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68A83-4684-42AF-B4D7-29395160B389}" type="doc">
      <dgm:prSet loTypeId="urn:microsoft.com/office/officeart/2005/8/layout/vList2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8C10A9DB-B89D-4EFC-8037-39BE5BF872D9}">
      <dgm:prSet/>
      <dgm:spPr/>
      <dgm:t>
        <a:bodyPr/>
        <a:lstStyle/>
        <a:p>
          <a:r>
            <a:rPr lang="pt-BR"/>
            <a:t>Descritiva: O que aconteceu?</a:t>
          </a:r>
        </a:p>
      </dgm:t>
    </dgm:pt>
    <dgm:pt modelId="{DCB59CD7-EFF8-4A4A-A929-472E791C56DD}" type="parTrans" cxnId="{F772B01A-B231-4B56-BE42-DB646A622307}">
      <dgm:prSet/>
      <dgm:spPr/>
      <dgm:t>
        <a:bodyPr/>
        <a:lstStyle/>
        <a:p>
          <a:endParaRPr lang="pt-BR"/>
        </a:p>
      </dgm:t>
    </dgm:pt>
    <dgm:pt modelId="{DE4D0BEF-C6D3-4955-A907-34A88EDD2ABA}" type="sibTrans" cxnId="{F772B01A-B231-4B56-BE42-DB646A622307}">
      <dgm:prSet/>
      <dgm:spPr/>
      <dgm:t>
        <a:bodyPr/>
        <a:lstStyle/>
        <a:p>
          <a:endParaRPr lang="pt-BR"/>
        </a:p>
      </dgm:t>
    </dgm:pt>
    <dgm:pt modelId="{1479ABF8-DCE7-42D7-8BD1-E79E4591ECF5}">
      <dgm:prSet/>
      <dgm:spPr/>
      <dgm:t>
        <a:bodyPr/>
        <a:lstStyle/>
        <a:p>
          <a:r>
            <a:rPr lang="pt-BR" dirty="0" err="1"/>
            <a:t>Diagonóstico</a:t>
          </a:r>
          <a:r>
            <a:rPr lang="pt-BR" dirty="0"/>
            <a:t>: Por que isso aconteceu?</a:t>
          </a:r>
        </a:p>
      </dgm:t>
    </dgm:pt>
    <dgm:pt modelId="{CB68EC4F-18B0-4FFB-9518-85D19274C9B9}" type="parTrans" cxnId="{5B236F86-E590-4A15-BE42-B1353C20E599}">
      <dgm:prSet/>
      <dgm:spPr/>
      <dgm:t>
        <a:bodyPr/>
        <a:lstStyle/>
        <a:p>
          <a:endParaRPr lang="pt-BR"/>
        </a:p>
      </dgm:t>
    </dgm:pt>
    <dgm:pt modelId="{51D311A6-E58C-45FA-BB1A-539AA06BDFA3}" type="sibTrans" cxnId="{5B236F86-E590-4A15-BE42-B1353C20E599}">
      <dgm:prSet/>
      <dgm:spPr/>
      <dgm:t>
        <a:bodyPr/>
        <a:lstStyle/>
        <a:p>
          <a:endParaRPr lang="pt-BR"/>
        </a:p>
      </dgm:t>
    </dgm:pt>
    <dgm:pt modelId="{3C661666-8AD9-48FF-978E-4989AA1BC1E5}">
      <dgm:prSet/>
      <dgm:spPr/>
      <dgm:t>
        <a:bodyPr/>
        <a:lstStyle/>
        <a:p>
          <a:r>
            <a:rPr lang="pt-BR"/>
            <a:t>Preditivo: O que vai acontecer?</a:t>
          </a:r>
        </a:p>
      </dgm:t>
    </dgm:pt>
    <dgm:pt modelId="{9F0F7117-6628-4869-A7D5-6D86C7E73512}" type="parTrans" cxnId="{6DB1463E-E643-46CB-978F-78A5134FE38C}">
      <dgm:prSet/>
      <dgm:spPr/>
      <dgm:t>
        <a:bodyPr/>
        <a:lstStyle/>
        <a:p>
          <a:endParaRPr lang="pt-BR"/>
        </a:p>
      </dgm:t>
    </dgm:pt>
    <dgm:pt modelId="{DE6F2057-97F2-42A1-B453-AB2DE7C81F5B}" type="sibTrans" cxnId="{6DB1463E-E643-46CB-978F-78A5134FE38C}">
      <dgm:prSet/>
      <dgm:spPr/>
      <dgm:t>
        <a:bodyPr/>
        <a:lstStyle/>
        <a:p>
          <a:endParaRPr lang="pt-BR"/>
        </a:p>
      </dgm:t>
    </dgm:pt>
    <dgm:pt modelId="{E7E9A3BD-FED9-434D-A345-F479F41B8C53}">
      <dgm:prSet/>
      <dgm:spPr/>
      <dgm:t>
        <a:bodyPr/>
        <a:lstStyle/>
        <a:p>
          <a:r>
            <a:rPr lang="pt-BR"/>
            <a:t>Prescritivo: O que devo fazer?</a:t>
          </a:r>
        </a:p>
      </dgm:t>
    </dgm:pt>
    <dgm:pt modelId="{60AB10D6-A89A-4EFA-802D-8D3FBB37CC50}" type="parTrans" cxnId="{B8FDB310-0955-43A1-A1D2-92CAAFF00988}">
      <dgm:prSet/>
      <dgm:spPr/>
      <dgm:t>
        <a:bodyPr/>
        <a:lstStyle/>
        <a:p>
          <a:endParaRPr lang="pt-BR"/>
        </a:p>
      </dgm:t>
    </dgm:pt>
    <dgm:pt modelId="{B88551CC-F8C8-433F-9232-E94E7E23053A}" type="sibTrans" cxnId="{B8FDB310-0955-43A1-A1D2-92CAAFF00988}">
      <dgm:prSet/>
      <dgm:spPr/>
      <dgm:t>
        <a:bodyPr/>
        <a:lstStyle/>
        <a:p>
          <a:endParaRPr lang="pt-BR"/>
        </a:p>
      </dgm:t>
    </dgm:pt>
    <dgm:pt modelId="{DD2A74B2-355A-478A-BB19-0AB50649E723}">
      <dgm:prSet/>
      <dgm:spPr/>
      <dgm:t>
        <a:bodyPr/>
        <a:lstStyle/>
        <a:p>
          <a:r>
            <a:rPr lang="pt-BR" dirty="0" err="1"/>
            <a:t>Mindset</a:t>
          </a:r>
          <a:r>
            <a:rPr lang="pt-BR" dirty="0"/>
            <a:t> em Business </a:t>
          </a:r>
          <a:r>
            <a:rPr lang="pt-BR" dirty="0" err="1"/>
            <a:t>Intelligence</a:t>
          </a:r>
          <a:endParaRPr lang="pt-BR" dirty="0"/>
        </a:p>
      </dgm:t>
    </dgm:pt>
    <dgm:pt modelId="{48898813-1440-4C4D-83A5-816C84B8C94B}" type="parTrans" cxnId="{89AB4B3A-4481-4B81-9741-A9894542FA04}">
      <dgm:prSet/>
      <dgm:spPr/>
      <dgm:t>
        <a:bodyPr/>
        <a:lstStyle/>
        <a:p>
          <a:endParaRPr lang="pt-BR"/>
        </a:p>
      </dgm:t>
    </dgm:pt>
    <dgm:pt modelId="{AB1FC861-8D6D-416C-86D5-EF6D08D9F689}" type="sibTrans" cxnId="{89AB4B3A-4481-4B81-9741-A9894542FA04}">
      <dgm:prSet/>
      <dgm:spPr/>
      <dgm:t>
        <a:bodyPr/>
        <a:lstStyle/>
        <a:p>
          <a:endParaRPr lang="pt-BR"/>
        </a:p>
      </dgm:t>
    </dgm:pt>
    <dgm:pt modelId="{45BE8EA3-166A-44F6-B00F-BD08F50AC290}" type="pres">
      <dgm:prSet presAssocID="{12968A83-4684-42AF-B4D7-29395160B389}" presName="linear" presStyleCnt="0">
        <dgm:presLayoutVars>
          <dgm:animLvl val="lvl"/>
          <dgm:resizeHandles val="exact"/>
        </dgm:presLayoutVars>
      </dgm:prSet>
      <dgm:spPr/>
    </dgm:pt>
    <dgm:pt modelId="{1A0ED2FE-D2CC-47AE-907C-05D18076C285}" type="pres">
      <dgm:prSet presAssocID="{8C10A9DB-B89D-4EFC-8037-39BE5BF872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EFEACA6-B8D3-4A87-AA27-68982C0765A1}" type="pres">
      <dgm:prSet presAssocID="{DE4D0BEF-C6D3-4955-A907-34A88EDD2ABA}" presName="spacer" presStyleCnt="0"/>
      <dgm:spPr/>
    </dgm:pt>
    <dgm:pt modelId="{DF93CB73-5665-40F6-B107-DDDE39E4C01C}" type="pres">
      <dgm:prSet presAssocID="{1479ABF8-DCE7-42D7-8BD1-E79E4591EC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D9F329-504B-4E7D-A0F9-AD194219B387}" type="pres">
      <dgm:prSet presAssocID="{1479ABF8-DCE7-42D7-8BD1-E79E4591ECF5}" presName="childText" presStyleLbl="revTx" presStyleIdx="0" presStyleCnt="1">
        <dgm:presLayoutVars>
          <dgm:bulletEnabled val="1"/>
        </dgm:presLayoutVars>
      </dgm:prSet>
      <dgm:spPr/>
    </dgm:pt>
    <dgm:pt modelId="{3499968C-AFAC-46AC-B3CD-0B631A15F7B4}" type="pres">
      <dgm:prSet presAssocID="{3C661666-8AD9-48FF-978E-4989AA1BC1E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3DA369-FD3A-4858-B110-A0E9DB353BE7}" type="pres">
      <dgm:prSet presAssocID="{DE6F2057-97F2-42A1-B453-AB2DE7C81F5B}" presName="spacer" presStyleCnt="0"/>
      <dgm:spPr/>
    </dgm:pt>
    <dgm:pt modelId="{CC1BD493-59B5-4C5D-BF15-8E4F767BB56C}" type="pres">
      <dgm:prSet presAssocID="{E7E9A3BD-FED9-434D-A345-F479F41B8C5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FDB310-0955-43A1-A1D2-92CAAFF00988}" srcId="{12968A83-4684-42AF-B4D7-29395160B389}" destId="{E7E9A3BD-FED9-434D-A345-F479F41B8C53}" srcOrd="3" destOrd="0" parTransId="{60AB10D6-A89A-4EFA-802D-8D3FBB37CC50}" sibTransId="{B88551CC-F8C8-433F-9232-E94E7E23053A}"/>
    <dgm:cxn modelId="{F772B01A-B231-4B56-BE42-DB646A622307}" srcId="{12968A83-4684-42AF-B4D7-29395160B389}" destId="{8C10A9DB-B89D-4EFC-8037-39BE5BF872D9}" srcOrd="0" destOrd="0" parTransId="{DCB59CD7-EFF8-4A4A-A929-472E791C56DD}" sibTransId="{DE4D0BEF-C6D3-4955-A907-34A88EDD2ABA}"/>
    <dgm:cxn modelId="{88D3071C-0D0E-4B38-8387-1CF6DEA69F10}" type="presOf" srcId="{E7E9A3BD-FED9-434D-A345-F479F41B8C53}" destId="{CC1BD493-59B5-4C5D-BF15-8E4F767BB56C}" srcOrd="0" destOrd="0" presId="urn:microsoft.com/office/officeart/2005/8/layout/vList2"/>
    <dgm:cxn modelId="{3D8F2A1D-192D-4080-B0CE-CEF05A13BDCE}" type="presOf" srcId="{8C10A9DB-B89D-4EFC-8037-39BE5BF872D9}" destId="{1A0ED2FE-D2CC-47AE-907C-05D18076C285}" srcOrd="0" destOrd="0" presId="urn:microsoft.com/office/officeart/2005/8/layout/vList2"/>
    <dgm:cxn modelId="{89AB4B3A-4481-4B81-9741-A9894542FA04}" srcId="{1479ABF8-DCE7-42D7-8BD1-E79E4591ECF5}" destId="{DD2A74B2-355A-478A-BB19-0AB50649E723}" srcOrd="0" destOrd="0" parTransId="{48898813-1440-4C4D-83A5-816C84B8C94B}" sibTransId="{AB1FC861-8D6D-416C-86D5-EF6D08D9F689}"/>
    <dgm:cxn modelId="{6DB1463E-E643-46CB-978F-78A5134FE38C}" srcId="{12968A83-4684-42AF-B4D7-29395160B389}" destId="{3C661666-8AD9-48FF-978E-4989AA1BC1E5}" srcOrd="2" destOrd="0" parTransId="{9F0F7117-6628-4869-A7D5-6D86C7E73512}" sibTransId="{DE6F2057-97F2-42A1-B453-AB2DE7C81F5B}"/>
    <dgm:cxn modelId="{2A34B16A-0358-4EFC-94CD-80AC18BDCEED}" type="presOf" srcId="{12968A83-4684-42AF-B4D7-29395160B389}" destId="{45BE8EA3-166A-44F6-B00F-BD08F50AC290}" srcOrd="0" destOrd="0" presId="urn:microsoft.com/office/officeart/2005/8/layout/vList2"/>
    <dgm:cxn modelId="{A25FD14C-7DEF-482A-B42A-EB2A4A5CD31B}" type="presOf" srcId="{DD2A74B2-355A-478A-BB19-0AB50649E723}" destId="{46D9F329-504B-4E7D-A0F9-AD194219B387}" srcOrd="0" destOrd="0" presId="urn:microsoft.com/office/officeart/2005/8/layout/vList2"/>
    <dgm:cxn modelId="{5B236F86-E590-4A15-BE42-B1353C20E599}" srcId="{12968A83-4684-42AF-B4D7-29395160B389}" destId="{1479ABF8-DCE7-42D7-8BD1-E79E4591ECF5}" srcOrd="1" destOrd="0" parTransId="{CB68EC4F-18B0-4FFB-9518-85D19274C9B9}" sibTransId="{51D311A6-E58C-45FA-BB1A-539AA06BDFA3}"/>
    <dgm:cxn modelId="{A5EDF58A-478A-4655-8353-88ED91B94782}" type="presOf" srcId="{1479ABF8-DCE7-42D7-8BD1-E79E4591ECF5}" destId="{DF93CB73-5665-40F6-B107-DDDE39E4C01C}" srcOrd="0" destOrd="0" presId="urn:microsoft.com/office/officeart/2005/8/layout/vList2"/>
    <dgm:cxn modelId="{EB933E8E-A29D-433E-A39C-54998EE275B3}" type="presOf" srcId="{3C661666-8AD9-48FF-978E-4989AA1BC1E5}" destId="{3499968C-AFAC-46AC-B3CD-0B631A15F7B4}" srcOrd="0" destOrd="0" presId="urn:microsoft.com/office/officeart/2005/8/layout/vList2"/>
    <dgm:cxn modelId="{CC1F41E0-B66B-4617-A5E7-B7D428667F7A}" type="presParOf" srcId="{45BE8EA3-166A-44F6-B00F-BD08F50AC290}" destId="{1A0ED2FE-D2CC-47AE-907C-05D18076C285}" srcOrd="0" destOrd="0" presId="urn:microsoft.com/office/officeart/2005/8/layout/vList2"/>
    <dgm:cxn modelId="{BB2C6EC4-3DD8-4D2E-89AA-E9BCA8E8AC4E}" type="presParOf" srcId="{45BE8EA3-166A-44F6-B00F-BD08F50AC290}" destId="{AEFEACA6-B8D3-4A87-AA27-68982C0765A1}" srcOrd="1" destOrd="0" presId="urn:microsoft.com/office/officeart/2005/8/layout/vList2"/>
    <dgm:cxn modelId="{F28D5007-3BAB-49C2-BEB7-2C6AB9C48E39}" type="presParOf" srcId="{45BE8EA3-166A-44F6-B00F-BD08F50AC290}" destId="{DF93CB73-5665-40F6-B107-DDDE39E4C01C}" srcOrd="2" destOrd="0" presId="urn:microsoft.com/office/officeart/2005/8/layout/vList2"/>
    <dgm:cxn modelId="{846147B4-24CF-487D-A865-B857E0951E46}" type="presParOf" srcId="{45BE8EA3-166A-44F6-B00F-BD08F50AC290}" destId="{46D9F329-504B-4E7D-A0F9-AD194219B387}" srcOrd="3" destOrd="0" presId="urn:microsoft.com/office/officeart/2005/8/layout/vList2"/>
    <dgm:cxn modelId="{33D6AC44-FF26-4D99-A377-2BA40EF64E12}" type="presParOf" srcId="{45BE8EA3-166A-44F6-B00F-BD08F50AC290}" destId="{3499968C-AFAC-46AC-B3CD-0B631A15F7B4}" srcOrd="4" destOrd="0" presId="urn:microsoft.com/office/officeart/2005/8/layout/vList2"/>
    <dgm:cxn modelId="{23286F83-0B39-4E4C-B082-3B96CDA22471}" type="presParOf" srcId="{45BE8EA3-166A-44F6-B00F-BD08F50AC290}" destId="{5B3DA369-FD3A-4858-B110-A0E9DB353BE7}" srcOrd="5" destOrd="0" presId="urn:microsoft.com/office/officeart/2005/8/layout/vList2"/>
    <dgm:cxn modelId="{279C8DBB-485C-4314-91DE-5CE589338C83}" type="presParOf" srcId="{45BE8EA3-166A-44F6-B00F-BD08F50AC290}" destId="{CC1BD493-59B5-4C5D-BF15-8E4F767BB5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A9D2D-5740-4D80-A1D7-0BC956CCC4F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3466AB70-77A8-4AD1-BEB7-FDAA1F687901}">
      <dgm:prSet/>
      <dgm:spPr/>
      <dgm:t>
        <a:bodyPr/>
        <a:lstStyle/>
        <a:p>
          <a:r>
            <a:rPr lang="pt-BR"/>
            <a:t>Passo 1: Ter um desafio para resolver, mediante a sua base de dados.</a:t>
          </a:r>
        </a:p>
      </dgm:t>
    </dgm:pt>
    <dgm:pt modelId="{071CDDD8-8D24-4B63-B71E-262BDE522B5F}" type="parTrans" cxnId="{48CEF372-E896-4C19-BCF6-747928A386F1}">
      <dgm:prSet/>
      <dgm:spPr/>
      <dgm:t>
        <a:bodyPr/>
        <a:lstStyle/>
        <a:p>
          <a:endParaRPr lang="pt-BR"/>
        </a:p>
      </dgm:t>
    </dgm:pt>
    <dgm:pt modelId="{6BB3D14D-CD03-4378-9772-7CA008809640}" type="sibTrans" cxnId="{48CEF372-E896-4C19-BCF6-747928A386F1}">
      <dgm:prSet/>
      <dgm:spPr/>
      <dgm:t>
        <a:bodyPr/>
        <a:lstStyle/>
        <a:p>
          <a:endParaRPr lang="pt-BR"/>
        </a:p>
      </dgm:t>
    </dgm:pt>
    <dgm:pt modelId="{64446833-1446-4569-A5BD-9049B8AD6DDC}">
      <dgm:prSet/>
      <dgm:spPr/>
      <dgm:t>
        <a:bodyPr/>
        <a:lstStyle/>
        <a:p>
          <a:r>
            <a:rPr lang="pt-BR"/>
            <a:t>Passo 2: Importar a base de dados.</a:t>
          </a:r>
        </a:p>
      </dgm:t>
    </dgm:pt>
    <dgm:pt modelId="{025DA612-4850-4CD3-8809-C7AEBB0E0B42}" type="parTrans" cxnId="{2C11F9E4-D9F6-4790-9611-CA446588534D}">
      <dgm:prSet/>
      <dgm:spPr/>
      <dgm:t>
        <a:bodyPr/>
        <a:lstStyle/>
        <a:p>
          <a:endParaRPr lang="pt-BR"/>
        </a:p>
      </dgm:t>
    </dgm:pt>
    <dgm:pt modelId="{3F562C01-FE66-4D78-969B-5F9AC5CB0DD0}" type="sibTrans" cxnId="{2C11F9E4-D9F6-4790-9611-CA446588534D}">
      <dgm:prSet/>
      <dgm:spPr/>
      <dgm:t>
        <a:bodyPr/>
        <a:lstStyle/>
        <a:p>
          <a:endParaRPr lang="pt-BR"/>
        </a:p>
      </dgm:t>
    </dgm:pt>
    <dgm:pt modelId="{014B24D3-6FCA-4CE7-BEC8-C9984B5F2481}">
      <dgm:prSet/>
      <dgm:spPr/>
      <dgm:t>
        <a:bodyPr/>
        <a:lstStyle/>
        <a:p>
          <a:r>
            <a:rPr lang="pt-BR"/>
            <a:t>Passo 3: Visualizar e tratar essa base de dados.</a:t>
          </a:r>
        </a:p>
      </dgm:t>
    </dgm:pt>
    <dgm:pt modelId="{196C5035-0008-41E0-B3B9-858CA5DF7FD3}" type="parTrans" cxnId="{4FBD4AA9-DFA2-494E-A723-B0B210D5244E}">
      <dgm:prSet/>
      <dgm:spPr/>
      <dgm:t>
        <a:bodyPr/>
        <a:lstStyle/>
        <a:p>
          <a:endParaRPr lang="pt-BR"/>
        </a:p>
      </dgm:t>
    </dgm:pt>
    <dgm:pt modelId="{A8DF429B-9BD8-4DA8-9E87-F028245F86AD}" type="sibTrans" cxnId="{4FBD4AA9-DFA2-494E-A723-B0B210D5244E}">
      <dgm:prSet/>
      <dgm:spPr/>
      <dgm:t>
        <a:bodyPr/>
        <a:lstStyle/>
        <a:p>
          <a:endParaRPr lang="pt-BR"/>
        </a:p>
      </dgm:t>
    </dgm:pt>
    <dgm:pt modelId="{24C93F58-C7B4-4B3D-B8C7-B7F3CBCD7ADD}">
      <dgm:prSet/>
      <dgm:spPr/>
      <dgm:t>
        <a:bodyPr/>
        <a:lstStyle/>
        <a:p>
          <a:r>
            <a:rPr lang="pt-BR"/>
            <a:t>Passo 4: Construir uma analise para identificar como vai resolver o desafio proposto.</a:t>
          </a:r>
        </a:p>
      </dgm:t>
    </dgm:pt>
    <dgm:pt modelId="{DBC351CC-BD8D-45E3-9107-E0D91BE71842}" type="parTrans" cxnId="{666ED94A-4F3F-40F4-91C7-29A07F43F4BF}">
      <dgm:prSet/>
      <dgm:spPr/>
      <dgm:t>
        <a:bodyPr/>
        <a:lstStyle/>
        <a:p>
          <a:endParaRPr lang="pt-BR"/>
        </a:p>
      </dgm:t>
    </dgm:pt>
    <dgm:pt modelId="{E322800A-A019-4BE7-8638-9945F2ECB86C}" type="sibTrans" cxnId="{666ED94A-4F3F-40F4-91C7-29A07F43F4BF}">
      <dgm:prSet/>
      <dgm:spPr/>
      <dgm:t>
        <a:bodyPr/>
        <a:lstStyle/>
        <a:p>
          <a:endParaRPr lang="pt-BR"/>
        </a:p>
      </dgm:t>
    </dgm:pt>
    <dgm:pt modelId="{2D0DBE61-6B6A-4994-9FF9-C3112D498E60}">
      <dgm:prSet/>
      <dgm:spPr/>
      <dgm:t>
        <a:bodyPr/>
        <a:lstStyle/>
        <a:p>
          <a:r>
            <a:rPr lang="pt-BR"/>
            <a:t>Modelagem: estatística e indicadores</a:t>
          </a:r>
        </a:p>
      </dgm:t>
    </dgm:pt>
    <dgm:pt modelId="{A842F24C-789E-4950-B756-9FDC8BCC514E}" type="parTrans" cxnId="{01804916-C424-4B55-8A92-F3B7F235C5F0}">
      <dgm:prSet/>
      <dgm:spPr/>
      <dgm:t>
        <a:bodyPr/>
        <a:lstStyle/>
        <a:p>
          <a:endParaRPr lang="pt-BR"/>
        </a:p>
      </dgm:t>
    </dgm:pt>
    <dgm:pt modelId="{3AC275F9-B4F9-4307-8B37-DFACC009FD1D}" type="sibTrans" cxnId="{01804916-C424-4B55-8A92-F3B7F235C5F0}">
      <dgm:prSet/>
      <dgm:spPr/>
      <dgm:t>
        <a:bodyPr/>
        <a:lstStyle/>
        <a:p>
          <a:endParaRPr lang="pt-BR"/>
        </a:p>
      </dgm:t>
    </dgm:pt>
    <dgm:pt modelId="{3524BFDE-F023-49F9-9D7A-9F1B5D2CBCC6}">
      <dgm:prSet/>
      <dgm:spPr/>
      <dgm:t>
        <a:bodyPr/>
        <a:lstStyle/>
        <a:p>
          <a:r>
            <a:rPr lang="pt-BR"/>
            <a:t>Passo 5: Apresentar os dados.</a:t>
          </a:r>
        </a:p>
      </dgm:t>
    </dgm:pt>
    <dgm:pt modelId="{9D94953F-5107-4430-8EC3-5170B3C1516B}" type="parTrans" cxnId="{75AC81B1-002C-4FE2-8BED-3A36127A9642}">
      <dgm:prSet/>
      <dgm:spPr/>
      <dgm:t>
        <a:bodyPr/>
        <a:lstStyle/>
        <a:p>
          <a:endParaRPr lang="pt-BR"/>
        </a:p>
      </dgm:t>
    </dgm:pt>
    <dgm:pt modelId="{3C1B5DFA-FBE2-43C5-B72C-0B813502CF27}" type="sibTrans" cxnId="{75AC81B1-002C-4FE2-8BED-3A36127A9642}">
      <dgm:prSet/>
      <dgm:spPr/>
      <dgm:t>
        <a:bodyPr/>
        <a:lstStyle/>
        <a:p>
          <a:endParaRPr lang="pt-BR"/>
        </a:p>
      </dgm:t>
    </dgm:pt>
    <dgm:pt modelId="{8B1CC200-F808-438B-AD0D-3B70E1D3E5A5}" type="pres">
      <dgm:prSet presAssocID="{2FDA9D2D-5740-4D80-A1D7-0BC956CCC4F4}" presName="CompostProcess" presStyleCnt="0">
        <dgm:presLayoutVars>
          <dgm:dir/>
          <dgm:resizeHandles val="exact"/>
        </dgm:presLayoutVars>
      </dgm:prSet>
      <dgm:spPr/>
    </dgm:pt>
    <dgm:pt modelId="{BC12ABD7-5661-416F-981F-8296ED4A3EF6}" type="pres">
      <dgm:prSet presAssocID="{2FDA9D2D-5740-4D80-A1D7-0BC956CCC4F4}" presName="arrow" presStyleLbl="bgShp" presStyleIdx="0" presStyleCn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10FB32D3-9EB9-47C1-8A20-747CA3020540}" type="pres">
      <dgm:prSet presAssocID="{2FDA9D2D-5740-4D80-A1D7-0BC956CCC4F4}" presName="linearProcess" presStyleCnt="0"/>
      <dgm:spPr/>
    </dgm:pt>
    <dgm:pt modelId="{CB721A6C-7CBA-4E46-897F-EA0E4F6010DF}" type="pres">
      <dgm:prSet presAssocID="{3466AB70-77A8-4AD1-BEB7-FDAA1F687901}" presName="textNode" presStyleLbl="node1" presStyleIdx="0" presStyleCnt="5">
        <dgm:presLayoutVars>
          <dgm:bulletEnabled val="1"/>
        </dgm:presLayoutVars>
      </dgm:prSet>
      <dgm:spPr/>
    </dgm:pt>
    <dgm:pt modelId="{8D04F2A6-9134-4D37-862D-6266525C274E}" type="pres">
      <dgm:prSet presAssocID="{6BB3D14D-CD03-4378-9772-7CA008809640}" presName="sibTrans" presStyleCnt="0"/>
      <dgm:spPr/>
    </dgm:pt>
    <dgm:pt modelId="{EDCF4102-B53B-42DB-B193-328B3BCB5D3F}" type="pres">
      <dgm:prSet presAssocID="{64446833-1446-4569-A5BD-9049B8AD6DDC}" presName="textNode" presStyleLbl="node1" presStyleIdx="1" presStyleCnt="5">
        <dgm:presLayoutVars>
          <dgm:bulletEnabled val="1"/>
        </dgm:presLayoutVars>
      </dgm:prSet>
      <dgm:spPr/>
    </dgm:pt>
    <dgm:pt modelId="{E6663A58-2C68-42D5-AB1A-277AFABAF6AF}" type="pres">
      <dgm:prSet presAssocID="{3F562C01-FE66-4D78-969B-5F9AC5CB0DD0}" presName="sibTrans" presStyleCnt="0"/>
      <dgm:spPr/>
    </dgm:pt>
    <dgm:pt modelId="{E994F46B-94BC-44F0-9B14-19F3C50ECFEC}" type="pres">
      <dgm:prSet presAssocID="{014B24D3-6FCA-4CE7-BEC8-C9984B5F2481}" presName="textNode" presStyleLbl="node1" presStyleIdx="2" presStyleCnt="5">
        <dgm:presLayoutVars>
          <dgm:bulletEnabled val="1"/>
        </dgm:presLayoutVars>
      </dgm:prSet>
      <dgm:spPr/>
    </dgm:pt>
    <dgm:pt modelId="{ABDCB175-4473-4DA1-BD08-23422732DD8A}" type="pres">
      <dgm:prSet presAssocID="{A8DF429B-9BD8-4DA8-9E87-F028245F86AD}" presName="sibTrans" presStyleCnt="0"/>
      <dgm:spPr/>
    </dgm:pt>
    <dgm:pt modelId="{C10CDD25-A4E9-436B-B8B0-33128B46F8B1}" type="pres">
      <dgm:prSet presAssocID="{24C93F58-C7B4-4B3D-B8C7-B7F3CBCD7ADD}" presName="textNode" presStyleLbl="node1" presStyleIdx="3" presStyleCnt="5">
        <dgm:presLayoutVars>
          <dgm:bulletEnabled val="1"/>
        </dgm:presLayoutVars>
      </dgm:prSet>
      <dgm:spPr/>
    </dgm:pt>
    <dgm:pt modelId="{5FD42082-5931-4399-BDD8-8FFE150B1897}" type="pres">
      <dgm:prSet presAssocID="{E322800A-A019-4BE7-8638-9945F2ECB86C}" presName="sibTrans" presStyleCnt="0"/>
      <dgm:spPr/>
    </dgm:pt>
    <dgm:pt modelId="{1DDAA8E9-A01F-46BE-A2F5-5868AF12EBE0}" type="pres">
      <dgm:prSet presAssocID="{3524BFDE-F023-49F9-9D7A-9F1B5D2CBCC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ED0AAA01-1EED-40A5-9C9E-128AED719E46}" type="presOf" srcId="{3524BFDE-F023-49F9-9D7A-9F1B5D2CBCC6}" destId="{1DDAA8E9-A01F-46BE-A2F5-5868AF12EBE0}" srcOrd="0" destOrd="0" presId="urn:microsoft.com/office/officeart/2005/8/layout/hProcess9"/>
    <dgm:cxn modelId="{01804916-C424-4B55-8A92-F3B7F235C5F0}" srcId="{24C93F58-C7B4-4B3D-B8C7-B7F3CBCD7ADD}" destId="{2D0DBE61-6B6A-4994-9FF9-C3112D498E60}" srcOrd="0" destOrd="0" parTransId="{A842F24C-789E-4950-B756-9FDC8BCC514E}" sibTransId="{3AC275F9-B4F9-4307-8B37-DFACC009FD1D}"/>
    <dgm:cxn modelId="{5B61973E-A4BC-430E-8707-7D020B3E3FF0}" type="presOf" srcId="{64446833-1446-4569-A5BD-9049B8AD6DDC}" destId="{EDCF4102-B53B-42DB-B193-328B3BCB5D3F}" srcOrd="0" destOrd="0" presId="urn:microsoft.com/office/officeart/2005/8/layout/hProcess9"/>
    <dgm:cxn modelId="{C7690E47-B23F-44A1-B37C-FC56059A8231}" type="presOf" srcId="{2D0DBE61-6B6A-4994-9FF9-C3112D498E60}" destId="{C10CDD25-A4E9-436B-B8B0-33128B46F8B1}" srcOrd="0" destOrd="1" presId="urn:microsoft.com/office/officeart/2005/8/layout/hProcess9"/>
    <dgm:cxn modelId="{666ED94A-4F3F-40F4-91C7-29A07F43F4BF}" srcId="{2FDA9D2D-5740-4D80-A1D7-0BC956CCC4F4}" destId="{24C93F58-C7B4-4B3D-B8C7-B7F3CBCD7ADD}" srcOrd="3" destOrd="0" parTransId="{DBC351CC-BD8D-45E3-9107-E0D91BE71842}" sibTransId="{E322800A-A019-4BE7-8638-9945F2ECB86C}"/>
    <dgm:cxn modelId="{EDA98B4D-B228-411A-A439-F8453600F371}" type="presOf" srcId="{014B24D3-6FCA-4CE7-BEC8-C9984B5F2481}" destId="{E994F46B-94BC-44F0-9B14-19F3C50ECFEC}" srcOrd="0" destOrd="0" presId="urn:microsoft.com/office/officeart/2005/8/layout/hProcess9"/>
    <dgm:cxn modelId="{48CEF372-E896-4C19-BCF6-747928A386F1}" srcId="{2FDA9D2D-5740-4D80-A1D7-0BC956CCC4F4}" destId="{3466AB70-77A8-4AD1-BEB7-FDAA1F687901}" srcOrd="0" destOrd="0" parTransId="{071CDDD8-8D24-4B63-B71E-262BDE522B5F}" sibTransId="{6BB3D14D-CD03-4378-9772-7CA008809640}"/>
    <dgm:cxn modelId="{6636A883-E71C-4773-B292-0FFB60E7FB9B}" type="presOf" srcId="{2FDA9D2D-5740-4D80-A1D7-0BC956CCC4F4}" destId="{8B1CC200-F808-438B-AD0D-3B70E1D3E5A5}" srcOrd="0" destOrd="0" presId="urn:microsoft.com/office/officeart/2005/8/layout/hProcess9"/>
    <dgm:cxn modelId="{1E58BA99-3693-4234-8F90-E6056316B4FE}" type="presOf" srcId="{3466AB70-77A8-4AD1-BEB7-FDAA1F687901}" destId="{CB721A6C-7CBA-4E46-897F-EA0E4F6010DF}" srcOrd="0" destOrd="0" presId="urn:microsoft.com/office/officeart/2005/8/layout/hProcess9"/>
    <dgm:cxn modelId="{4FBD4AA9-DFA2-494E-A723-B0B210D5244E}" srcId="{2FDA9D2D-5740-4D80-A1D7-0BC956CCC4F4}" destId="{014B24D3-6FCA-4CE7-BEC8-C9984B5F2481}" srcOrd="2" destOrd="0" parTransId="{196C5035-0008-41E0-B3B9-858CA5DF7FD3}" sibTransId="{A8DF429B-9BD8-4DA8-9E87-F028245F86AD}"/>
    <dgm:cxn modelId="{75AC81B1-002C-4FE2-8BED-3A36127A9642}" srcId="{2FDA9D2D-5740-4D80-A1D7-0BC956CCC4F4}" destId="{3524BFDE-F023-49F9-9D7A-9F1B5D2CBCC6}" srcOrd="4" destOrd="0" parTransId="{9D94953F-5107-4430-8EC3-5170B3C1516B}" sibTransId="{3C1B5DFA-FBE2-43C5-B72C-0B813502CF27}"/>
    <dgm:cxn modelId="{2C11F9E4-D9F6-4790-9611-CA446588534D}" srcId="{2FDA9D2D-5740-4D80-A1D7-0BC956CCC4F4}" destId="{64446833-1446-4569-A5BD-9049B8AD6DDC}" srcOrd="1" destOrd="0" parTransId="{025DA612-4850-4CD3-8809-C7AEBB0E0B42}" sibTransId="{3F562C01-FE66-4D78-969B-5F9AC5CB0DD0}"/>
    <dgm:cxn modelId="{ACC0D7F0-3A56-4B72-B3F8-7AB37ADAB615}" type="presOf" srcId="{24C93F58-C7B4-4B3D-B8C7-B7F3CBCD7ADD}" destId="{C10CDD25-A4E9-436B-B8B0-33128B46F8B1}" srcOrd="0" destOrd="0" presId="urn:microsoft.com/office/officeart/2005/8/layout/hProcess9"/>
    <dgm:cxn modelId="{074122D6-A8FA-4559-911B-9D5026C27DCB}" type="presParOf" srcId="{8B1CC200-F808-438B-AD0D-3B70E1D3E5A5}" destId="{BC12ABD7-5661-416F-981F-8296ED4A3EF6}" srcOrd="0" destOrd="0" presId="urn:microsoft.com/office/officeart/2005/8/layout/hProcess9"/>
    <dgm:cxn modelId="{6386AC2B-D2D2-4256-B3C3-276B1532811F}" type="presParOf" srcId="{8B1CC200-F808-438B-AD0D-3B70E1D3E5A5}" destId="{10FB32D3-9EB9-47C1-8A20-747CA3020540}" srcOrd="1" destOrd="0" presId="urn:microsoft.com/office/officeart/2005/8/layout/hProcess9"/>
    <dgm:cxn modelId="{F31DA965-8817-44E9-8A3D-0A19917A0D0B}" type="presParOf" srcId="{10FB32D3-9EB9-47C1-8A20-747CA3020540}" destId="{CB721A6C-7CBA-4E46-897F-EA0E4F6010DF}" srcOrd="0" destOrd="0" presId="urn:microsoft.com/office/officeart/2005/8/layout/hProcess9"/>
    <dgm:cxn modelId="{22FFE8B4-1CBA-496A-B471-56FEFBB0EB9E}" type="presParOf" srcId="{10FB32D3-9EB9-47C1-8A20-747CA3020540}" destId="{8D04F2A6-9134-4D37-862D-6266525C274E}" srcOrd="1" destOrd="0" presId="urn:microsoft.com/office/officeart/2005/8/layout/hProcess9"/>
    <dgm:cxn modelId="{E868437E-01E4-4EC4-847F-B7516FBC95DA}" type="presParOf" srcId="{10FB32D3-9EB9-47C1-8A20-747CA3020540}" destId="{EDCF4102-B53B-42DB-B193-328B3BCB5D3F}" srcOrd="2" destOrd="0" presId="urn:microsoft.com/office/officeart/2005/8/layout/hProcess9"/>
    <dgm:cxn modelId="{EE6DE5A1-1B2C-4FCB-8582-C1BC6C1ECE0B}" type="presParOf" srcId="{10FB32D3-9EB9-47C1-8A20-747CA3020540}" destId="{E6663A58-2C68-42D5-AB1A-277AFABAF6AF}" srcOrd="3" destOrd="0" presId="urn:microsoft.com/office/officeart/2005/8/layout/hProcess9"/>
    <dgm:cxn modelId="{F847EF1D-165E-4A5C-835B-70BB04E44518}" type="presParOf" srcId="{10FB32D3-9EB9-47C1-8A20-747CA3020540}" destId="{E994F46B-94BC-44F0-9B14-19F3C50ECFEC}" srcOrd="4" destOrd="0" presId="urn:microsoft.com/office/officeart/2005/8/layout/hProcess9"/>
    <dgm:cxn modelId="{962FC503-94B5-4E02-B04E-B61E51A87DD3}" type="presParOf" srcId="{10FB32D3-9EB9-47C1-8A20-747CA3020540}" destId="{ABDCB175-4473-4DA1-BD08-23422732DD8A}" srcOrd="5" destOrd="0" presId="urn:microsoft.com/office/officeart/2005/8/layout/hProcess9"/>
    <dgm:cxn modelId="{95BF143D-3498-47FC-9CB9-A35C7C8DF0D2}" type="presParOf" srcId="{10FB32D3-9EB9-47C1-8A20-747CA3020540}" destId="{C10CDD25-A4E9-436B-B8B0-33128B46F8B1}" srcOrd="6" destOrd="0" presId="urn:microsoft.com/office/officeart/2005/8/layout/hProcess9"/>
    <dgm:cxn modelId="{8EE8F58B-BB26-4F1E-901C-4878C27C17A7}" type="presParOf" srcId="{10FB32D3-9EB9-47C1-8A20-747CA3020540}" destId="{5FD42082-5931-4399-BDD8-8FFE150B1897}" srcOrd="7" destOrd="0" presId="urn:microsoft.com/office/officeart/2005/8/layout/hProcess9"/>
    <dgm:cxn modelId="{E98A9814-4C7A-431A-8549-8E1AC69C3940}" type="presParOf" srcId="{10FB32D3-9EB9-47C1-8A20-747CA3020540}" destId="{1DDAA8E9-A01F-46BE-A2F5-5868AF12EBE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ED2FE-D2CC-47AE-907C-05D18076C285}">
      <dsp:nvSpPr>
        <dsp:cNvPr id="0" name=""/>
        <dsp:cNvSpPr/>
      </dsp:nvSpPr>
      <dsp:spPr>
        <a:xfrm>
          <a:off x="0" y="6375"/>
          <a:ext cx="10058399" cy="7528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Descritiva: O que aconteceu?</a:t>
          </a:r>
        </a:p>
      </dsp:txBody>
      <dsp:txXfrm>
        <a:off x="36753" y="43128"/>
        <a:ext cx="9984893" cy="679389"/>
      </dsp:txXfrm>
    </dsp:sp>
    <dsp:sp modelId="{DF93CB73-5665-40F6-B107-DDDE39E4C01C}">
      <dsp:nvSpPr>
        <dsp:cNvPr id="0" name=""/>
        <dsp:cNvSpPr/>
      </dsp:nvSpPr>
      <dsp:spPr>
        <a:xfrm>
          <a:off x="0" y="854310"/>
          <a:ext cx="10058399" cy="7528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 err="1"/>
            <a:t>Diagonóstico</a:t>
          </a:r>
          <a:r>
            <a:rPr lang="pt-BR" sz="3300" kern="1200" dirty="0"/>
            <a:t>: Por que isso aconteceu?</a:t>
          </a:r>
        </a:p>
      </dsp:txBody>
      <dsp:txXfrm>
        <a:off x="36753" y="891063"/>
        <a:ext cx="9984893" cy="679389"/>
      </dsp:txXfrm>
    </dsp:sp>
    <dsp:sp modelId="{46D9F329-504B-4E7D-A0F9-AD194219B387}">
      <dsp:nvSpPr>
        <dsp:cNvPr id="0" name=""/>
        <dsp:cNvSpPr/>
      </dsp:nvSpPr>
      <dsp:spPr>
        <a:xfrm>
          <a:off x="0" y="1607205"/>
          <a:ext cx="1005839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kern="1200" dirty="0" err="1"/>
            <a:t>Mindset</a:t>
          </a:r>
          <a:r>
            <a:rPr lang="pt-BR" sz="2600" kern="1200" dirty="0"/>
            <a:t> em Business </a:t>
          </a:r>
          <a:r>
            <a:rPr lang="pt-BR" sz="2600" kern="1200" dirty="0" err="1"/>
            <a:t>Intelligence</a:t>
          </a:r>
          <a:endParaRPr lang="pt-BR" sz="2600" kern="1200" dirty="0"/>
        </a:p>
      </dsp:txBody>
      <dsp:txXfrm>
        <a:off x="0" y="1607205"/>
        <a:ext cx="10058399" cy="546480"/>
      </dsp:txXfrm>
    </dsp:sp>
    <dsp:sp modelId="{3499968C-AFAC-46AC-B3CD-0B631A15F7B4}">
      <dsp:nvSpPr>
        <dsp:cNvPr id="0" name=""/>
        <dsp:cNvSpPr/>
      </dsp:nvSpPr>
      <dsp:spPr>
        <a:xfrm>
          <a:off x="0" y="2153685"/>
          <a:ext cx="10058399" cy="7528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Preditivo: O que vai acontecer?</a:t>
          </a:r>
        </a:p>
      </dsp:txBody>
      <dsp:txXfrm>
        <a:off x="36753" y="2190438"/>
        <a:ext cx="9984893" cy="679389"/>
      </dsp:txXfrm>
    </dsp:sp>
    <dsp:sp modelId="{CC1BD493-59B5-4C5D-BF15-8E4F767BB56C}">
      <dsp:nvSpPr>
        <dsp:cNvPr id="0" name=""/>
        <dsp:cNvSpPr/>
      </dsp:nvSpPr>
      <dsp:spPr>
        <a:xfrm>
          <a:off x="0" y="3001620"/>
          <a:ext cx="10058399" cy="7528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Prescritivo: O que devo fazer?</a:t>
          </a:r>
        </a:p>
      </dsp:txBody>
      <dsp:txXfrm>
        <a:off x="36753" y="3038373"/>
        <a:ext cx="9984893" cy="679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2ABD7-5661-416F-981F-8296ED4A3EF6}">
      <dsp:nvSpPr>
        <dsp:cNvPr id="0" name=""/>
        <dsp:cNvSpPr/>
      </dsp:nvSpPr>
      <dsp:spPr>
        <a:xfrm>
          <a:off x="754379" y="0"/>
          <a:ext cx="8549640" cy="3760891"/>
        </a:xfrm>
        <a:prstGeom prst="rightArrow">
          <a:avLst/>
        </a:prstGeom>
        <a:solidFill>
          <a:schemeClr val="dk1"/>
        </a:solidFill>
        <a:ln w="15875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CB721A6C-7CBA-4E46-897F-EA0E4F6010DF}">
      <dsp:nvSpPr>
        <dsp:cNvPr id="0" name=""/>
        <dsp:cNvSpPr/>
      </dsp:nvSpPr>
      <dsp:spPr>
        <a:xfrm>
          <a:off x="4420" y="1128267"/>
          <a:ext cx="1932607" cy="1504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Passo 1: Ter um desafio para resolver, mediante a sua base de dados.</a:t>
          </a:r>
        </a:p>
      </dsp:txBody>
      <dsp:txXfrm>
        <a:off x="77857" y="1201704"/>
        <a:ext cx="1785733" cy="1357482"/>
      </dsp:txXfrm>
    </dsp:sp>
    <dsp:sp modelId="{EDCF4102-B53B-42DB-B193-328B3BCB5D3F}">
      <dsp:nvSpPr>
        <dsp:cNvPr id="0" name=""/>
        <dsp:cNvSpPr/>
      </dsp:nvSpPr>
      <dsp:spPr>
        <a:xfrm>
          <a:off x="2033658" y="1128267"/>
          <a:ext cx="1932607" cy="1504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Passo 2: Importar a base de dados.</a:t>
          </a:r>
        </a:p>
      </dsp:txBody>
      <dsp:txXfrm>
        <a:off x="2107095" y="1201704"/>
        <a:ext cx="1785733" cy="1357482"/>
      </dsp:txXfrm>
    </dsp:sp>
    <dsp:sp modelId="{E994F46B-94BC-44F0-9B14-19F3C50ECFEC}">
      <dsp:nvSpPr>
        <dsp:cNvPr id="0" name=""/>
        <dsp:cNvSpPr/>
      </dsp:nvSpPr>
      <dsp:spPr>
        <a:xfrm>
          <a:off x="4062896" y="1128267"/>
          <a:ext cx="1932607" cy="1504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Passo 3: Visualizar e tratar essa base de dados.</a:t>
          </a:r>
        </a:p>
      </dsp:txBody>
      <dsp:txXfrm>
        <a:off x="4136333" y="1201704"/>
        <a:ext cx="1785733" cy="1357482"/>
      </dsp:txXfrm>
    </dsp:sp>
    <dsp:sp modelId="{C10CDD25-A4E9-436B-B8B0-33128B46F8B1}">
      <dsp:nvSpPr>
        <dsp:cNvPr id="0" name=""/>
        <dsp:cNvSpPr/>
      </dsp:nvSpPr>
      <dsp:spPr>
        <a:xfrm>
          <a:off x="6092134" y="1128267"/>
          <a:ext cx="1932607" cy="1504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Passo 4: Construir uma analise para identificar como vai resolver o desafio proposto.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Modelagem: estatística e indicadores</a:t>
          </a:r>
        </a:p>
      </dsp:txBody>
      <dsp:txXfrm>
        <a:off x="6165571" y="1201704"/>
        <a:ext cx="1785733" cy="1357482"/>
      </dsp:txXfrm>
    </dsp:sp>
    <dsp:sp modelId="{1DDAA8E9-A01F-46BE-A2F5-5868AF12EBE0}">
      <dsp:nvSpPr>
        <dsp:cNvPr id="0" name=""/>
        <dsp:cNvSpPr/>
      </dsp:nvSpPr>
      <dsp:spPr>
        <a:xfrm>
          <a:off x="8121372" y="1128267"/>
          <a:ext cx="1932607" cy="1504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Passo 5: Apresentar os dados.</a:t>
          </a:r>
        </a:p>
      </dsp:txBody>
      <dsp:txXfrm>
        <a:off x="8194809" y="1201704"/>
        <a:ext cx="1785733" cy="1357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2CF2B-E82F-4152-ADD2-ED47E5A676F4}" type="datetimeFigureOut">
              <a:rPr lang="pt-BR" smtClean="0"/>
              <a:t>26/04/2022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9163-63CE-4B6F-8106-3CB82B73A7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664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9FF0D-B331-4276-BF84-39B369306F99}" type="datetimeFigureOut">
              <a:rPr lang="pt-BR" noProof="0" smtClean="0"/>
              <a:t>26/04/2022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564A1-17BF-464F-B2FE-65DA37285BF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7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70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4E8571-58AC-4B02-A72C-B7E3E60A7BA5}" type="datetime1">
              <a:rPr lang="pt-BR" noProof="0" smtClean="0"/>
              <a:t>26/04/2022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2D5DC-E9E6-4460-9005-9561D7AE5062}" type="datetime1">
              <a:rPr lang="pt-BR" noProof="0" smtClean="0"/>
              <a:t>26/04/2022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616C38-4A2F-4C3B-B502-7E51C7F0342F}" type="datetime1">
              <a:rPr lang="pt-BR" noProof="0" smtClean="0"/>
              <a:t>26/04/2022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B7CE7-B188-4FE4-8B6E-3889DBBDC355}" type="datetime1">
              <a:rPr lang="pt-BR" noProof="0" smtClean="0"/>
              <a:t>26/04/2022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932F7F-8399-49FC-B033-AD7A4B77F998}" type="datetime1">
              <a:rPr lang="pt-BR" noProof="0" smtClean="0"/>
              <a:t>26/04/2022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506B10-4878-49BC-96DE-C536CADA3095}" type="datetime1">
              <a:rPr lang="pt-BR" noProof="0" smtClean="0"/>
              <a:t>26/04/2022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B6ED2-E191-4517-BA6B-37A4CEFA3A0D}" type="datetime1">
              <a:rPr lang="pt-BR" noProof="0" smtClean="0"/>
              <a:t>26/04/2022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BDB650E8-F74D-4BD3-A6BC-1B4D756C4BE8}" type="datetime1">
              <a:rPr lang="pt-BR" noProof="0" smtClean="0"/>
              <a:t>26/04/2022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B56C06F-C179-4D6D-A0AC-A9C8705BD208}" type="datetime1">
              <a:rPr lang="pt-BR" noProof="0" smtClean="0"/>
              <a:t>26/04/2022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72B881A2-478D-4079-BD8F-044C479AA962}" type="datetime1">
              <a:rPr lang="pt-BR" noProof="0" smtClean="0"/>
              <a:t>26/04/2022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LeticiaSmirelli" TargetMode="External"/><Relationship Id="rId2" Type="http://schemas.openxmlformats.org/officeDocument/2006/relationships/hyperlink" Target="https://www.youtube.com/c/HashtagTreinament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7KdJSxVO48&amp;t=3675s" TargetMode="External"/><Relationship Id="rId5" Type="http://schemas.openxmlformats.org/officeDocument/2006/relationships/hyperlink" Target="https://www.youtube.com/watch?v=c6N6su9Op1s&amp;t=2242s" TargetMode="External"/><Relationship Id="rId4" Type="http://schemas.openxmlformats.org/officeDocument/2006/relationships/hyperlink" Target="https://www.youtube.com/watch?v=aWxmwS4F7h4&amp;t=3924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8RyF0TkXGE" TargetMode="External"/><Relationship Id="rId7" Type="http://schemas.openxmlformats.org/officeDocument/2006/relationships/hyperlink" Target="https://www.youtube.com/c/KarineLago" TargetMode="External"/><Relationship Id="rId2" Type="http://schemas.openxmlformats.org/officeDocument/2006/relationships/hyperlink" Target="https://www.youtube.com/watch?v=aWxmwS4F7h4&amp;t=3924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JenniferOliveiraAn%C3%A1lisededados" TargetMode="External"/><Relationship Id="rId5" Type="http://schemas.openxmlformats.org/officeDocument/2006/relationships/hyperlink" Target="https://www.youtube.com/watch?v=z0j5UajheYs&amp;t=6005s" TargetMode="External"/><Relationship Id="rId4" Type="http://schemas.openxmlformats.org/officeDocument/2006/relationships/hyperlink" Target="https://www.youtube.com/watch?v=SY0CVw1Dy_s&amp;t=3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m 3" descr="Imagem Ampliada de um pedaço de papel com um lápis sobre este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pt-BR" sz="4400" dirty="0">
                <a:solidFill>
                  <a:schemeClr val="tx1"/>
                </a:solidFill>
              </a:rPr>
              <a:t>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1600" dirty="0"/>
              <a:t>Profa. </a:t>
            </a:r>
            <a:r>
              <a:rPr lang="pt-BR" sz="1600" dirty="0" err="1"/>
              <a:t>Ma</a:t>
            </a:r>
            <a:r>
              <a:rPr lang="pt-BR" sz="1600" dirty="0"/>
              <a:t> Maria Luisa Cervi Uzun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6E89E-6987-470C-8C7A-D0E40050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que você pode usar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09148-69DB-4ED6-990C-FFDAE1F1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Power BI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Linguagem R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Linguagem Python</a:t>
            </a:r>
          </a:p>
        </p:txBody>
      </p:sp>
    </p:spTree>
    <p:extLst>
      <p:ext uri="{BB962C8B-B14F-4D97-AF65-F5344CB8AC3E}">
        <p14:creationId xmlns:p14="http://schemas.microsoft.com/office/powerpoint/2010/main" val="388508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F5349-7F65-47D3-BC60-C10049B6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necessário saber?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4359A-4B71-44E0-A84D-44E20D41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Estatística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Tecnologia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Conhecer o negócio</a:t>
            </a:r>
          </a:p>
        </p:txBody>
      </p:sp>
    </p:spTree>
    <p:extLst>
      <p:ext uri="{BB962C8B-B14F-4D97-AF65-F5344CB8AC3E}">
        <p14:creationId xmlns:p14="http://schemas.microsoft.com/office/powerpoint/2010/main" val="225086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DAAB3-595B-4235-AAE4-459012D8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6363756-0519-49EC-B8F1-AC3EE29F3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14006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0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777C0-3FAB-4666-94E1-71B9D7BD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Passo-a-passo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435E2A4-8CA6-4253-BDB4-E15580AD8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489019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39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EFA3A-B34C-4DBA-9A01-9B20FD81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6062D1-49FE-4CCC-80C4-708DD0DD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Canal </a:t>
            </a:r>
            <a:r>
              <a:rPr lang="pt-BR" dirty="0" err="1"/>
              <a:t>Hastag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https://www.youtube.com/c/HashtagTreinamentos</a:t>
            </a:r>
            <a:endParaRPr lang="pt-BR" dirty="0"/>
          </a:p>
          <a:p>
            <a:pPr lvl="1"/>
            <a:r>
              <a:rPr lang="pt-BR" dirty="0"/>
              <a:t>Power BI (</a:t>
            </a:r>
            <a:r>
              <a:rPr lang="pt-BR" dirty="0" err="1"/>
              <a:t>Alon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Python (Lira)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Canal Leticia </a:t>
            </a:r>
            <a:r>
              <a:rPr lang="pt-BR" dirty="0" err="1"/>
              <a:t>Smirelli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https://www.youtube.com/c/LeticiaSmirelli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Vídeos obrigatórios para assistir: </a:t>
            </a:r>
          </a:p>
          <a:p>
            <a:pPr marL="0" indent="0">
              <a:buNone/>
            </a:pPr>
            <a:r>
              <a:rPr lang="pt-BR" dirty="0">
                <a:hlinkClick r:id="rId4"/>
              </a:rPr>
              <a:t>https://www.youtube.com/watch?v=aWxmwS4F7h4&amp;t=3924s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5"/>
              </a:rPr>
              <a:t>https://www.youtube.com/watch?v=c6N6su9Op1s&amp;t=2242s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6"/>
              </a:rPr>
              <a:t>https://www.youtube.com/watch?v=j7KdJSxVO48&amp;t=3675s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665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9CEB0-F8DA-4540-9D8E-C0D2D657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48558-E5C4-462F-97CF-80B87075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4. Canal Profa. Fernanda Maciel: 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https://www.youtube.com/watch?v=aWxmwS4F7h4&amp;t=3924s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https://www.youtube.com/watch?v=i8RyF0TkXGE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4"/>
              </a:rPr>
              <a:t>https://www.youtube.com/watch?v=SY0CVw1Dy_s&amp;t=3s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5"/>
              </a:rPr>
              <a:t>https://www.youtube.com/watch?v=z0j5UajheYs&amp;t=6005s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5. Canal Jennifer </a:t>
            </a:r>
            <a:r>
              <a:rPr lang="pt-BR" dirty="0" err="1"/>
              <a:t>Ferroli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https://www.youtube.com/c/JenniferOliveiraAn%C3%A1lisededados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6. Karine Lago: </a:t>
            </a:r>
            <a:r>
              <a:rPr lang="pt-BR" dirty="0">
                <a:hlinkClick r:id="rId7"/>
              </a:rPr>
              <a:t>https://www.youtube.com/c/KarineLago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82367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33_TF22712842.potx" id="{7F73A76B-BC45-4F88-8DCF-02A30FA03981}" vid="{5A04F2D8-F0B9-438E-990B-52973E9F316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1DF6274DED694BAF70102A51380D4E" ma:contentTypeVersion="2" ma:contentTypeDescription="Crie um novo documento." ma:contentTypeScope="" ma:versionID="5ff8758d3640dbd0d8eb6e4b16d9f9cc">
  <xsd:schema xmlns:xsd="http://www.w3.org/2001/XMLSchema" xmlns:xs="http://www.w3.org/2001/XMLSchema" xmlns:p="http://schemas.microsoft.com/office/2006/metadata/properties" xmlns:ns2="5b5466cd-8bfa-4bde-a67e-e21053abbb5b" targetNamespace="http://schemas.microsoft.com/office/2006/metadata/properties" ma:root="true" ma:fieldsID="f672491594402fd6d4497fd5179c6625" ns2:_="">
    <xsd:import namespace="5b5466cd-8bfa-4bde-a67e-e21053abbb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466cd-8bfa-4bde-a67e-e21053abbb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62D2CE-AC70-4B9D-AEC6-26EC2840A483}"/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{5BCE1F3D-B8E9-4E66-A665-56168F40C202}tf22712842_win32</Template>
  <TotalTime>18</TotalTime>
  <Words>336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Projeto</vt:lpstr>
      <vt:lpstr>Ferramentas que você pode usar</vt:lpstr>
      <vt:lpstr>O que é necessário saber?</vt:lpstr>
      <vt:lpstr>Estatística</vt:lpstr>
      <vt:lpstr>Passo-a-passo</vt:lpstr>
      <vt:lpstr>Links Importantes</vt:lpstr>
      <vt:lpstr>Links Importantes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</dc:title>
  <dc:creator>Maria Luisa Cervi Uzun</dc:creator>
  <cp:lastModifiedBy>Maria Luisa Cervi Uzun</cp:lastModifiedBy>
  <cp:revision>2</cp:revision>
  <dcterms:created xsi:type="dcterms:W3CDTF">2022-04-25T13:43:29Z</dcterms:created>
  <dcterms:modified xsi:type="dcterms:W3CDTF">2022-04-27T00:19:56Z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0x010100231DF6274DED694BAF70102A51380D4E</vt:lpwstr>
  </property>
</Properties>
</file>