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15062cf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15062cf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5062cf6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15062cf6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9" Type="http://schemas.openxmlformats.org/officeDocument/2006/relationships/image" Target="../media/image10.jp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7.jpg"/><Relationship Id="rId8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00600" y="2405275"/>
            <a:ext cx="1462500" cy="1260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7815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50" y="0"/>
            <a:ext cx="1571400" cy="140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723725" y="221650"/>
            <a:ext cx="7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INICIO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7963" y="2478775"/>
            <a:ext cx="1287764" cy="11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1735350" y="2405275"/>
            <a:ext cx="1462500" cy="1260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9600" y="2478775"/>
            <a:ext cx="1334003" cy="11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5749888" y="2405275"/>
            <a:ext cx="1462500" cy="1260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3929" y="2478775"/>
            <a:ext cx="1274433" cy="11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6695575" y="221650"/>
            <a:ext cx="8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SEDES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692600" y="221650"/>
            <a:ext cx="12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CONTACTO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8">
            <a:alphaModFix/>
          </a:blip>
          <a:srcRect b="16233" l="16331" r="54311" t="19881"/>
          <a:stretch/>
        </p:blipFill>
        <p:spPr>
          <a:xfrm>
            <a:off x="8308725" y="4481375"/>
            <a:ext cx="33277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8">
            <a:alphaModFix/>
          </a:blip>
          <a:srcRect b="19382" l="61173" r="21980" t="19376"/>
          <a:stretch/>
        </p:blipFill>
        <p:spPr>
          <a:xfrm>
            <a:off x="7770825" y="4479485"/>
            <a:ext cx="332775" cy="403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7815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50" y="0"/>
            <a:ext cx="1571400" cy="140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5723725" y="221650"/>
            <a:ext cx="7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INICIO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436075" y="2962100"/>
            <a:ext cx="1782000" cy="1737600"/>
          </a:xfrm>
          <a:prstGeom prst="roundRect">
            <a:avLst>
              <a:gd fmla="val 16667" name="adj"/>
            </a:avLst>
          </a:prstGeom>
          <a:solidFill>
            <a:srgbClr val="D8560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6175" y="907950"/>
            <a:ext cx="1993086" cy="16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6364125" y="221650"/>
            <a:ext cx="14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PRODUCTOS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692600" y="221650"/>
            <a:ext cx="12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CONTACTO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6">
            <a:alphaModFix/>
          </a:blip>
          <a:srcRect b="16233" l="16331" r="54312" t="19881"/>
          <a:stretch/>
        </p:blipFill>
        <p:spPr>
          <a:xfrm>
            <a:off x="8294075" y="4627925"/>
            <a:ext cx="332767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6">
            <a:alphaModFix/>
          </a:blip>
          <a:srcRect b="14226" l="61716" r="21437" t="24533"/>
          <a:stretch/>
        </p:blipFill>
        <p:spPr>
          <a:xfrm>
            <a:off x="7770825" y="4626035"/>
            <a:ext cx="332775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3639975" y="3020725"/>
            <a:ext cx="2083800" cy="1663800"/>
          </a:xfrm>
          <a:prstGeom prst="roundRect">
            <a:avLst>
              <a:gd fmla="val 16667" name="adj"/>
            </a:avLst>
          </a:prstGeom>
          <a:solidFill>
            <a:srgbClr val="D8560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6538575" y="2962100"/>
            <a:ext cx="2186400" cy="1663800"/>
          </a:xfrm>
          <a:prstGeom prst="roundRect">
            <a:avLst>
              <a:gd fmla="val 16667" name="adj"/>
            </a:avLst>
          </a:prstGeom>
          <a:solidFill>
            <a:srgbClr val="D8560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3725" y="2947675"/>
            <a:ext cx="1406700" cy="14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6177" y="2996275"/>
            <a:ext cx="1571400" cy="1309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10075" y="2947675"/>
            <a:ext cx="1571400" cy="134507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1689875" y="4292750"/>
            <a:ext cx="127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PAN HOJALDRADO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044675" y="4292750"/>
            <a:ext cx="127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PAN INTEGRAL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994575" y="4292750"/>
            <a:ext cx="127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PASTELERÍA</a:t>
            </a:r>
            <a:endParaRPr b="1"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0" y="0"/>
            <a:ext cx="9144000" cy="7815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50" y="0"/>
            <a:ext cx="1571400" cy="140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5723725" y="221650"/>
            <a:ext cx="7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INICIO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364125" y="221650"/>
            <a:ext cx="14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PRODUCTOS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7692600" y="221650"/>
            <a:ext cx="12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CONTACTO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5">
            <a:alphaModFix/>
          </a:blip>
          <a:srcRect b="16233" l="16331" r="54312" t="19881"/>
          <a:stretch/>
        </p:blipFill>
        <p:spPr>
          <a:xfrm>
            <a:off x="8294075" y="4627925"/>
            <a:ext cx="332767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5">
            <a:alphaModFix/>
          </a:blip>
          <a:srcRect b="14226" l="61716" r="21437" t="24533"/>
          <a:stretch/>
        </p:blipFill>
        <p:spPr>
          <a:xfrm>
            <a:off x="7770825" y="4626035"/>
            <a:ext cx="332775" cy="403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7075" y="1652875"/>
            <a:ext cx="3591374" cy="337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8200" y="974550"/>
            <a:ext cx="1406700" cy="14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6828700" y="2388575"/>
            <a:ext cx="1905000" cy="622800"/>
          </a:xfrm>
          <a:prstGeom prst="rect">
            <a:avLst/>
          </a:prstGeom>
          <a:solidFill>
            <a:srgbClr val="D8560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6798288" y="2396900"/>
            <a:ext cx="216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Carrera</a:t>
            </a:r>
            <a:r>
              <a:rPr b="1" lang="es"/>
              <a:t> 10 No 21-12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Sogamoso </a:t>
            </a:r>
            <a:r>
              <a:rPr b="1" lang="es"/>
              <a:t>Boyacá</a:t>
            </a:r>
            <a:endParaRPr b="1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7475" y="1652875"/>
            <a:ext cx="967075" cy="9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839425" y="2681650"/>
            <a:ext cx="1509300" cy="400200"/>
          </a:xfrm>
          <a:prstGeom prst="rect">
            <a:avLst/>
          </a:prstGeom>
          <a:solidFill>
            <a:srgbClr val="D8560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808372" y="2619950"/>
            <a:ext cx="15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Cel. 3115804952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