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75120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DB"/>
    <a:srgbClr val="FFC5C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213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29403"/>
            <a:ext cx="5829300" cy="261530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45566"/>
            <a:ext cx="5143500" cy="181367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4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9947"/>
            <a:ext cx="1478756" cy="63661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9947"/>
            <a:ext cx="4350544" cy="63661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72798"/>
            <a:ext cx="5915025" cy="312480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27164"/>
            <a:ext cx="5915025" cy="164326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99735"/>
            <a:ext cx="2914650" cy="47663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99735"/>
            <a:ext cx="2914650" cy="47663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1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9949"/>
            <a:ext cx="5915025" cy="14519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41496"/>
            <a:ext cx="2901255" cy="9024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43985"/>
            <a:ext cx="2901255" cy="40359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41496"/>
            <a:ext cx="2915543" cy="9024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43985"/>
            <a:ext cx="2915543" cy="40359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0803"/>
            <a:ext cx="2211884" cy="1752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81598"/>
            <a:ext cx="3471863" cy="53384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3615"/>
            <a:ext cx="2211884" cy="4175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6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0803"/>
            <a:ext cx="2211884" cy="1752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81598"/>
            <a:ext cx="3471863" cy="53384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3615"/>
            <a:ext cx="2211884" cy="4175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9949"/>
            <a:ext cx="5915025" cy="145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99735"/>
            <a:ext cx="5915025" cy="476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62559"/>
            <a:ext cx="1543050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07F09-AE46-4DE8-B79F-FA6DF2EF22E0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62559"/>
            <a:ext cx="2314575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62559"/>
            <a:ext cx="1543050" cy="399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6FBDE-47C7-4562-BCE2-47E00530E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695E6FC-7C82-4FE4-CB81-678A69ABACE1}"/>
              </a:ext>
            </a:extLst>
          </p:cNvPr>
          <p:cNvGrpSpPr/>
          <p:nvPr/>
        </p:nvGrpSpPr>
        <p:grpSpPr>
          <a:xfrm>
            <a:off x="149365" y="2922630"/>
            <a:ext cx="1883664" cy="2701123"/>
            <a:chOff x="152400" y="2598420"/>
            <a:chExt cx="2263140" cy="19735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22A23F-18FE-CC01-281A-70068A8178EE}"/>
                </a:ext>
              </a:extLst>
            </p:cNvPr>
            <p:cNvSpPr/>
            <p:nvPr/>
          </p:nvSpPr>
          <p:spPr>
            <a:xfrm>
              <a:off x="152400" y="2598420"/>
              <a:ext cx="2263140" cy="19735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615826-F679-1390-F3BE-6CB14B828EEF}"/>
                </a:ext>
              </a:extLst>
            </p:cNvPr>
            <p:cNvSpPr txBox="1"/>
            <p:nvPr/>
          </p:nvSpPr>
          <p:spPr>
            <a:xfrm>
              <a:off x="251460" y="3101950"/>
              <a:ext cx="1920241" cy="859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姓名：</a:t>
              </a:r>
              <a:r>
                <a:rPr lang="zh-CN" altLang="en-US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张伟（学生）</a:t>
              </a:r>
              <a:endParaRPr lang="en-US" altLang="zh-CN" sz="1199" u="sng" spc="101" dirty="0">
                <a:solidFill>
                  <a:schemeClr val="bg2">
                    <a:lumMod val="50000"/>
                  </a:schemeClr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年龄：</a:t>
              </a:r>
              <a:r>
                <a:rPr lang="en-US" altLang="zh-CN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20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专业：</a:t>
              </a:r>
              <a:r>
                <a:rPr lang="zh-CN" altLang="en-US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软件工程</a:t>
              </a:r>
              <a:endParaRPr lang="en-US" altLang="zh-CN" sz="1199" u="sng" spc="101" dirty="0">
                <a:solidFill>
                  <a:schemeClr val="bg2">
                    <a:lumMod val="50000"/>
                  </a:schemeClr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年级：</a:t>
              </a:r>
              <a:r>
                <a:rPr lang="zh-CN" altLang="en-US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大二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58EC5C-2018-6A49-CBCD-ED4719C02549}"/>
                </a:ext>
              </a:extLst>
            </p:cNvPr>
            <p:cNvSpPr txBox="1"/>
            <p:nvPr/>
          </p:nvSpPr>
          <p:spPr>
            <a:xfrm>
              <a:off x="251460" y="2701838"/>
              <a:ext cx="1920241" cy="24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3200B0-1CC7-FE23-A9D9-CDCA32F05BAD}"/>
                </a:ext>
              </a:extLst>
            </p:cNvPr>
            <p:cNvCxnSpPr/>
            <p:nvPr/>
          </p:nvCxnSpPr>
          <p:spPr>
            <a:xfrm>
              <a:off x="152400" y="3101948"/>
              <a:ext cx="22631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1DB67B8-EA34-1668-28FF-29B42E5C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6" t="3353" r="7565" b="3164"/>
          <a:stretch/>
        </p:blipFill>
        <p:spPr>
          <a:xfrm>
            <a:off x="149365" y="139939"/>
            <a:ext cx="1883664" cy="263874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DACF3D-99AD-B7FC-42DB-ED0897C49886}"/>
              </a:ext>
            </a:extLst>
          </p:cNvPr>
          <p:cNvGrpSpPr/>
          <p:nvPr/>
        </p:nvGrpSpPr>
        <p:grpSpPr>
          <a:xfrm>
            <a:off x="2300189" y="139937"/>
            <a:ext cx="4318835" cy="1307156"/>
            <a:chOff x="152400" y="2598421"/>
            <a:chExt cx="2263140" cy="1308943"/>
          </a:xfrm>
          <a:solidFill>
            <a:schemeClr val="bg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B6620E-385A-AF68-5BB1-A113DD0A765B}"/>
                </a:ext>
              </a:extLst>
            </p:cNvPr>
            <p:cNvSpPr/>
            <p:nvPr/>
          </p:nvSpPr>
          <p:spPr>
            <a:xfrm>
              <a:off x="152400" y="2598421"/>
              <a:ext cx="2263140" cy="1308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19B123-D5F2-4DBB-AB4B-EA0C80CA7F16}"/>
                </a:ext>
              </a:extLst>
            </p:cNvPr>
            <p:cNvSpPr txBox="1"/>
            <p:nvPr/>
          </p:nvSpPr>
          <p:spPr>
            <a:xfrm>
              <a:off x="251460" y="3059651"/>
              <a:ext cx="2134054" cy="6914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99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张伟住在校内宿舍，习惯使用手机和电脑来管理日常事务。他对技术非常感兴趣，喜欢尝试新的软件和应用程序，尤其是那些能够提高生活效率的工具。</a:t>
              </a:r>
              <a:endParaRPr lang="zh-CN" altLang="en-US" sz="899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EF1E05A-FE34-FE10-07C5-77FBDBA66305}"/>
                </a:ext>
              </a:extLst>
            </p:cNvPr>
            <p:cNvSpPr txBox="1"/>
            <p:nvPr/>
          </p:nvSpPr>
          <p:spPr>
            <a:xfrm>
              <a:off x="251460" y="2659542"/>
              <a:ext cx="1920240" cy="3390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83E06E-5121-8535-D0DF-83943BF58FBC}"/>
              </a:ext>
            </a:extLst>
          </p:cNvPr>
          <p:cNvGrpSpPr/>
          <p:nvPr/>
        </p:nvGrpSpPr>
        <p:grpSpPr>
          <a:xfrm>
            <a:off x="2300189" y="1459314"/>
            <a:ext cx="4318835" cy="1610749"/>
            <a:chOff x="152400" y="2598420"/>
            <a:chExt cx="2263140" cy="1610748"/>
          </a:xfrm>
          <a:solidFill>
            <a:schemeClr val="bg1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8AAC84-7080-D0C6-A64B-3E48F95705E2}"/>
                </a:ext>
              </a:extLst>
            </p:cNvPr>
            <p:cNvSpPr/>
            <p:nvPr/>
          </p:nvSpPr>
          <p:spPr>
            <a:xfrm>
              <a:off x="152400" y="2598420"/>
              <a:ext cx="2263140" cy="1610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02BAE6-0D99-8574-652F-985563A415E9}"/>
                </a:ext>
              </a:extLst>
            </p:cNvPr>
            <p:cNvSpPr txBox="1"/>
            <p:nvPr/>
          </p:nvSpPr>
          <p:spPr>
            <a:xfrm>
              <a:off x="251460" y="2978833"/>
              <a:ext cx="2052276" cy="10332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希望能够方便快捷地支付宿舍费用，避免排队和现金交易的麻烦。</a:t>
              </a:r>
              <a:endParaRPr lang="en-US" altLang="zh-CN" sz="1050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需要查看公共物品的可用性，方便借用和归还。</a:t>
              </a:r>
              <a:endParaRPr lang="en-US" altLang="zh-CN" sz="1050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希望能够预约学习室，确保有合适的学习环境。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3C0EB6-A53D-BD82-10C4-291E7D380174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619C832-F46F-BFF2-461E-1676678E7990}"/>
              </a:ext>
            </a:extLst>
          </p:cNvPr>
          <p:cNvGrpSpPr/>
          <p:nvPr/>
        </p:nvGrpSpPr>
        <p:grpSpPr>
          <a:xfrm>
            <a:off x="2300189" y="3170585"/>
            <a:ext cx="4318835" cy="779406"/>
            <a:chOff x="152400" y="2598421"/>
            <a:chExt cx="2263140" cy="779406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06358A7-652C-CF89-3AE1-0F72EA16A04A}"/>
                </a:ext>
              </a:extLst>
            </p:cNvPr>
            <p:cNvSpPr/>
            <p:nvPr/>
          </p:nvSpPr>
          <p:spPr>
            <a:xfrm>
              <a:off x="152400" y="2598421"/>
              <a:ext cx="2263140" cy="779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B6639D9-6CD4-EC7B-5D00-EA8BB32615B2}"/>
                </a:ext>
              </a:extLst>
            </p:cNvPr>
            <p:cNvSpPr txBox="1"/>
            <p:nvPr/>
          </p:nvSpPr>
          <p:spPr>
            <a:xfrm>
              <a:off x="251460" y="2971346"/>
              <a:ext cx="2052276" cy="306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提高宿舍生活的便利性，节省时间，增加学习效率。</a:t>
              </a:r>
              <a:endParaRPr lang="zh-CN" altLang="en-US" sz="1050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90A6162-2CBD-332D-624B-BACBA5B19CCE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3367932-55F6-2D6C-1DF2-D363837FF91A}"/>
              </a:ext>
            </a:extLst>
          </p:cNvPr>
          <p:cNvGrpSpPr/>
          <p:nvPr/>
        </p:nvGrpSpPr>
        <p:grpSpPr>
          <a:xfrm>
            <a:off x="2288030" y="4055636"/>
            <a:ext cx="2154722" cy="1712294"/>
            <a:chOff x="152400" y="2598420"/>
            <a:chExt cx="2263140" cy="1610748"/>
          </a:xfrm>
          <a:solidFill>
            <a:schemeClr val="bg1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CB761D6-D913-5713-91A8-4FD19F26D2F2}"/>
                </a:ext>
              </a:extLst>
            </p:cNvPr>
            <p:cNvSpPr/>
            <p:nvPr/>
          </p:nvSpPr>
          <p:spPr>
            <a:xfrm>
              <a:off x="152400" y="2598420"/>
              <a:ext cx="2263140" cy="16107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EF0A28-FFAA-1A52-6131-5157857D0B29}"/>
                </a:ext>
              </a:extLst>
            </p:cNvPr>
            <p:cNvSpPr txBox="1"/>
            <p:nvPr/>
          </p:nvSpPr>
          <p:spPr>
            <a:xfrm>
              <a:off x="251458" y="2978834"/>
              <a:ext cx="2052276" cy="119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张伟希望通过高效的管理工具来改善自己的学习环境，从而能够更好地投入学习。他对提升个人生活质量有较强的动力。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26FF244-8836-CFF9-3846-DDA0694C7428}"/>
                </a:ext>
              </a:extLst>
            </p:cNvPr>
            <p:cNvSpPr txBox="1"/>
            <p:nvPr/>
          </p:nvSpPr>
          <p:spPr>
            <a:xfrm>
              <a:off x="251458" y="2639132"/>
              <a:ext cx="1824300" cy="31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A0D8AD0-F2FA-9E04-9A59-D5A0D5923543}"/>
              </a:ext>
            </a:extLst>
          </p:cNvPr>
          <p:cNvGrpSpPr/>
          <p:nvPr/>
        </p:nvGrpSpPr>
        <p:grpSpPr>
          <a:xfrm>
            <a:off x="4430618" y="4055631"/>
            <a:ext cx="2188406" cy="1712288"/>
            <a:chOff x="152400" y="2598419"/>
            <a:chExt cx="2263140" cy="1656015"/>
          </a:xfrm>
          <a:solidFill>
            <a:srgbClr val="FFC5C6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374E904-ED22-ACCE-3DCA-21BD1000789C}"/>
                </a:ext>
              </a:extLst>
            </p:cNvPr>
            <p:cNvSpPr/>
            <p:nvPr/>
          </p:nvSpPr>
          <p:spPr>
            <a:xfrm>
              <a:off x="152400" y="2598419"/>
              <a:ext cx="2263140" cy="1656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EF4D5D-12C5-6A71-00D2-1ECF1F4190B0}"/>
                </a:ext>
              </a:extLst>
            </p:cNvPr>
            <p:cNvSpPr txBox="1"/>
            <p:nvPr/>
          </p:nvSpPr>
          <p:spPr>
            <a:xfrm>
              <a:off x="251460" y="2978834"/>
              <a:ext cx="2052275" cy="12336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他对现有的手动支付和物品借用流程感到烦躁，觉得这些流程耗时且低效。他希望能有更智能化的解决方案来解决这些问题。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D7C4A90-A3A4-0985-E888-4D2F15D40C36}"/>
                </a:ext>
              </a:extLst>
            </p:cNvPr>
            <p:cNvSpPr txBox="1"/>
            <p:nvPr/>
          </p:nvSpPr>
          <p:spPr>
            <a:xfrm>
              <a:off x="251460" y="2640280"/>
              <a:ext cx="1920239" cy="3274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</a:t>
              </a: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C7CA2BA-B6DB-075A-A2D3-49B5CA95EC22}"/>
              </a:ext>
            </a:extLst>
          </p:cNvPr>
          <p:cNvCxnSpPr>
            <a:cxnSpLocks/>
          </p:cNvCxnSpPr>
          <p:nvPr/>
        </p:nvCxnSpPr>
        <p:spPr>
          <a:xfrm>
            <a:off x="4430615" y="4055636"/>
            <a:ext cx="0" cy="17122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E68FCEC-837F-D62D-68D6-ED1B87DFD7EE}"/>
              </a:ext>
            </a:extLst>
          </p:cNvPr>
          <p:cNvGrpSpPr/>
          <p:nvPr/>
        </p:nvGrpSpPr>
        <p:grpSpPr>
          <a:xfrm>
            <a:off x="2288030" y="5873567"/>
            <a:ext cx="4318835" cy="1406157"/>
            <a:chOff x="152400" y="2598420"/>
            <a:chExt cx="2263140" cy="1406157"/>
          </a:xfrm>
          <a:solidFill>
            <a:schemeClr val="bg1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33A298A-CA0C-3613-EF42-8E1D9E8E351C}"/>
                </a:ext>
              </a:extLst>
            </p:cNvPr>
            <p:cNvSpPr/>
            <p:nvPr/>
          </p:nvSpPr>
          <p:spPr>
            <a:xfrm>
              <a:off x="152400" y="2598420"/>
              <a:ext cx="2263140" cy="14061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E7F67D5-60B4-BDB2-FA98-C015ED8FFEBC}"/>
                </a:ext>
              </a:extLst>
            </p:cNvPr>
            <p:cNvSpPr txBox="1"/>
            <p:nvPr/>
          </p:nvSpPr>
          <p:spPr>
            <a:xfrm>
              <a:off x="251460" y="2971346"/>
              <a:ext cx="2052276" cy="9884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电费和宿舍费用以及空调费用是在不同地方缴纳，张伟需要耗费很多时间；在需要借用公共物品时，他经常无法即时了解物品的可用性，导致不必要的往返；当他需要一个安静的学习空间时，预约学习室的过程繁琐，容易错过最佳时机。</a:t>
              </a:r>
              <a:endParaRPr lang="zh-CN" altLang="en-US" sz="1000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D796160-7B0C-A92C-4795-B9DD442B12ED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22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8332A-7EC8-C0C7-FC9F-0FB81FC3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055C0E-879B-5F9D-6A65-73995F578CF1}"/>
              </a:ext>
            </a:extLst>
          </p:cNvPr>
          <p:cNvGrpSpPr/>
          <p:nvPr/>
        </p:nvGrpSpPr>
        <p:grpSpPr>
          <a:xfrm>
            <a:off x="149365" y="2922629"/>
            <a:ext cx="1883664" cy="1244826"/>
            <a:chOff x="152400" y="2598421"/>
            <a:chExt cx="2263140" cy="13605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A1D1F7-813D-E82B-1F61-401804F86200}"/>
                </a:ext>
              </a:extLst>
            </p:cNvPr>
            <p:cNvSpPr/>
            <p:nvPr/>
          </p:nvSpPr>
          <p:spPr>
            <a:xfrm>
              <a:off x="152400" y="2598421"/>
              <a:ext cx="2263140" cy="13605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2F5DE47-6C36-0248-C001-27FE3E681258}"/>
                </a:ext>
              </a:extLst>
            </p:cNvPr>
            <p:cNvSpPr txBox="1"/>
            <p:nvPr/>
          </p:nvSpPr>
          <p:spPr>
            <a:xfrm>
              <a:off x="251460" y="3101949"/>
              <a:ext cx="2024691" cy="68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姓名：</a:t>
              </a:r>
              <a:r>
                <a:rPr lang="zh-CN" altLang="en-US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李娜 </a:t>
              </a:r>
              <a:r>
                <a:rPr lang="en-US" altLang="zh-CN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(</a:t>
              </a:r>
              <a:r>
                <a:rPr lang="zh-CN" altLang="en-US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宿管员</a:t>
              </a:r>
              <a:r>
                <a:rPr lang="en-US" altLang="zh-CN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)</a:t>
              </a:r>
              <a:r>
                <a:rPr lang="zh-CN" altLang="en-US" sz="1199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年龄：</a:t>
              </a:r>
              <a:r>
                <a:rPr lang="en-US" altLang="zh-CN" sz="1199" u="sng" spc="101" dirty="0">
                  <a:solidFill>
                    <a:schemeClr val="bg2">
                      <a:lumMod val="50000"/>
                    </a:schemeClr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45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A62280-FC08-5E67-2249-366110612A1C}"/>
                </a:ext>
              </a:extLst>
            </p:cNvPr>
            <p:cNvSpPr txBox="1"/>
            <p:nvPr/>
          </p:nvSpPr>
          <p:spPr>
            <a:xfrm>
              <a:off x="251460" y="2701837"/>
              <a:ext cx="1920241" cy="37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个人信息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DBA0C30-1E48-676F-4A83-91C617E3FE7F}"/>
                </a:ext>
              </a:extLst>
            </p:cNvPr>
            <p:cNvCxnSpPr/>
            <p:nvPr/>
          </p:nvCxnSpPr>
          <p:spPr>
            <a:xfrm>
              <a:off x="152400" y="3101948"/>
              <a:ext cx="22631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AB6581-6193-E264-8853-4435EF6E60AB}"/>
              </a:ext>
            </a:extLst>
          </p:cNvPr>
          <p:cNvGrpSpPr/>
          <p:nvPr/>
        </p:nvGrpSpPr>
        <p:grpSpPr>
          <a:xfrm>
            <a:off x="2300189" y="139936"/>
            <a:ext cx="4318835" cy="1395576"/>
            <a:chOff x="152400" y="2598421"/>
            <a:chExt cx="2263140" cy="1308943"/>
          </a:xfrm>
          <a:solidFill>
            <a:schemeClr val="bg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677047-F7A0-F69B-0792-8030532EAD85}"/>
                </a:ext>
              </a:extLst>
            </p:cNvPr>
            <p:cNvSpPr/>
            <p:nvPr/>
          </p:nvSpPr>
          <p:spPr>
            <a:xfrm>
              <a:off x="152400" y="2598421"/>
              <a:ext cx="2263140" cy="1308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EC5D7D-1ACB-2AA4-2188-20DE1F19BD73}"/>
                </a:ext>
              </a:extLst>
            </p:cNvPr>
            <p:cNvSpPr txBox="1"/>
            <p:nvPr/>
          </p:nvSpPr>
          <p:spPr>
            <a:xfrm>
              <a:off x="251460" y="3059651"/>
              <a:ext cx="2134054" cy="7105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李娜负责管理宿舍的日常事务，包括费用收取、公共物品管理和学习室预约。她使用电脑和管理软件，注重工作效率和减少错误。</a:t>
              </a:r>
              <a:endParaRPr lang="zh-CN" altLang="en-US" sz="1000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69483A-DC06-D5C9-7F0B-DBE3CF53A94D}"/>
                </a:ext>
              </a:extLst>
            </p:cNvPr>
            <p:cNvSpPr txBox="1"/>
            <p:nvPr/>
          </p:nvSpPr>
          <p:spPr>
            <a:xfrm>
              <a:off x="251460" y="2659542"/>
              <a:ext cx="1920240" cy="3175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59B160-7E50-0EFA-1BC7-396B01A3EFA8}"/>
              </a:ext>
            </a:extLst>
          </p:cNvPr>
          <p:cNvGrpSpPr/>
          <p:nvPr/>
        </p:nvGrpSpPr>
        <p:grpSpPr>
          <a:xfrm>
            <a:off x="2300189" y="1459315"/>
            <a:ext cx="4318835" cy="1610749"/>
            <a:chOff x="152400" y="2598420"/>
            <a:chExt cx="2263140" cy="1610748"/>
          </a:xfrm>
          <a:solidFill>
            <a:schemeClr val="bg1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28D1409-528A-789C-85BE-356FBB053047}"/>
                </a:ext>
              </a:extLst>
            </p:cNvPr>
            <p:cNvSpPr/>
            <p:nvPr/>
          </p:nvSpPr>
          <p:spPr>
            <a:xfrm>
              <a:off x="152400" y="2598420"/>
              <a:ext cx="2263140" cy="1610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7D4A2E-1D2F-4D6A-1195-CDC77A55170D}"/>
                </a:ext>
              </a:extLst>
            </p:cNvPr>
            <p:cNvSpPr txBox="1"/>
            <p:nvPr/>
          </p:nvSpPr>
          <p:spPr>
            <a:xfrm>
              <a:off x="251460" y="2926009"/>
              <a:ext cx="2052276" cy="12756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需要一个系统来管理宿舍的费用和公共物品，以减少手工记录的错误。</a:t>
              </a:r>
              <a:endParaRPr lang="en-US" altLang="zh-CN" sz="1050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希望能够轻松查看学习室的预约情况，以便进行合理安排。</a:t>
              </a:r>
              <a:endParaRPr lang="en-US" altLang="zh-CN" sz="1050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需要生成报表，方便汇总数据和向学校汇报。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559939-8E08-42E7-6A24-228522E1EC15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52F886F-E813-929D-646F-96E70A29C335}"/>
              </a:ext>
            </a:extLst>
          </p:cNvPr>
          <p:cNvGrpSpPr/>
          <p:nvPr/>
        </p:nvGrpSpPr>
        <p:grpSpPr>
          <a:xfrm>
            <a:off x="2300189" y="3170585"/>
            <a:ext cx="4318835" cy="779406"/>
            <a:chOff x="152400" y="2598421"/>
            <a:chExt cx="2263140" cy="779406"/>
          </a:xfrm>
          <a:solidFill>
            <a:schemeClr val="bg1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56A689-8939-0EC5-68EB-5E45FF13B3AE}"/>
                </a:ext>
              </a:extLst>
            </p:cNvPr>
            <p:cNvSpPr/>
            <p:nvPr/>
          </p:nvSpPr>
          <p:spPr>
            <a:xfrm>
              <a:off x="152400" y="2598421"/>
              <a:ext cx="2263140" cy="779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A7E21B1-0A2B-130C-5895-4910F8C3D948}"/>
                </a:ext>
              </a:extLst>
            </p:cNvPr>
            <p:cNvSpPr txBox="1"/>
            <p:nvPr/>
          </p:nvSpPr>
          <p:spPr>
            <a:xfrm>
              <a:off x="251460" y="2971346"/>
              <a:ext cx="2052276" cy="306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·</a:t>
              </a: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提高管理效率，减少工作负担，确保宿舍的良好运行。</a:t>
              </a:r>
              <a:endParaRPr lang="zh-CN" altLang="en-US" sz="1050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9E609E-B87D-7FE7-084C-DA575ACD1989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E2C1E35-50FF-A34A-1B0C-8ED6119EEF82}"/>
              </a:ext>
            </a:extLst>
          </p:cNvPr>
          <p:cNvGrpSpPr/>
          <p:nvPr/>
        </p:nvGrpSpPr>
        <p:grpSpPr>
          <a:xfrm>
            <a:off x="2288030" y="4055634"/>
            <a:ext cx="2154722" cy="1712294"/>
            <a:chOff x="152400" y="2598420"/>
            <a:chExt cx="2263140" cy="1610748"/>
          </a:xfrm>
          <a:solidFill>
            <a:schemeClr val="bg1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F69EBCC-0A5A-FE72-4F79-7F6D353E786B}"/>
                </a:ext>
              </a:extLst>
            </p:cNvPr>
            <p:cNvSpPr/>
            <p:nvPr/>
          </p:nvSpPr>
          <p:spPr>
            <a:xfrm>
              <a:off x="152400" y="2598420"/>
              <a:ext cx="2263140" cy="16107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05916DE-75DE-6E7A-2978-17719A03BAAA}"/>
                </a:ext>
              </a:extLst>
            </p:cNvPr>
            <p:cNvSpPr txBox="1"/>
            <p:nvPr/>
          </p:nvSpPr>
          <p:spPr>
            <a:xfrm>
              <a:off x="251458" y="2978834"/>
              <a:ext cx="2052276" cy="97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李娜希望通过引入高效的管理系统来减少自己的工作量，并提升宿舍管理的专业性和系统性。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E0C81F-F9C9-A7AD-3AD5-E52B478AFD41}"/>
                </a:ext>
              </a:extLst>
            </p:cNvPr>
            <p:cNvSpPr txBox="1"/>
            <p:nvPr/>
          </p:nvSpPr>
          <p:spPr>
            <a:xfrm>
              <a:off x="251458" y="2649955"/>
              <a:ext cx="1824300" cy="31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动机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B12209C-FCFB-D733-598A-961946A8BE18}"/>
              </a:ext>
            </a:extLst>
          </p:cNvPr>
          <p:cNvGrpSpPr/>
          <p:nvPr/>
        </p:nvGrpSpPr>
        <p:grpSpPr>
          <a:xfrm>
            <a:off x="4430618" y="4055632"/>
            <a:ext cx="2188406" cy="1712288"/>
            <a:chOff x="152400" y="2598419"/>
            <a:chExt cx="2263140" cy="1656015"/>
          </a:xfrm>
          <a:solidFill>
            <a:srgbClr val="FFC5C6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E9A7BB6-C8DF-CD1D-58C0-85FFE7BA1C9F}"/>
                </a:ext>
              </a:extLst>
            </p:cNvPr>
            <p:cNvSpPr/>
            <p:nvPr/>
          </p:nvSpPr>
          <p:spPr>
            <a:xfrm>
              <a:off x="152400" y="2598419"/>
              <a:ext cx="2263140" cy="16560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C5808DA-8BD2-3824-AEDA-E650737FC352}"/>
                </a:ext>
              </a:extLst>
            </p:cNvPr>
            <p:cNvSpPr txBox="1"/>
            <p:nvPr/>
          </p:nvSpPr>
          <p:spPr>
            <a:xfrm>
              <a:off x="251460" y="2978834"/>
              <a:ext cx="2052275" cy="12336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她常常需要手动处理繁琐的费用记录和物品管理，容易出错，导致后续的财务核对困难。此外，手动预约学习室也让她感到管理的无序。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DFA991-600A-DC76-7C43-9DB05139F4A6}"/>
                </a:ext>
              </a:extLst>
            </p:cNvPr>
            <p:cNvSpPr txBox="1"/>
            <p:nvPr/>
          </p:nvSpPr>
          <p:spPr>
            <a:xfrm>
              <a:off x="251460" y="2640280"/>
              <a:ext cx="1920239" cy="3274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</a:t>
              </a: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2405C5-1DD7-7E10-7403-C64C9F998203}"/>
              </a:ext>
            </a:extLst>
          </p:cNvPr>
          <p:cNvCxnSpPr>
            <a:cxnSpLocks/>
          </p:cNvCxnSpPr>
          <p:nvPr/>
        </p:nvCxnSpPr>
        <p:spPr>
          <a:xfrm>
            <a:off x="4430615" y="4055636"/>
            <a:ext cx="0" cy="17122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4DC336B-1797-63EA-03BE-BB34991B230C}"/>
              </a:ext>
            </a:extLst>
          </p:cNvPr>
          <p:cNvGrpSpPr/>
          <p:nvPr/>
        </p:nvGrpSpPr>
        <p:grpSpPr>
          <a:xfrm>
            <a:off x="2288030" y="5873565"/>
            <a:ext cx="4318835" cy="1592171"/>
            <a:chOff x="152400" y="2598420"/>
            <a:chExt cx="2263140" cy="1592171"/>
          </a:xfrm>
          <a:solidFill>
            <a:schemeClr val="bg1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958E94-E98B-0E10-A51F-8C2D639AEBE8}"/>
                </a:ext>
              </a:extLst>
            </p:cNvPr>
            <p:cNvSpPr/>
            <p:nvPr/>
          </p:nvSpPr>
          <p:spPr>
            <a:xfrm>
              <a:off x="152400" y="2598420"/>
              <a:ext cx="2263140" cy="1592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37C0E04-6587-89EF-DB5D-5A2A590A2ED3}"/>
                </a:ext>
              </a:extLst>
            </p:cNvPr>
            <p:cNvSpPr txBox="1"/>
            <p:nvPr/>
          </p:nvSpPr>
          <p:spPr>
            <a:xfrm>
              <a:off x="251460" y="2971346"/>
              <a:ext cx="2052276" cy="12192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spc="101" dirty="0">
                  <a:latin typeface="华文中宋" panose="02010600040101010101" pitchFamily="2" charset="-122"/>
                  <a:ea typeface="华文中宋" panose="02010600040101010101" pitchFamily="2" charset="-122"/>
                  <a:cs typeface="汉仪文黑-85W" panose="00020600040101010101" pitchFamily="18" charset="-128"/>
                </a:rPr>
                <a:t>在处理宿舍费用时，李娜发现许多学生未能及时缴费，造成财务数据的不准确；在管理公共物品时，她经常收到学生关于物品可用性的询问，但缺乏实时更新的信息；当需要安排学习室时，她发现手动记录预约信息非常繁琐，容易导致冲突。</a:t>
              </a:r>
              <a:endParaRPr lang="zh-CN" altLang="en-US" sz="1000" u="sng" spc="101" dirty="0">
                <a:latin typeface="华文中宋" panose="02010600040101010101" pitchFamily="2" charset="-122"/>
                <a:ea typeface="华文中宋" panose="02010600040101010101" pitchFamily="2" charset="-122"/>
                <a:cs typeface="汉仪文黑-85W" panose="00020600040101010101" pitchFamily="18" charset="-128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ACCFD9F-A337-EAD8-2C80-A1601302A7E3}"/>
                </a:ext>
              </a:extLst>
            </p:cNvPr>
            <p:cNvSpPr txBox="1"/>
            <p:nvPr/>
          </p:nvSpPr>
          <p:spPr>
            <a:xfrm>
              <a:off x="251460" y="2640280"/>
              <a:ext cx="19202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</p:grpSp>
      <p:pic>
        <p:nvPicPr>
          <p:cNvPr id="2050" name="Picture 2" descr="宿管图片大全-宿管高清图片下载-觅知网">
            <a:extLst>
              <a:ext uri="{FF2B5EF4-FFF2-40B4-BE49-F238E27FC236}">
                <a16:creationId xmlns:a16="http://schemas.microsoft.com/office/drawing/2014/main" id="{19ACC730-FD88-234C-1FCC-1635396F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5" y="127813"/>
            <a:ext cx="1871004" cy="27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9951A6-F3DC-3FB1-D3CE-B031CE907838}"/>
              </a:ext>
            </a:extLst>
          </p:cNvPr>
          <p:cNvSpPr/>
          <p:nvPr/>
        </p:nvSpPr>
        <p:spPr>
          <a:xfrm>
            <a:off x="205740" y="265612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E38704-49ED-E1C6-23F3-B1321AB04F9B}"/>
              </a:ext>
            </a:extLst>
          </p:cNvPr>
          <p:cNvSpPr/>
          <p:nvPr/>
        </p:nvSpPr>
        <p:spPr>
          <a:xfrm>
            <a:off x="2193942" y="265611"/>
            <a:ext cx="2089357" cy="713625"/>
          </a:xfrm>
          <a:custGeom>
            <a:avLst/>
            <a:gdLst>
              <a:gd name="connsiteX0" fmla="*/ 0 w 2089357"/>
              <a:gd name="connsiteY0" fmla="*/ 118940 h 713625"/>
              <a:gd name="connsiteX1" fmla="*/ 118940 w 2089357"/>
              <a:gd name="connsiteY1" fmla="*/ 0 h 713625"/>
              <a:gd name="connsiteX2" fmla="*/ 699069 w 2089357"/>
              <a:gd name="connsiteY2" fmla="*/ 0 h 713625"/>
              <a:gd name="connsiteX3" fmla="*/ 1297714 w 2089357"/>
              <a:gd name="connsiteY3" fmla="*/ 0 h 713625"/>
              <a:gd name="connsiteX4" fmla="*/ 1970417 w 2089357"/>
              <a:gd name="connsiteY4" fmla="*/ 0 h 713625"/>
              <a:gd name="connsiteX5" fmla="*/ 2089357 w 2089357"/>
              <a:gd name="connsiteY5" fmla="*/ 118940 h 713625"/>
              <a:gd name="connsiteX6" fmla="*/ 2089357 w 2089357"/>
              <a:gd name="connsiteY6" fmla="*/ 594685 h 713625"/>
              <a:gd name="connsiteX7" fmla="*/ 1970417 w 2089357"/>
              <a:gd name="connsiteY7" fmla="*/ 713625 h 713625"/>
              <a:gd name="connsiteX8" fmla="*/ 1371773 w 2089357"/>
              <a:gd name="connsiteY8" fmla="*/ 713625 h 713625"/>
              <a:gd name="connsiteX9" fmla="*/ 773129 w 2089357"/>
              <a:gd name="connsiteY9" fmla="*/ 713625 h 713625"/>
              <a:gd name="connsiteX10" fmla="*/ 118940 w 2089357"/>
              <a:gd name="connsiteY10" fmla="*/ 713625 h 713625"/>
              <a:gd name="connsiteX11" fmla="*/ 0 w 2089357"/>
              <a:gd name="connsiteY11" fmla="*/ 594685 h 713625"/>
              <a:gd name="connsiteX12" fmla="*/ 0 w 2089357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9357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76550" y="3400"/>
                  <a:pt x="431389" y="12090"/>
                  <a:pt x="699069" y="0"/>
                </a:cubicBezTo>
                <a:cubicBezTo>
                  <a:pt x="966749" y="-12090"/>
                  <a:pt x="1143199" y="-5173"/>
                  <a:pt x="1297714" y="0"/>
                </a:cubicBezTo>
                <a:cubicBezTo>
                  <a:pt x="1452230" y="5173"/>
                  <a:pt x="1705942" y="16692"/>
                  <a:pt x="1970417" y="0"/>
                </a:cubicBezTo>
                <a:cubicBezTo>
                  <a:pt x="2033082" y="429"/>
                  <a:pt x="2086210" y="37237"/>
                  <a:pt x="2089357" y="118940"/>
                </a:cubicBezTo>
                <a:cubicBezTo>
                  <a:pt x="2068722" y="316944"/>
                  <a:pt x="2090883" y="412596"/>
                  <a:pt x="2089357" y="594685"/>
                </a:cubicBezTo>
                <a:cubicBezTo>
                  <a:pt x="2094720" y="654680"/>
                  <a:pt x="2040248" y="703836"/>
                  <a:pt x="1970417" y="713625"/>
                </a:cubicBezTo>
                <a:cubicBezTo>
                  <a:pt x="1755777" y="741594"/>
                  <a:pt x="1601464" y="685525"/>
                  <a:pt x="1371773" y="713625"/>
                </a:cubicBezTo>
                <a:cubicBezTo>
                  <a:pt x="1142082" y="741725"/>
                  <a:pt x="996902" y="719741"/>
                  <a:pt x="773129" y="713625"/>
                </a:cubicBezTo>
                <a:cubicBezTo>
                  <a:pt x="549356" y="707509"/>
                  <a:pt x="361321" y="700375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089357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337757" y="-9527"/>
                  <a:pt x="455840" y="25970"/>
                  <a:pt x="754614" y="0"/>
                </a:cubicBezTo>
                <a:cubicBezTo>
                  <a:pt x="1053388" y="-25970"/>
                  <a:pt x="1163459" y="4680"/>
                  <a:pt x="1371773" y="0"/>
                </a:cubicBezTo>
                <a:cubicBezTo>
                  <a:pt x="1580087" y="-4680"/>
                  <a:pt x="1810720" y="18085"/>
                  <a:pt x="1970417" y="0"/>
                </a:cubicBezTo>
                <a:cubicBezTo>
                  <a:pt x="2043761" y="-12800"/>
                  <a:pt x="2090316" y="58476"/>
                  <a:pt x="2089357" y="118940"/>
                </a:cubicBezTo>
                <a:cubicBezTo>
                  <a:pt x="2081727" y="288769"/>
                  <a:pt x="2107459" y="383951"/>
                  <a:pt x="2089357" y="594685"/>
                </a:cubicBezTo>
                <a:cubicBezTo>
                  <a:pt x="2083630" y="657468"/>
                  <a:pt x="2036357" y="703108"/>
                  <a:pt x="1970417" y="713625"/>
                </a:cubicBezTo>
                <a:cubicBezTo>
                  <a:pt x="1788167" y="742298"/>
                  <a:pt x="1637579" y="694317"/>
                  <a:pt x="1371773" y="713625"/>
                </a:cubicBezTo>
                <a:cubicBezTo>
                  <a:pt x="1105967" y="732933"/>
                  <a:pt x="1007430" y="741098"/>
                  <a:pt x="717584" y="713625"/>
                </a:cubicBezTo>
                <a:cubicBezTo>
                  <a:pt x="427738" y="686152"/>
                  <a:pt x="249684" y="73714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C30590-4884-0725-8999-C62C87488668}"/>
              </a:ext>
            </a:extLst>
          </p:cNvPr>
          <p:cNvSpPr/>
          <p:nvPr/>
        </p:nvSpPr>
        <p:spPr>
          <a:xfrm>
            <a:off x="4404599" y="265612"/>
            <a:ext cx="2247663" cy="713625"/>
          </a:xfrm>
          <a:custGeom>
            <a:avLst/>
            <a:gdLst>
              <a:gd name="connsiteX0" fmla="*/ 0 w 2247663"/>
              <a:gd name="connsiteY0" fmla="*/ 118940 h 713625"/>
              <a:gd name="connsiteX1" fmla="*/ 118940 w 2247663"/>
              <a:gd name="connsiteY1" fmla="*/ 0 h 713625"/>
              <a:gd name="connsiteX2" fmla="*/ 829063 w 2247663"/>
              <a:gd name="connsiteY2" fmla="*/ 0 h 713625"/>
              <a:gd name="connsiteX3" fmla="*/ 1519089 w 2247663"/>
              <a:gd name="connsiteY3" fmla="*/ 0 h 713625"/>
              <a:gd name="connsiteX4" fmla="*/ 2128723 w 2247663"/>
              <a:gd name="connsiteY4" fmla="*/ 0 h 713625"/>
              <a:gd name="connsiteX5" fmla="*/ 2247663 w 2247663"/>
              <a:gd name="connsiteY5" fmla="*/ 118940 h 713625"/>
              <a:gd name="connsiteX6" fmla="*/ 2247663 w 2247663"/>
              <a:gd name="connsiteY6" fmla="*/ 594685 h 713625"/>
              <a:gd name="connsiteX7" fmla="*/ 2128723 w 2247663"/>
              <a:gd name="connsiteY7" fmla="*/ 713625 h 713625"/>
              <a:gd name="connsiteX8" fmla="*/ 1418600 w 2247663"/>
              <a:gd name="connsiteY8" fmla="*/ 713625 h 713625"/>
              <a:gd name="connsiteX9" fmla="*/ 748672 w 2247663"/>
              <a:gd name="connsiteY9" fmla="*/ 713625 h 713625"/>
              <a:gd name="connsiteX10" fmla="*/ 118940 w 2247663"/>
              <a:gd name="connsiteY10" fmla="*/ 713625 h 713625"/>
              <a:gd name="connsiteX11" fmla="*/ 0 w 2247663"/>
              <a:gd name="connsiteY11" fmla="*/ 594685 h 713625"/>
              <a:gd name="connsiteX12" fmla="*/ 0 w 2247663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3" h="713625" fill="none" extrusionOk="0">
                <a:moveTo>
                  <a:pt x="0" y="118940"/>
                </a:moveTo>
                <a:cubicBezTo>
                  <a:pt x="-281" y="55912"/>
                  <a:pt x="60099" y="1878"/>
                  <a:pt x="118940" y="0"/>
                </a:cubicBezTo>
                <a:cubicBezTo>
                  <a:pt x="460782" y="-2087"/>
                  <a:pt x="505236" y="24085"/>
                  <a:pt x="829063" y="0"/>
                </a:cubicBezTo>
                <a:cubicBezTo>
                  <a:pt x="1152890" y="-24085"/>
                  <a:pt x="1352375" y="5917"/>
                  <a:pt x="1519089" y="0"/>
                </a:cubicBezTo>
                <a:cubicBezTo>
                  <a:pt x="1685803" y="-5917"/>
                  <a:pt x="1936468" y="-21525"/>
                  <a:pt x="2128723" y="0"/>
                </a:cubicBezTo>
                <a:cubicBezTo>
                  <a:pt x="2195976" y="-14263"/>
                  <a:pt x="2244796" y="46498"/>
                  <a:pt x="2247663" y="118940"/>
                </a:cubicBezTo>
                <a:cubicBezTo>
                  <a:pt x="2255863" y="236467"/>
                  <a:pt x="2256081" y="487461"/>
                  <a:pt x="2247663" y="594685"/>
                </a:cubicBezTo>
                <a:cubicBezTo>
                  <a:pt x="2243269" y="647553"/>
                  <a:pt x="2195112" y="700703"/>
                  <a:pt x="2128723" y="713625"/>
                </a:cubicBezTo>
                <a:cubicBezTo>
                  <a:pt x="1911234" y="698215"/>
                  <a:pt x="1581058" y="690920"/>
                  <a:pt x="1418600" y="713625"/>
                </a:cubicBezTo>
                <a:cubicBezTo>
                  <a:pt x="1256142" y="736330"/>
                  <a:pt x="910919" y="690077"/>
                  <a:pt x="748672" y="713625"/>
                </a:cubicBezTo>
                <a:cubicBezTo>
                  <a:pt x="586425" y="737173"/>
                  <a:pt x="285154" y="739948"/>
                  <a:pt x="118940" y="713625"/>
                </a:cubicBezTo>
                <a:cubicBezTo>
                  <a:pt x="58665" y="709409"/>
                  <a:pt x="3928" y="661681"/>
                  <a:pt x="0" y="594685"/>
                </a:cubicBezTo>
                <a:cubicBezTo>
                  <a:pt x="6103" y="401789"/>
                  <a:pt x="-23228" y="292444"/>
                  <a:pt x="0" y="118940"/>
                </a:cubicBezTo>
                <a:close/>
              </a:path>
              <a:path w="2247663" h="713625" stroke="0" extrusionOk="0">
                <a:moveTo>
                  <a:pt x="0" y="118940"/>
                </a:moveTo>
                <a:cubicBezTo>
                  <a:pt x="8665" y="53467"/>
                  <a:pt x="43225" y="-6931"/>
                  <a:pt x="118940" y="0"/>
                </a:cubicBezTo>
                <a:cubicBezTo>
                  <a:pt x="330793" y="34601"/>
                  <a:pt x="485793" y="-4172"/>
                  <a:pt x="829063" y="0"/>
                </a:cubicBezTo>
                <a:cubicBezTo>
                  <a:pt x="1172333" y="4172"/>
                  <a:pt x="1175589" y="28426"/>
                  <a:pt x="1478893" y="0"/>
                </a:cubicBezTo>
                <a:cubicBezTo>
                  <a:pt x="1782197" y="-28426"/>
                  <a:pt x="1928015" y="31553"/>
                  <a:pt x="2128723" y="0"/>
                </a:cubicBezTo>
                <a:cubicBezTo>
                  <a:pt x="2196068" y="-11574"/>
                  <a:pt x="2260255" y="48714"/>
                  <a:pt x="2247663" y="118940"/>
                </a:cubicBezTo>
                <a:cubicBezTo>
                  <a:pt x="2229490" y="304420"/>
                  <a:pt x="2232733" y="408257"/>
                  <a:pt x="2247663" y="594685"/>
                </a:cubicBezTo>
                <a:cubicBezTo>
                  <a:pt x="2248998" y="659621"/>
                  <a:pt x="2197409" y="714775"/>
                  <a:pt x="2128723" y="713625"/>
                </a:cubicBezTo>
                <a:cubicBezTo>
                  <a:pt x="1824343" y="687492"/>
                  <a:pt x="1621028" y="720692"/>
                  <a:pt x="1478893" y="713625"/>
                </a:cubicBezTo>
                <a:cubicBezTo>
                  <a:pt x="1336758" y="706559"/>
                  <a:pt x="1028930" y="735340"/>
                  <a:pt x="849161" y="713625"/>
                </a:cubicBezTo>
                <a:cubicBezTo>
                  <a:pt x="669392" y="691910"/>
                  <a:pt x="433224" y="682004"/>
                  <a:pt x="118940" y="713625"/>
                </a:cubicBezTo>
                <a:cubicBezTo>
                  <a:pt x="48529" y="712505"/>
                  <a:pt x="-1399" y="672147"/>
                  <a:pt x="0" y="594685"/>
                </a:cubicBezTo>
                <a:cubicBezTo>
                  <a:pt x="14904" y="454308"/>
                  <a:pt x="5553" y="319450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BDBE14-E230-9180-72DD-D40A1EED835B}"/>
              </a:ext>
            </a:extLst>
          </p:cNvPr>
          <p:cNvSpPr/>
          <p:nvPr/>
        </p:nvSpPr>
        <p:spPr>
          <a:xfrm>
            <a:off x="205740" y="1626560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一名学生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813D19-DB0E-AD0C-88DE-D3A0764A4F2F}"/>
              </a:ext>
            </a:extLst>
          </p:cNvPr>
          <p:cNvSpPr/>
          <p:nvPr/>
        </p:nvSpPr>
        <p:spPr>
          <a:xfrm>
            <a:off x="2193942" y="1626560"/>
            <a:ext cx="2089357" cy="713625"/>
          </a:xfrm>
          <a:custGeom>
            <a:avLst/>
            <a:gdLst>
              <a:gd name="connsiteX0" fmla="*/ 0 w 2089357"/>
              <a:gd name="connsiteY0" fmla="*/ 118940 h 713625"/>
              <a:gd name="connsiteX1" fmla="*/ 118940 w 2089357"/>
              <a:gd name="connsiteY1" fmla="*/ 0 h 713625"/>
              <a:gd name="connsiteX2" fmla="*/ 699069 w 2089357"/>
              <a:gd name="connsiteY2" fmla="*/ 0 h 713625"/>
              <a:gd name="connsiteX3" fmla="*/ 1297714 w 2089357"/>
              <a:gd name="connsiteY3" fmla="*/ 0 h 713625"/>
              <a:gd name="connsiteX4" fmla="*/ 1970417 w 2089357"/>
              <a:gd name="connsiteY4" fmla="*/ 0 h 713625"/>
              <a:gd name="connsiteX5" fmla="*/ 2089357 w 2089357"/>
              <a:gd name="connsiteY5" fmla="*/ 118940 h 713625"/>
              <a:gd name="connsiteX6" fmla="*/ 2089357 w 2089357"/>
              <a:gd name="connsiteY6" fmla="*/ 594685 h 713625"/>
              <a:gd name="connsiteX7" fmla="*/ 1970417 w 2089357"/>
              <a:gd name="connsiteY7" fmla="*/ 713625 h 713625"/>
              <a:gd name="connsiteX8" fmla="*/ 1371773 w 2089357"/>
              <a:gd name="connsiteY8" fmla="*/ 713625 h 713625"/>
              <a:gd name="connsiteX9" fmla="*/ 773129 w 2089357"/>
              <a:gd name="connsiteY9" fmla="*/ 713625 h 713625"/>
              <a:gd name="connsiteX10" fmla="*/ 118940 w 2089357"/>
              <a:gd name="connsiteY10" fmla="*/ 713625 h 713625"/>
              <a:gd name="connsiteX11" fmla="*/ 0 w 2089357"/>
              <a:gd name="connsiteY11" fmla="*/ 594685 h 713625"/>
              <a:gd name="connsiteX12" fmla="*/ 0 w 2089357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9357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76550" y="3400"/>
                  <a:pt x="431389" y="12090"/>
                  <a:pt x="699069" y="0"/>
                </a:cubicBezTo>
                <a:cubicBezTo>
                  <a:pt x="966749" y="-12090"/>
                  <a:pt x="1143199" y="-5173"/>
                  <a:pt x="1297714" y="0"/>
                </a:cubicBezTo>
                <a:cubicBezTo>
                  <a:pt x="1452230" y="5173"/>
                  <a:pt x="1705942" y="16692"/>
                  <a:pt x="1970417" y="0"/>
                </a:cubicBezTo>
                <a:cubicBezTo>
                  <a:pt x="2033082" y="429"/>
                  <a:pt x="2086210" y="37237"/>
                  <a:pt x="2089357" y="118940"/>
                </a:cubicBezTo>
                <a:cubicBezTo>
                  <a:pt x="2068722" y="316944"/>
                  <a:pt x="2090883" y="412596"/>
                  <a:pt x="2089357" y="594685"/>
                </a:cubicBezTo>
                <a:cubicBezTo>
                  <a:pt x="2094720" y="654680"/>
                  <a:pt x="2040248" y="703836"/>
                  <a:pt x="1970417" y="713625"/>
                </a:cubicBezTo>
                <a:cubicBezTo>
                  <a:pt x="1755777" y="741594"/>
                  <a:pt x="1601464" y="685525"/>
                  <a:pt x="1371773" y="713625"/>
                </a:cubicBezTo>
                <a:cubicBezTo>
                  <a:pt x="1142082" y="741725"/>
                  <a:pt x="996902" y="719741"/>
                  <a:pt x="773129" y="713625"/>
                </a:cubicBezTo>
                <a:cubicBezTo>
                  <a:pt x="549356" y="707509"/>
                  <a:pt x="361321" y="700375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089357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337757" y="-9527"/>
                  <a:pt x="455840" y="25970"/>
                  <a:pt x="754614" y="0"/>
                </a:cubicBezTo>
                <a:cubicBezTo>
                  <a:pt x="1053388" y="-25970"/>
                  <a:pt x="1163459" y="4680"/>
                  <a:pt x="1371773" y="0"/>
                </a:cubicBezTo>
                <a:cubicBezTo>
                  <a:pt x="1580087" y="-4680"/>
                  <a:pt x="1810720" y="18085"/>
                  <a:pt x="1970417" y="0"/>
                </a:cubicBezTo>
                <a:cubicBezTo>
                  <a:pt x="2043761" y="-12800"/>
                  <a:pt x="2090316" y="58476"/>
                  <a:pt x="2089357" y="118940"/>
                </a:cubicBezTo>
                <a:cubicBezTo>
                  <a:pt x="2081727" y="288769"/>
                  <a:pt x="2107459" y="383951"/>
                  <a:pt x="2089357" y="594685"/>
                </a:cubicBezTo>
                <a:cubicBezTo>
                  <a:pt x="2083630" y="657468"/>
                  <a:pt x="2036357" y="703108"/>
                  <a:pt x="1970417" y="713625"/>
                </a:cubicBezTo>
                <a:cubicBezTo>
                  <a:pt x="1788167" y="742298"/>
                  <a:pt x="1637579" y="694317"/>
                  <a:pt x="1371773" y="713625"/>
                </a:cubicBezTo>
                <a:cubicBezTo>
                  <a:pt x="1105967" y="732933"/>
                  <a:pt x="1007430" y="741098"/>
                  <a:pt x="717584" y="713625"/>
                </a:cubicBezTo>
                <a:cubicBezTo>
                  <a:pt x="427738" y="686152"/>
                  <a:pt x="249684" y="73714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能够一次性缴纳宿舍费用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5AFCC4-8E58-1806-310D-BA87CA6D1C2E}"/>
              </a:ext>
            </a:extLst>
          </p:cNvPr>
          <p:cNvSpPr/>
          <p:nvPr/>
        </p:nvSpPr>
        <p:spPr>
          <a:xfrm>
            <a:off x="4440951" y="1626560"/>
            <a:ext cx="2247663" cy="713625"/>
          </a:xfrm>
          <a:custGeom>
            <a:avLst/>
            <a:gdLst>
              <a:gd name="connsiteX0" fmla="*/ 0 w 2247663"/>
              <a:gd name="connsiteY0" fmla="*/ 118940 h 713625"/>
              <a:gd name="connsiteX1" fmla="*/ 118940 w 2247663"/>
              <a:gd name="connsiteY1" fmla="*/ 0 h 713625"/>
              <a:gd name="connsiteX2" fmla="*/ 829063 w 2247663"/>
              <a:gd name="connsiteY2" fmla="*/ 0 h 713625"/>
              <a:gd name="connsiteX3" fmla="*/ 1519089 w 2247663"/>
              <a:gd name="connsiteY3" fmla="*/ 0 h 713625"/>
              <a:gd name="connsiteX4" fmla="*/ 2128723 w 2247663"/>
              <a:gd name="connsiteY4" fmla="*/ 0 h 713625"/>
              <a:gd name="connsiteX5" fmla="*/ 2247663 w 2247663"/>
              <a:gd name="connsiteY5" fmla="*/ 118940 h 713625"/>
              <a:gd name="connsiteX6" fmla="*/ 2247663 w 2247663"/>
              <a:gd name="connsiteY6" fmla="*/ 594685 h 713625"/>
              <a:gd name="connsiteX7" fmla="*/ 2128723 w 2247663"/>
              <a:gd name="connsiteY7" fmla="*/ 713625 h 713625"/>
              <a:gd name="connsiteX8" fmla="*/ 1418600 w 2247663"/>
              <a:gd name="connsiteY8" fmla="*/ 713625 h 713625"/>
              <a:gd name="connsiteX9" fmla="*/ 748672 w 2247663"/>
              <a:gd name="connsiteY9" fmla="*/ 713625 h 713625"/>
              <a:gd name="connsiteX10" fmla="*/ 118940 w 2247663"/>
              <a:gd name="connsiteY10" fmla="*/ 713625 h 713625"/>
              <a:gd name="connsiteX11" fmla="*/ 0 w 2247663"/>
              <a:gd name="connsiteY11" fmla="*/ 594685 h 713625"/>
              <a:gd name="connsiteX12" fmla="*/ 0 w 2247663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3" h="713625" fill="none" extrusionOk="0">
                <a:moveTo>
                  <a:pt x="0" y="118940"/>
                </a:moveTo>
                <a:cubicBezTo>
                  <a:pt x="-281" y="55912"/>
                  <a:pt x="60099" y="1878"/>
                  <a:pt x="118940" y="0"/>
                </a:cubicBezTo>
                <a:cubicBezTo>
                  <a:pt x="460782" y="-2087"/>
                  <a:pt x="505236" y="24085"/>
                  <a:pt x="829063" y="0"/>
                </a:cubicBezTo>
                <a:cubicBezTo>
                  <a:pt x="1152890" y="-24085"/>
                  <a:pt x="1352375" y="5917"/>
                  <a:pt x="1519089" y="0"/>
                </a:cubicBezTo>
                <a:cubicBezTo>
                  <a:pt x="1685803" y="-5917"/>
                  <a:pt x="1936468" y="-21525"/>
                  <a:pt x="2128723" y="0"/>
                </a:cubicBezTo>
                <a:cubicBezTo>
                  <a:pt x="2195976" y="-14263"/>
                  <a:pt x="2244796" y="46498"/>
                  <a:pt x="2247663" y="118940"/>
                </a:cubicBezTo>
                <a:cubicBezTo>
                  <a:pt x="2255863" y="236467"/>
                  <a:pt x="2256081" y="487461"/>
                  <a:pt x="2247663" y="594685"/>
                </a:cubicBezTo>
                <a:cubicBezTo>
                  <a:pt x="2243269" y="647553"/>
                  <a:pt x="2195112" y="700703"/>
                  <a:pt x="2128723" y="713625"/>
                </a:cubicBezTo>
                <a:cubicBezTo>
                  <a:pt x="1911234" y="698215"/>
                  <a:pt x="1581058" y="690920"/>
                  <a:pt x="1418600" y="713625"/>
                </a:cubicBezTo>
                <a:cubicBezTo>
                  <a:pt x="1256142" y="736330"/>
                  <a:pt x="910919" y="690077"/>
                  <a:pt x="748672" y="713625"/>
                </a:cubicBezTo>
                <a:cubicBezTo>
                  <a:pt x="586425" y="737173"/>
                  <a:pt x="285154" y="739948"/>
                  <a:pt x="118940" y="713625"/>
                </a:cubicBezTo>
                <a:cubicBezTo>
                  <a:pt x="58665" y="709409"/>
                  <a:pt x="3928" y="661681"/>
                  <a:pt x="0" y="594685"/>
                </a:cubicBezTo>
                <a:cubicBezTo>
                  <a:pt x="6103" y="401789"/>
                  <a:pt x="-23228" y="292444"/>
                  <a:pt x="0" y="118940"/>
                </a:cubicBezTo>
                <a:close/>
              </a:path>
              <a:path w="2247663" h="713625" stroke="0" extrusionOk="0">
                <a:moveTo>
                  <a:pt x="0" y="118940"/>
                </a:moveTo>
                <a:cubicBezTo>
                  <a:pt x="8665" y="53467"/>
                  <a:pt x="43225" y="-6931"/>
                  <a:pt x="118940" y="0"/>
                </a:cubicBezTo>
                <a:cubicBezTo>
                  <a:pt x="330793" y="34601"/>
                  <a:pt x="485793" y="-4172"/>
                  <a:pt x="829063" y="0"/>
                </a:cubicBezTo>
                <a:cubicBezTo>
                  <a:pt x="1172333" y="4172"/>
                  <a:pt x="1175589" y="28426"/>
                  <a:pt x="1478893" y="0"/>
                </a:cubicBezTo>
                <a:cubicBezTo>
                  <a:pt x="1782197" y="-28426"/>
                  <a:pt x="1928015" y="31553"/>
                  <a:pt x="2128723" y="0"/>
                </a:cubicBezTo>
                <a:cubicBezTo>
                  <a:pt x="2196068" y="-11574"/>
                  <a:pt x="2260255" y="48714"/>
                  <a:pt x="2247663" y="118940"/>
                </a:cubicBezTo>
                <a:cubicBezTo>
                  <a:pt x="2229490" y="304420"/>
                  <a:pt x="2232733" y="408257"/>
                  <a:pt x="2247663" y="594685"/>
                </a:cubicBezTo>
                <a:cubicBezTo>
                  <a:pt x="2248998" y="659621"/>
                  <a:pt x="2197409" y="714775"/>
                  <a:pt x="2128723" y="713625"/>
                </a:cubicBezTo>
                <a:cubicBezTo>
                  <a:pt x="1824343" y="687492"/>
                  <a:pt x="1621028" y="720692"/>
                  <a:pt x="1478893" y="713625"/>
                </a:cubicBezTo>
                <a:cubicBezTo>
                  <a:pt x="1336758" y="706559"/>
                  <a:pt x="1028930" y="735340"/>
                  <a:pt x="849161" y="713625"/>
                </a:cubicBezTo>
                <a:cubicBezTo>
                  <a:pt x="669392" y="691910"/>
                  <a:pt x="433224" y="682004"/>
                  <a:pt x="118940" y="713625"/>
                </a:cubicBezTo>
                <a:cubicBezTo>
                  <a:pt x="48529" y="712505"/>
                  <a:pt x="-1399" y="672147"/>
                  <a:pt x="0" y="594685"/>
                </a:cubicBezTo>
                <a:cubicBezTo>
                  <a:pt x="14904" y="454308"/>
                  <a:pt x="5553" y="319450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避免排队和奔波往返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D4FFC81-2D37-64C8-7F98-5D03009BA7F5}"/>
              </a:ext>
            </a:extLst>
          </p:cNvPr>
          <p:cNvSpPr/>
          <p:nvPr/>
        </p:nvSpPr>
        <p:spPr>
          <a:xfrm>
            <a:off x="205739" y="2987505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一名学生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8CD67D-1F6E-82DE-39C0-EFFA92EAAB08}"/>
              </a:ext>
            </a:extLst>
          </p:cNvPr>
          <p:cNvSpPr/>
          <p:nvPr/>
        </p:nvSpPr>
        <p:spPr>
          <a:xfrm>
            <a:off x="2230294" y="2987503"/>
            <a:ext cx="2089356" cy="713625"/>
          </a:xfrm>
          <a:custGeom>
            <a:avLst/>
            <a:gdLst>
              <a:gd name="connsiteX0" fmla="*/ 0 w 2089356"/>
              <a:gd name="connsiteY0" fmla="*/ 118940 h 713625"/>
              <a:gd name="connsiteX1" fmla="*/ 118940 w 2089356"/>
              <a:gd name="connsiteY1" fmla="*/ 0 h 713625"/>
              <a:gd name="connsiteX2" fmla="*/ 699069 w 2089356"/>
              <a:gd name="connsiteY2" fmla="*/ 0 h 713625"/>
              <a:gd name="connsiteX3" fmla="*/ 1297713 w 2089356"/>
              <a:gd name="connsiteY3" fmla="*/ 0 h 713625"/>
              <a:gd name="connsiteX4" fmla="*/ 1970416 w 2089356"/>
              <a:gd name="connsiteY4" fmla="*/ 0 h 713625"/>
              <a:gd name="connsiteX5" fmla="*/ 2089356 w 2089356"/>
              <a:gd name="connsiteY5" fmla="*/ 118940 h 713625"/>
              <a:gd name="connsiteX6" fmla="*/ 2089356 w 2089356"/>
              <a:gd name="connsiteY6" fmla="*/ 594685 h 713625"/>
              <a:gd name="connsiteX7" fmla="*/ 1970416 w 2089356"/>
              <a:gd name="connsiteY7" fmla="*/ 713625 h 713625"/>
              <a:gd name="connsiteX8" fmla="*/ 1371772 w 2089356"/>
              <a:gd name="connsiteY8" fmla="*/ 713625 h 713625"/>
              <a:gd name="connsiteX9" fmla="*/ 773128 w 2089356"/>
              <a:gd name="connsiteY9" fmla="*/ 713625 h 713625"/>
              <a:gd name="connsiteX10" fmla="*/ 118940 w 2089356"/>
              <a:gd name="connsiteY10" fmla="*/ 713625 h 713625"/>
              <a:gd name="connsiteX11" fmla="*/ 0 w 2089356"/>
              <a:gd name="connsiteY11" fmla="*/ 594685 h 713625"/>
              <a:gd name="connsiteX12" fmla="*/ 0 w 2089356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9356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76550" y="3400"/>
                  <a:pt x="431389" y="12090"/>
                  <a:pt x="699069" y="0"/>
                </a:cubicBezTo>
                <a:cubicBezTo>
                  <a:pt x="966749" y="-12090"/>
                  <a:pt x="1145849" y="-3983"/>
                  <a:pt x="1297713" y="0"/>
                </a:cubicBezTo>
                <a:cubicBezTo>
                  <a:pt x="1449577" y="3983"/>
                  <a:pt x="1705941" y="16692"/>
                  <a:pt x="1970416" y="0"/>
                </a:cubicBezTo>
                <a:cubicBezTo>
                  <a:pt x="2033081" y="429"/>
                  <a:pt x="2086209" y="37237"/>
                  <a:pt x="2089356" y="118940"/>
                </a:cubicBezTo>
                <a:cubicBezTo>
                  <a:pt x="2068721" y="316944"/>
                  <a:pt x="2090882" y="412596"/>
                  <a:pt x="2089356" y="594685"/>
                </a:cubicBezTo>
                <a:cubicBezTo>
                  <a:pt x="2094719" y="654680"/>
                  <a:pt x="2040247" y="703836"/>
                  <a:pt x="1970416" y="713625"/>
                </a:cubicBezTo>
                <a:cubicBezTo>
                  <a:pt x="1755776" y="741594"/>
                  <a:pt x="1601463" y="685525"/>
                  <a:pt x="1371772" y="713625"/>
                </a:cubicBezTo>
                <a:cubicBezTo>
                  <a:pt x="1142081" y="741725"/>
                  <a:pt x="996901" y="719741"/>
                  <a:pt x="773128" y="713625"/>
                </a:cubicBezTo>
                <a:cubicBezTo>
                  <a:pt x="549355" y="707509"/>
                  <a:pt x="357807" y="698895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089356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341263" y="-8181"/>
                  <a:pt x="458415" y="28544"/>
                  <a:pt x="754613" y="0"/>
                </a:cubicBezTo>
                <a:cubicBezTo>
                  <a:pt x="1050811" y="-28544"/>
                  <a:pt x="1163458" y="4680"/>
                  <a:pt x="1371772" y="0"/>
                </a:cubicBezTo>
                <a:cubicBezTo>
                  <a:pt x="1580086" y="-4680"/>
                  <a:pt x="1810719" y="18085"/>
                  <a:pt x="1970416" y="0"/>
                </a:cubicBezTo>
                <a:cubicBezTo>
                  <a:pt x="2043760" y="-12800"/>
                  <a:pt x="2090315" y="58476"/>
                  <a:pt x="2089356" y="118940"/>
                </a:cubicBezTo>
                <a:cubicBezTo>
                  <a:pt x="2081726" y="288769"/>
                  <a:pt x="2107458" y="383951"/>
                  <a:pt x="2089356" y="594685"/>
                </a:cubicBezTo>
                <a:cubicBezTo>
                  <a:pt x="2083629" y="657468"/>
                  <a:pt x="2036356" y="703108"/>
                  <a:pt x="1970416" y="713625"/>
                </a:cubicBezTo>
                <a:cubicBezTo>
                  <a:pt x="1788166" y="742298"/>
                  <a:pt x="1637578" y="694317"/>
                  <a:pt x="1371772" y="713625"/>
                </a:cubicBezTo>
                <a:cubicBezTo>
                  <a:pt x="1105966" y="732933"/>
                  <a:pt x="1006244" y="738314"/>
                  <a:pt x="717584" y="713625"/>
                </a:cubicBezTo>
                <a:cubicBezTo>
                  <a:pt x="428924" y="688936"/>
                  <a:pt x="249684" y="73714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查看公共物品的借用情况和可用性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F4EA9A-5748-7702-654B-59C71168119D}"/>
              </a:ext>
            </a:extLst>
          </p:cNvPr>
          <p:cNvSpPr/>
          <p:nvPr/>
        </p:nvSpPr>
        <p:spPr>
          <a:xfrm>
            <a:off x="4440952" y="3019218"/>
            <a:ext cx="2247661" cy="713625"/>
          </a:xfrm>
          <a:custGeom>
            <a:avLst/>
            <a:gdLst>
              <a:gd name="connsiteX0" fmla="*/ 0 w 2247661"/>
              <a:gd name="connsiteY0" fmla="*/ 118940 h 713625"/>
              <a:gd name="connsiteX1" fmla="*/ 118940 w 2247661"/>
              <a:gd name="connsiteY1" fmla="*/ 0 h 713625"/>
              <a:gd name="connsiteX2" fmla="*/ 829063 w 2247661"/>
              <a:gd name="connsiteY2" fmla="*/ 0 h 713625"/>
              <a:gd name="connsiteX3" fmla="*/ 1519087 w 2247661"/>
              <a:gd name="connsiteY3" fmla="*/ 0 h 713625"/>
              <a:gd name="connsiteX4" fmla="*/ 2128721 w 2247661"/>
              <a:gd name="connsiteY4" fmla="*/ 0 h 713625"/>
              <a:gd name="connsiteX5" fmla="*/ 2247661 w 2247661"/>
              <a:gd name="connsiteY5" fmla="*/ 118940 h 713625"/>
              <a:gd name="connsiteX6" fmla="*/ 2247661 w 2247661"/>
              <a:gd name="connsiteY6" fmla="*/ 594685 h 713625"/>
              <a:gd name="connsiteX7" fmla="*/ 2128721 w 2247661"/>
              <a:gd name="connsiteY7" fmla="*/ 713625 h 713625"/>
              <a:gd name="connsiteX8" fmla="*/ 1418598 w 2247661"/>
              <a:gd name="connsiteY8" fmla="*/ 713625 h 713625"/>
              <a:gd name="connsiteX9" fmla="*/ 748671 w 2247661"/>
              <a:gd name="connsiteY9" fmla="*/ 713625 h 713625"/>
              <a:gd name="connsiteX10" fmla="*/ 118940 w 2247661"/>
              <a:gd name="connsiteY10" fmla="*/ 713625 h 713625"/>
              <a:gd name="connsiteX11" fmla="*/ 0 w 2247661"/>
              <a:gd name="connsiteY11" fmla="*/ 594685 h 713625"/>
              <a:gd name="connsiteX12" fmla="*/ 0 w 2247661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1" h="713625" fill="none" extrusionOk="0">
                <a:moveTo>
                  <a:pt x="0" y="118940"/>
                </a:moveTo>
                <a:cubicBezTo>
                  <a:pt x="-281" y="55912"/>
                  <a:pt x="60099" y="1878"/>
                  <a:pt x="118940" y="0"/>
                </a:cubicBezTo>
                <a:cubicBezTo>
                  <a:pt x="460782" y="-2087"/>
                  <a:pt x="505236" y="24085"/>
                  <a:pt x="829063" y="0"/>
                </a:cubicBezTo>
                <a:cubicBezTo>
                  <a:pt x="1152890" y="-24085"/>
                  <a:pt x="1353961" y="17307"/>
                  <a:pt x="1519087" y="0"/>
                </a:cubicBezTo>
                <a:cubicBezTo>
                  <a:pt x="1684213" y="-17307"/>
                  <a:pt x="1936466" y="-21525"/>
                  <a:pt x="2128721" y="0"/>
                </a:cubicBezTo>
                <a:cubicBezTo>
                  <a:pt x="2195974" y="-14263"/>
                  <a:pt x="2244794" y="46498"/>
                  <a:pt x="2247661" y="118940"/>
                </a:cubicBezTo>
                <a:cubicBezTo>
                  <a:pt x="2255861" y="236467"/>
                  <a:pt x="2256079" y="487461"/>
                  <a:pt x="2247661" y="594685"/>
                </a:cubicBezTo>
                <a:cubicBezTo>
                  <a:pt x="2243267" y="647553"/>
                  <a:pt x="2195110" y="700703"/>
                  <a:pt x="2128721" y="713625"/>
                </a:cubicBezTo>
                <a:cubicBezTo>
                  <a:pt x="1911232" y="698215"/>
                  <a:pt x="1581056" y="690920"/>
                  <a:pt x="1418598" y="713625"/>
                </a:cubicBezTo>
                <a:cubicBezTo>
                  <a:pt x="1256140" y="736330"/>
                  <a:pt x="906535" y="687991"/>
                  <a:pt x="748671" y="713625"/>
                </a:cubicBezTo>
                <a:cubicBezTo>
                  <a:pt x="590807" y="739259"/>
                  <a:pt x="282286" y="737815"/>
                  <a:pt x="118940" y="713625"/>
                </a:cubicBezTo>
                <a:cubicBezTo>
                  <a:pt x="58665" y="709409"/>
                  <a:pt x="3928" y="661681"/>
                  <a:pt x="0" y="594685"/>
                </a:cubicBezTo>
                <a:cubicBezTo>
                  <a:pt x="6103" y="401789"/>
                  <a:pt x="-23228" y="292444"/>
                  <a:pt x="0" y="118940"/>
                </a:cubicBezTo>
                <a:close/>
              </a:path>
              <a:path w="2247661" h="713625" stroke="0" extrusionOk="0">
                <a:moveTo>
                  <a:pt x="0" y="118940"/>
                </a:moveTo>
                <a:cubicBezTo>
                  <a:pt x="8665" y="53467"/>
                  <a:pt x="43225" y="-6931"/>
                  <a:pt x="118940" y="0"/>
                </a:cubicBezTo>
                <a:cubicBezTo>
                  <a:pt x="330793" y="34601"/>
                  <a:pt x="485793" y="-4172"/>
                  <a:pt x="829063" y="0"/>
                </a:cubicBezTo>
                <a:cubicBezTo>
                  <a:pt x="1172333" y="4172"/>
                  <a:pt x="1180700" y="-32480"/>
                  <a:pt x="1478892" y="0"/>
                </a:cubicBezTo>
                <a:cubicBezTo>
                  <a:pt x="1777084" y="32480"/>
                  <a:pt x="1929159" y="-30720"/>
                  <a:pt x="2128721" y="0"/>
                </a:cubicBezTo>
                <a:cubicBezTo>
                  <a:pt x="2196066" y="-11574"/>
                  <a:pt x="2260253" y="48714"/>
                  <a:pt x="2247661" y="118940"/>
                </a:cubicBezTo>
                <a:cubicBezTo>
                  <a:pt x="2229488" y="304420"/>
                  <a:pt x="2232731" y="408257"/>
                  <a:pt x="2247661" y="594685"/>
                </a:cubicBezTo>
                <a:cubicBezTo>
                  <a:pt x="2248996" y="659621"/>
                  <a:pt x="2197407" y="714775"/>
                  <a:pt x="2128721" y="713625"/>
                </a:cubicBezTo>
                <a:cubicBezTo>
                  <a:pt x="1823716" y="683832"/>
                  <a:pt x="1617920" y="716503"/>
                  <a:pt x="1478892" y="713625"/>
                </a:cubicBezTo>
                <a:cubicBezTo>
                  <a:pt x="1339864" y="710747"/>
                  <a:pt x="1028929" y="735340"/>
                  <a:pt x="849160" y="713625"/>
                </a:cubicBezTo>
                <a:cubicBezTo>
                  <a:pt x="669391" y="691910"/>
                  <a:pt x="428364" y="679295"/>
                  <a:pt x="118940" y="713625"/>
                </a:cubicBezTo>
                <a:cubicBezTo>
                  <a:pt x="48529" y="712505"/>
                  <a:pt x="-1399" y="672147"/>
                  <a:pt x="0" y="594685"/>
                </a:cubicBezTo>
                <a:cubicBezTo>
                  <a:pt x="14904" y="454308"/>
                  <a:pt x="5553" y="319450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方便地借用和归还物品，确保我在需要时能够使用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4491FB-CEDF-6957-EBF4-503AECB440A9}"/>
              </a:ext>
            </a:extLst>
          </p:cNvPr>
          <p:cNvSpPr/>
          <p:nvPr/>
        </p:nvSpPr>
        <p:spPr>
          <a:xfrm>
            <a:off x="205739" y="4232102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一名学生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F51009-4BCF-1EBF-50A5-7ABD98F6D161}"/>
              </a:ext>
            </a:extLst>
          </p:cNvPr>
          <p:cNvSpPr/>
          <p:nvPr/>
        </p:nvSpPr>
        <p:spPr>
          <a:xfrm>
            <a:off x="2212114" y="4263337"/>
            <a:ext cx="2107534" cy="713625"/>
          </a:xfrm>
          <a:custGeom>
            <a:avLst/>
            <a:gdLst>
              <a:gd name="connsiteX0" fmla="*/ 0 w 2107534"/>
              <a:gd name="connsiteY0" fmla="*/ 118940 h 713625"/>
              <a:gd name="connsiteX1" fmla="*/ 118940 w 2107534"/>
              <a:gd name="connsiteY1" fmla="*/ 0 h 713625"/>
              <a:gd name="connsiteX2" fmla="*/ 704765 w 2107534"/>
              <a:gd name="connsiteY2" fmla="*/ 0 h 713625"/>
              <a:gd name="connsiteX3" fmla="*/ 1309286 w 2107534"/>
              <a:gd name="connsiteY3" fmla="*/ 0 h 713625"/>
              <a:gd name="connsiteX4" fmla="*/ 1988594 w 2107534"/>
              <a:gd name="connsiteY4" fmla="*/ 0 h 713625"/>
              <a:gd name="connsiteX5" fmla="*/ 2107534 w 2107534"/>
              <a:gd name="connsiteY5" fmla="*/ 118940 h 713625"/>
              <a:gd name="connsiteX6" fmla="*/ 2107534 w 2107534"/>
              <a:gd name="connsiteY6" fmla="*/ 594685 h 713625"/>
              <a:gd name="connsiteX7" fmla="*/ 1988594 w 2107534"/>
              <a:gd name="connsiteY7" fmla="*/ 713625 h 713625"/>
              <a:gd name="connsiteX8" fmla="*/ 1384073 w 2107534"/>
              <a:gd name="connsiteY8" fmla="*/ 713625 h 713625"/>
              <a:gd name="connsiteX9" fmla="*/ 779551 w 2107534"/>
              <a:gd name="connsiteY9" fmla="*/ 713625 h 713625"/>
              <a:gd name="connsiteX10" fmla="*/ 118940 w 2107534"/>
              <a:gd name="connsiteY10" fmla="*/ 713625 h 713625"/>
              <a:gd name="connsiteX11" fmla="*/ 0 w 2107534"/>
              <a:gd name="connsiteY11" fmla="*/ 594685 h 713625"/>
              <a:gd name="connsiteX12" fmla="*/ 0 w 2107534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7534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46164" y="21499"/>
                  <a:pt x="529837" y="-26201"/>
                  <a:pt x="704765" y="0"/>
                </a:cubicBezTo>
                <a:cubicBezTo>
                  <a:pt x="879693" y="26201"/>
                  <a:pt x="1172460" y="14537"/>
                  <a:pt x="1309286" y="0"/>
                </a:cubicBezTo>
                <a:cubicBezTo>
                  <a:pt x="1446112" y="-14537"/>
                  <a:pt x="1820436" y="-5459"/>
                  <a:pt x="1988594" y="0"/>
                </a:cubicBezTo>
                <a:cubicBezTo>
                  <a:pt x="2051259" y="429"/>
                  <a:pt x="2104387" y="37237"/>
                  <a:pt x="2107534" y="118940"/>
                </a:cubicBezTo>
                <a:cubicBezTo>
                  <a:pt x="2086899" y="316944"/>
                  <a:pt x="2109060" y="412596"/>
                  <a:pt x="2107534" y="594685"/>
                </a:cubicBezTo>
                <a:cubicBezTo>
                  <a:pt x="2112897" y="654680"/>
                  <a:pt x="2058425" y="703836"/>
                  <a:pt x="1988594" y="713625"/>
                </a:cubicBezTo>
                <a:cubicBezTo>
                  <a:pt x="1839777" y="736125"/>
                  <a:pt x="1566403" y="741825"/>
                  <a:pt x="1384073" y="713625"/>
                </a:cubicBezTo>
                <a:cubicBezTo>
                  <a:pt x="1201743" y="685425"/>
                  <a:pt x="1070707" y="726386"/>
                  <a:pt x="779551" y="713625"/>
                </a:cubicBezTo>
                <a:cubicBezTo>
                  <a:pt x="488395" y="700864"/>
                  <a:pt x="339714" y="692458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107534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411043" y="3855"/>
                  <a:pt x="563480" y="12320"/>
                  <a:pt x="760855" y="0"/>
                </a:cubicBezTo>
                <a:cubicBezTo>
                  <a:pt x="958231" y="-12320"/>
                  <a:pt x="1146046" y="-27148"/>
                  <a:pt x="1384073" y="0"/>
                </a:cubicBezTo>
                <a:cubicBezTo>
                  <a:pt x="1622100" y="27148"/>
                  <a:pt x="1763730" y="15298"/>
                  <a:pt x="1988594" y="0"/>
                </a:cubicBezTo>
                <a:cubicBezTo>
                  <a:pt x="2061938" y="-12800"/>
                  <a:pt x="2108493" y="58476"/>
                  <a:pt x="2107534" y="118940"/>
                </a:cubicBezTo>
                <a:cubicBezTo>
                  <a:pt x="2099904" y="288769"/>
                  <a:pt x="2125636" y="383951"/>
                  <a:pt x="2107534" y="594685"/>
                </a:cubicBezTo>
                <a:cubicBezTo>
                  <a:pt x="2101807" y="657468"/>
                  <a:pt x="2054534" y="703108"/>
                  <a:pt x="1988594" y="713625"/>
                </a:cubicBezTo>
                <a:cubicBezTo>
                  <a:pt x="1702011" y="710415"/>
                  <a:pt x="1637469" y="692300"/>
                  <a:pt x="1384073" y="713625"/>
                </a:cubicBezTo>
                <a:cubicBezTo>
                  <a:pt x="1130677" y="734950"/>
                  <a:pt x="898574" y="721109"/>
                  <a:pt x="723461" y="713625"/>
                </a:cubicBezTo>
                <a:cubicBezTo>
                  <a:pt x="548348" y="706141"/>
                  <a:pt x="346378" y="70271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在线预约学习室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4BB1AC6-D944-ED25-2CC1-F0850DA49173}"/>
              </a:ext>
            </a:extLst>
          </p:cNvPr>
          <p:cNvSpPr/>
          <p:nvPr/>
        </p:nvSpPr>
        <p:spPr>
          <a:xfrm>
            <a:off x="4440952" y="4263815"/>
            <a:ext cx="2247662" cy="713625"/>
          </a:xfrm>
          <a:custGeom>
            <a:avLst/>
            <a:gdLst>
              <a:gd name="connsiteX0" fmla="*/ 0 w 2247662"/>
              <a:gd name="connsiteY0" fmla="*/ 118940 h 713625"/>
              <a:gd name="connsiteX1" fmla="*/ 118940 w 2247662"/>
              <a:gd name="connsiteY1" fmla="*/ 0 h 713625"/>
              <a:gd name="connsiteX2" fmla="*/ 829063 w 2247662"/>
              <a:gd name="connsiteY2" fmla="*/ 0 h 713625"/>
              <a:gd name="connsiteX3" fmla="*/ 1519088 w 2247662"/>
              <a:gd name="connsiteY3" fmla="*/ 0 h 713625"/>
              <a:gd name="connsiteX4" fmla="*/ 2128722 w 2247662"/>
              <a:gd name="connsiteY4" fmla="*/ 0 h 713625"/>
              <a:gd name="connsiteX5" fmla="*/ 2247662 w 2247662"/>
              <a:gd name="connsiteY5" fmla="*/ 118940 h 713625"/>
              <a:gd name="connsiteX6" fmla="*/ 2247662 w 2247662"/>
              <a:gd name="connsiteY6" fmla="*/ 594685 h 713625"/>
              <a:gd name="connsiteX7" fmla="*/ 2128722 w 2247662"/>
              <a:gd name="connsiteY7" fmla="*/ 713625 h 713625"/>
              <a:gd name="connsiteX8" fmla="*/ 1418599 w 2247662"/>
              <a:gd name="connsiteY8" fmla="*/ 713625 h 713625"/>
              <a:gd name="connsiteX9" fmla="*/ 748672 w 2247662"/>
              <a:gd name="connsiteY9" fmla="*/ 713625 h 713625"/>
              <a:gd name="connsiteX10" fmla="*/ 118940 w 2247662"/>
              <a:gd name="connsiteY10" fmla="*/ 713625 h 713625"/>
              <a:gd name="connsiteX11" fmla="*/ 0 w 2247662"/>
              <a:gd name="connsiteY11" fmla="*/ 594685 h 713625"/>
              <a:gd name="connsiteX12" fmla="*/ 0 w 2247662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2" h="713625" fill="none" extrusionOk="0">
                <a:moveTo>
                  <a:pt x="0" y="118940"/>
                </a:moveTo>
                <a:cubicBezTo>
                  <a:pt x="-281" y="55912"/>
                  <a:pt x="60099" y="1878"/>
                  <a:pt x="118940" y="0"/>
                </a:cubicBezTo>
                <a:cubicBezTo>
                  <a:pt x="460782" y="-2087"/>
                  <a:pt x="505236" y="24085"/>
                  <a:pt x="829063" y="0"/>
                </a:cubicBezTo>
                <a:cubicBezTo>
                  <a:pt x="1152890" y="-24085"/>
                  <a:pt x="1353168" y="11612"/>
                  <a:pt x="1519088" y="0"/>
                </a:cubicBezTo>
                <a:cubicBezTo>
                  <a:pt x="1685008" y="-11612"/>
                  <a:pt x="1936467" y="-21525"/>
                  <a:pt x="2128722" y="0"/>
                </a:cubicBezTo>
                <a:cubicBezTo>
                  <a:pt x="2195975" y="-14263"/>
                  <a:pt x="2244795" y="46498"/>
                  <a:pt x="2247662" y="118940"/>
                </a:cubicBezTo>
                <a:cubicBezTo>
                  <a:pt x="2255862" y="236467"/>
                  <a:pt x="2256080" y="487461"/>
                  <a:pt x="2247662" y="594685"/>
                </a:cubicBezTo>
                <a:cubicBezTo>
                  <a:pt x="2243268" y="647553"/>
                  <a:pt x="2195111" y="700703"/>
                  <a:pt x="2128722" y="713625"/>
                </a:cubicBezTo>
                <a:cubicBezTo>
                  <a:pt x="1911233" y="698215"/>
                  <a:pt x="1581057" y="690920"/>
                  <a:pt x="1418599" y="713625"/>
                </a:cubicBezTo>
                <a:cubicBezTo>
                  <a:pt x="1256141" y="736330"/>
                  <a:pt x="906536" y="687991"/>
                  <a:pt x="748672" y="713625"/>
                </a:cubicBezTo>
                <a:cubicBezTo>
                  <a:pt x="590808" y="739259"/>
                  <a:pt x="285154" y="739948"/>
                  <a:pt x="118940" y="713625"/>
                </a:cubicBezTo>
                <a:cubicBezTo>
                  <a:pt x="58665" y="709409"/>
                  <a:pt x="3928" y="661681"/>
                  <a:pt x="0" y="594685"/>
                </a:cubicBezTo>
                <a:cubicBezTo>
                  <a:pt x="6103" y="401789"/>
                  <a:pt x="-23228" y="292444"/>
                  <a:pt x="0" y="118940"/>
                </a:cubicBezTo>
                <a:close/>
              </a:path>
              <a:path w="2247662" h="713625" stroke="0" extrusionOk="0">
                <a:moveTo>
                  <a:pt x="0" y="118940"/>
                </a:moveTo>
                <a:cubicBezTo>
                  <a:pt x="8665" y="53467"/>
                  <a:pt x="43225" y="-6931"/>
                  <a:pt x="118940" y="0"/>
                </a:cubicBezTo>
                <a:cubicBezTo>
                  <a:pt x="330793" y="34601"/>
                  <a:pt x="485793" y="-4172"/>
                  <a:pt x="829063" y="0"/>
                </a:cubicBezTo>
                <a:cubicBezTo>
                  <a:pt x="1172333" y="4172"/>
                  <a:pt x="1180700" y="-32480"/>
                  <a:pt x="1478892" y="0"/>
                </a:cubicBezTo>
                <a:cubicBezTo>
                  <a:pt x="1777084" y="32480"/>
                  <a:pt x="1928014" y="31553"/>
                  <a:pt x="2128722" y="0"/>
                </a:cubicBezTo>
                <a:cubicBezTo>
                  <a:pt x="2196067" y="-11574"/>
                  <a:pt x="2260254" y="48714"/>
                  <a:pt x="2247662" y="118940"/>
                </a:cubicBezTo>
                <a:cubicBezTo>
                  <a:pt x="2229489" y="304420"/>
                  <a:pt x="2232732" y="408257"/>
                  <a:pt x="2247662" y="594685"/>
                </a:cubicBezTo>
                <a:cubicBezTo>
                  <a:pt x="2248997" y="659621"/>
                  <a:pt x="2197408" y="714775"/>
                  <a:pt x="2128722" y="713625"/>
                </a:cubicBezTo>
                <a:cubicBezTo>
                  <a:pt x="1824342" y="687492"/>
                  <a:pt x="1621027" y="720692"/>
                  <a:pt x="1478892" y="713625"/>
                </a:cubicBezTo>
                <a:cubicBezTo>
                  <a:pt x="1336757" y="706559"/>
                  <a:pt x="1025489" y="728638"/>
                  <a:pt x="849161" y="713625"/>
                </a:cubicBezTo>
                <a:cubicBezTo>
                  <a:pt x="672833" y="698612"/>
                  <a:pt x="433224" y="682004"/>
                  <a:pt x="118940" y="713625"/>
                </a:cubicBezTo>
                <a:cubicBezTo>
                  <a:pt x="48529" y="712505"/>
                  <a:pt x="-1399" y="672147"/>
                  <a:pt x="0" y="594685"/>
                </a:cubicBezTo>
                <a:cubicBezTo>
                  <a:pt x="14904" y="454308"/>
                  <a:pt x="5553" y="319450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在重要的学习时段有合适的空间进行学习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FBE5B02-8809-B43B-1331-CFC0E4585337}"/>
              </a:ext>
            </a:extLst>
          </p:cNvPr>
          <p:cNvSpPr/>
          <p:nvPr/>
        </p:nvSpPr>
        <p:spPr>
          <a:xfrm>
            <a:off x="169387" y="5539171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一名宿舍管理员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AE5845-757B-4089-D6CB-4350AA6BAD39}"/>
              </a:ext>
            </a:extLst>
          </p:cNvPr>
          <p:cNvSpPr/>
          <p:nvPr/>
        </p:nvSpPr>
        <p:spPr>
          <a:xfrm>
            <a:off x="2193942" y="5539170"/>
            <a:ext cx="2089356" cy="713625"/>
          </a:xfrm>
          <a:custGeom>
            <a:avLst/>
            <a:gdLst>
              <a:gd name="connsiteX0" fmla="*/ 0 w 2089356"/>
              <a:gd name="connsiteY0" fmla="*/ 118940 h 713625"/>
              <a:gd name="connsiteX1" fmla="*/ 118940 w 2089356"/>
              <a:gd name="connsiteY1" fmla="*/ 0 h 713625"/>
              <a:gd name="connsiteX2" fmla="*/ 699069 w 2089356"/>
              <a:gd name="connsiteY2" fmla="*/ 0 h 713625"/>
              <a:gd name="connsiteX3" fmla="*/ 1297713 w 2089356"/>
              <a:gd name="connsiteY3" fmla="*/ 0 h 713625"/>
              <a:gd name="connsiteX4" fmla="*/ 1970416 w 2089356"/>
              <a:gd name="connsiteY4" fmla="*/ 0 h 713625"/>
              <a:gd name="connsiteX5" fmla="*/ 2089356 w 2089356"/>
              <a:gd name="connsiteY5" fmla="*/ 118940 h 713625"/>
              <a:gd name="connsiteX6" fmla="*/ 2089356 w 2089356"/>
              <a:gd name="connsiteY6" fmla="*/ 594685 h 713625"/>
              <a:gd name="connsiteX7" fmla="*/ 1970416 w 2089356"/>
              <a:gd name="connsiteY7" fmla="*/ 713625 h 713625"/>
              <a:gd name="connsiteX8" fmla="*/ 1371772 w 2089356"/>
              <a:gd name="connsiteY8" fmla="*/ 713625 h 713625"/>
              <a:gd name="connsiteX9" fmla="*/ 773128 w 2089356"/>
              <a:gd name="connsiteY9" fmla="*/ 713625 h 713625"/>
              <a:gd name="connsiteX10" fmla="*/ 118940 w 2089356"/>
              <a:gd name="connsiteY10" fmla="*/ 713625 h 713625"/>
              <a:gd name="connsiteX11" fmla="*/ 0 w 2089356"/>
              <a:gd name="connsiteY11" fmla="*/ 594685 h 713625"/>
              <a:gd name="connsiteX12" fmla="*/ 0 w 2089356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9356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76550" y="3400"/>
                  <a:pt x="431389" y="12090"/>
                  <a:pt x="699069" y="0"/>
                </a:cubicBezTo>
                <a:cubicBezTo>
                  <a:pt x="966749" y="-12090"/>
                  <a:pt x="1145849" y="-3983"/>
                  <a:pt x="1297713" y="0"/>
                </a:cubicBezTo>
                <a:cubicBezTo>
                  <a:pt x="1449577" y="3983"/>
                  <a:pt x="1705941" y="16692"/>
                  <a:pt x="1970416" y="0"/>
                </a:cubicBezTo>
                <a:cubicBezTo>
                  <a:pt x="2033081" y="429"/>
                  <a:pt x="2086209" y="37237"/>
                  <a:pt x="2089356" y="118940"/>
                </a:cubicBezTo>
                <a:cubicBezTo>
                  <a:pt x="2068721" y="316944"/>
                  <a:pt x="2090882" y="412596"/>
                  <a:pt x="2089356" y="594685"/>
                </a:cubicBezTo>
                <a:cubicBezTo>
                  <a:pt x="2094719" y="654680"/>
                  <a:pt x="2040247" y="703836"/>
                  <a:pt x="1970416" y="713625"/>
                </a:cubicBezTo>
                <a:cubicBezTo>
                  <a:pt x="1755776" y="741594"/>
                  <a:pt x="1601463" y="685525"/>
                  <a:pt x="1371772" y="713625"/>
                </a:cubicBezTo>
                <a:cubicBezTo>
                  <a:pt x="1142081" y="741725"/>
                  <a:pt x="996901" y="719741"/>
                  <a:pt x="773128" y="713625"/>
                </a:cubicBezTo>
                <a:cubicBezTo>
                  <a:pt x="549355" y="707509"/>
                  <a:pt x="357807" y="698895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089356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341263" y="-8181"/>
                  <a:pt x="458415" y="28544"/>
                  <a:pt x="754613" y="0"/>
                </a:cubicBezTo>
                <a:cubicBezTo>
                  <a:pt x="1050811" y="-28544"/>
                  <a:pt x="1163458" y="4680"/>
                  <a:pt x="1371772" y="0"/>
                </a:cubicBezTo>
                <a:cubicBezTo>
                  <a:pt x="1580086" y="-4680"/>
                  <a:pt x="1810719" y="18085"/>
                  <a:pt x="1970416" y="0"/>
                </a:cubicBezTo>
                <a:cubicBezTo>
                  <a:pt x="2043760" y="-12800"/>
                  <a:pt x="2090315" y="58476"/>
                  <a:pt x="2089356" y="118940"/>
                </a:cubicBezTo>
                <a:cubicBezTo>
                  <a:pt x="2081726" y="288769"/>
                  <a:pt x="2107458" y="383951"/>
                  <a:pt x="2089356" y="594685"/>
                </a:cubicBezTo>
                <a:cubicBezTo>
                  <a:pt x="2083629" y="657468"/>
                  <a:pt x="2036356" y="703108"/>
                  <a:pt x="1970416" y="713625"/>
                </a:cubicBezTo>
                <a:cubicBezTo>
                  <a:pt x="1788166" y="742298"/>
                  <a:pt x="1637578" y="694317"/>
                  <a:pt x="1371772" y="713625"/>
                </a:cubicBezTo>
                <a:cubicBezTo>
                  <a:pt x="1105966" y="732933"/>
                  <a:pt x="1006244" y="738314"/>
                  <a:pt x="717584" y="713625"/>
                </a:cubicBezTo>
                <a:cubicBezTo>
                  <a:pt x="428924" y="688936"/>
                  <a:pt x="249684" y="73714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查看每个学生的费用支付状态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B5F056E-7C46-EFB9-8A08-1ED9F3B99402}"/>
              </a:ext>
            </a:extLst>
          </p:cNvPr>
          <p:cNvSpPr/>
          <p:nvPr/>
        </p:nvSpPr>
        <p:spPr>
          <a:xfrm>
            <a:off x="4404600" y="5514763"/>
            <a:ext cx="2247662" cy="769749"/>
          </a:xfrm>
          <a:custGeom>
            <a:avLst/>
            <a:gdLst>
              <a:gd name="connsiteX0" fmla="*/ 0 w 2247662"/>
              <a:gd name="connsiteY0" fmla="*/ 128294 h 769749"/>
              <a:gd name="connsiteX1" fmla="*/ 128294 w 2247662"/>
              <a:gd name="connsiteY1" fmla="*/ 0 h 769749"/>
              <a:gd name="connsiteX2" fmla="*/ 831807 w 2247662"/>
              <a:gd name="connsiteY2" fmla="*/ 0 h 769749"/>
              <a:gd name="connsiteX3" fmla="*/ 1515409 w 2247662"/>
              <a:gd name="connsiteY3" fmla="*/ 0 h 769749"/>
              <a:gd name="connsiteX4" fmla="*/ 2119368 w 2247662"/>
              <a:gd name="connsiteY4" fmla="*/ 0 h 769749"/>
              <a:gd name="connsiteX5" fmla="*/ 2247662 w 2247662"/>
              <a:gd name="connsiteY5" fmla="*/ 128294 h 769749"/>
              <a:gd name="connsiteX6" fmla="*/ 2247662 w 2247662"/>
              <a:gd name="connsiteY6" fmla="*/ 641455 h 769749"/>
              <a:gd name="connsiteX7" fmla="*/ 2119368 w 2247662"/>
              <a:gd name="connsiteY7" fmla="*/ 769749 h 769749"/>
              <a:gd name="connsiteX8" fmla="*/ 1415855 w 2247662"/>
              <a:gd name="connsiteY8" fmla="*/ 769749 h 769749"/>
              <a:gd name="connsiteX9" fmla="*/ 752164 w 2247662"/>
              <a:gd name="connsiteY9" fmla="*/ 769749 h 769749"/>
              <a:gd name="connsiteX10" fmla="*/ 128294 w 2247662"/>
              <a:gd name="connsiteY10" fmla="*/ 769749 h 769749"/>
              <a:gd name="connsiteX11" fmla="*/ 0 w 2247662"/>
              <a:gd name="connsiteY11" fmla="*/ 641455 h 769749"/>
              <a:gd name="connsiteX12" fmla="*/ 0 w 2247662"/>
              <a:gd name="connsiteY12" fmla="*/ 128294 h 76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2" h="769749" fill="none" extrusionOk="0">
                <a:moveTo>
                  <a:pt x="0" y="128294"/>
                </a:moveTo>
                <a:cubicBezTo>
                  <a:pt x="-369" y="60935"/>
                  <a:pt x="63446" y="1648"/>
                  <a:pt x="128294" y="0"/>
                </a:cubicBezTo>
                <a:cubicBezTo>
                  <a:pt x="444870" y="32490"/>
                  <a:pt x="589111" y="14675"/>
                  <a:pt x="831807" y="0"/>
                </a:cubicBezTo>
                <a:cubicBezTo>
                  <a:pt x="1074503" y="-14675"/>
                  <a:pt x="1322311" y="18854"/>
                  <a:pt x="1515409" y="0"/>
                </a:cubicBezTo>
                <a:cubicBezTo>
                  <a:pt x="1708507" y="-18854"/>
                  <a:pt x="1943554" y="-13070"/>
                  <a:pt x="2119368" y="0"/>
                </a:cubicBezTo>
                <a:cubicBezTo>
                  <a:pt x="2191413" y="-10850"/>
                  <a:pt x="2242048" y="44217"/>
                  <a:pt x="2247662" y="128294"/>
                </a:cubicBezTo>
                <a:cubicBezTo>
                  <a:pt x="2242385" y="241948"/>
                  <a:pt x="2249709" y="490278"/>
                  <a:pt x="2247662" y="641455"/>
                </a:cubicBezTo>
                <a:cubicBezTo>
                  <a:pt x="2243729" y="700834"/>
                  <a:pt x="2190747" y="760084"/>
                  <a:pt x="2119368" y="769749"/>
                </a:cubicBezTo>
                <a:cubicBezTo>
                  <a:pt x="1834482" y="786873"/>
                  <a:pt x="1734585" y="780077"/>
                  <a:pt x="1415855" y="769749"/>
                </a:cubicBezTo>
                <a:cubicBezTo>
                  <a:pt x="1097125" y="759421"/>
                  <a:pt x="1049596" y="748216"/>
                  <a:pt x="752164" y="769749"/>
                </a:cubicBezTo>
                <a:cubicBezTo>
                  <a:pt x="454732" y="791282"/>
                  <a:pt x="327458" y="769533"/>
                  <a:pt x="128294" y="769749"/>
                </a:cubicBezTo>
                <a:cubicBezTo>
                  <a:pt x="60243" y="767566"/>
                  <a:pt x="11658" y="716187"/>
                  <a:pt x="0" y="641455"/>
                </a:cubicBezTo>
                <a:cubicBezTo>
                  <a:pt x="17315" y="428162"/>
                  <a:pt x="13357" y="295883"/>
                  <a:pt x="0" y="128294"/>
                </a:cubicBezTo>
                <a:close/>
              </a:path>
              <a:path w="2247662" h="769749" stroke="0" extrusionOk="0">
                <a:moveTo>
                  <a:pt x="0" y="128294"/>
                </a:moveTo>
                <a:cubicBezTo>
                  <a:pt x="14060" y="57789"/>
                  <a:pt x="49978" y="-5157"/>
                  <a:pt x="128294" y="0"/>
                </a:cubicBezTo>
                <a:cubicBezTo>
                  <a:pt x="370648" y="17459"/>
                  <a:pt x="549690" y="-3021"/>
                  <a:pt x="831807" y="0"/>
                </a:cubicBezTo>
                <a:cubicBezTo>
                  <a:pt x="1113924" y="3021"/>
                  <a:pt x="1197678" y="-27179"/>
                  <a:pt x="1475587" y="0"/>
                </a:cubicBezTo>
                <a:cubicBezTo>
                  <a:pt x="1753496" y="27179"/>
                  <a:pt x="1895524" y="8229"/>
                  <a:pt x="2119368" y="0"/>
                </a:cubicBezTo>
                <a:cubicBezTo>
                  <a:pt x="2192157" y="-13512"/>
                  <a:pt x="2263973" y="51561"/>
                  <a:pt x="2247662" y="128294"/>
                </a:cubicBezTo>
                <a:cubicBezTo>
                  <a:pt x="2230192" y="306019"/>
                  <a:pt x="2267161" y="495955"/>
                  <a:pt x="2247662" y="641455"/>
                </a:cubicBezTo>
                <a:cubicBezTo>
                  <a:pt x="2262276" y="704073"/>
                  <a:pt x="2195075" y="771612"/>
                  <a:pt x="2119368" y="769749"/>
                </a:cubicBezTo>
                <a:cubicBezTo>
                  <a:pt x="1898884" y="753064"/>
                  <a:pt x="1752553" y="743289"/>
                  <a:pt x="1475587" y="769749"/>
                </a:cubicBezTo>
                <a:cubicBezTo>
                  <a:pt x="1198621" y="796209"/>
                  <a:pt x="1070954" y="799919"/>
                  <a:pt x="851718" y="769749"/>
                </a:cubicBezTo>
                <a:cubicBezTo>
                  <a:pt x="632482" y="739579"/>
                  <a:pt x="400163" y="774066"/>
                  <a:pt x="128294" y="769749"/>
                </a:cubicBezTo>
                <a:cubicBezTo>
                  <a:pt x="45569" y="766933"/>
                  <a:pt x="-1803" y="727481"/>
                  <a:pt x="0" y="641455"/>
                </a:cubicBezTo>
                <a:cubicBezTo>
                  <a:pt x="9559" y="509983"/>
                  <a:pt x="-20279" y="264999"/>
                  <a:pt x="0" y="12829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及时提醒未支付的学生，确保宿舍的资金流动正常</a:t>
            </a:r>
          </a:p>
        </p:txBody>
      </p:sp>
    </p:spTree>
    <p:extLst>
      <p:ext uri="{BB962C8B-B14F-4D97-AF65-F5344CB8AC3E}">
        <p14:creationId xmlns:p14="http://schemas.microsoft.com/office/powerpoint/2010/main" val="139286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39963-FD47-D560-A154-FB0916348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0C0EF16-BEE9-8AD3-3A11-64E1CEF1AC77}"/>
              </a:ext>
            </a:extLst>
          </p:cNvPr>
          <p:cNvSpPr/>
          <p:nvPr/>
        </p:nvSpPr>
        <p:spPr>
          <a:xfrm>
            <a:off x="195699" y="1629431"/>
            <a:ext cx="1791479" cy="1136315"/>
          </a:xfrm>
          <a:custGeom>
            <a:avLst/>
            <a:gdLst>
              <a:gd name="connsiteX0" fmla="*/ 0 w 1791479"/>
              <a:gd name="connsiteY0" fmla="*/ 189390 h 1136315"/>
              <a:gd name="connsiteX1" fmla="*/ 189390 w 1791479"/>
              <a:gd name="connsiteY1" fmla="*/ 0 h 1136315"/>
              <a:gd name="connsiteX2" fmla="*/ 632036 w 1791479"/>
              <a:gd name="connsiteY2" fmla="*/ 0 h 1136315"/>
              <a:gd name="connsiteX3" fmla="*/ 1117062 w 1791479"/>
              <a:gd name="connsiteY3" fmla="*/ 0 h 1136315"/>
              <a:gd name="connsiteX4" fmla="*/ 1602089 w 1791479"/>
              <a:gd name="connsiteY4" fmla="*/ 0 h 1136315"/>
              <a:gd name="connsiteX5" fmla="*/ 1791479 w 1791479"/>
              <a:gd name="connsiteY5" fmla="*/ 189390 h 1136315"/>
              <a:gd name="connsiteX6" fmla="*/ 1791479 w 1791479"/>
              <a:gd name="connsiteY6" fmla="*/ 545431 h 1136315"/>
              <a:gd name="connsiteX7" fmla="*/ 1791479 w 1791479"/>
              <a:gd name="connsiteY7" fmla="*/ 946925 h 1136315"/>
              <a:gd name="connsiteX8" fmla="*/ 1602089 w 1791479"/>
              <a:gd name="connsiteY8" fmla="*/ 1136315 h 1136315"/>
              <a:gd name="connsiteX9" fmla="*/ 1102935 w 1791479"/>
              <a:gd name="connsiteY9" fmla="*/ 1136315 h 1136315"/>
              <a:gd name="connsiteX10" fmla="*/ 617909 w 1791479"/>
              <a:gd name="connsiteY10" fmla="*/ 1136315 h 1136315"/>
              <a:gd name="connsiteX11" fmla="*/ 189390 w 1791479"/>
              <a:gd name="connsiteY11" fmla="*/ 1136315 h 1136315"/>
              <a:gd name="connsiteX12" fmla="*/ 0 w 1791479"/>
              <a:gd name="connsiteY12" fmla="*/ 946925 h 1136315"/>
              <a:gd name="connsiteX13" fmla="*/ 0 w 1791479"/>
              <a:gd name="connsiteY13" fmla="*/ 583308 h 1136315"/>
              <a:gd name="connsiteX14" fmla="*/ 0 w 179147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1479" h="1136315" fill="none" extrusionOk="0">
                <a:moveTo>
                  <a:pt x="0" y="189390"/>
                </a:moveTo>
                <a:cubicBezTo>
                  <a:pt x="1888" y="60100"/>
                  <a:pt x="94255" y="7304"/>
                  <a:pt x="189390" y="0"/>
                </a:cubicBezTo>
                <a:cubicBezTo>
                  <a:pt x="289429" y="21919"/>
                  <a:pt x="417313" y="-19675"/>
                  <a:pt x="632036" y="0"/>
                </a:cubicBezTo>
                <a:cubicBezTo>
                  <a:pt x="846759" y="19675"/>
                  <a:pt x="970992" y="19979"/>
                  <a:pt x="1117062" y="0"/>
                </a:cubicBezTo>
                <a:cubicBezTo>
                  <a:pt x="1263132" y="-19979"/>
                  <a:pt x="1455573" y="-23175"/>
                  <a:pt x="1602089" y="0"/>
                </a:cubicBezTo>
                <a:cubicBezTo>
                  <a:pt x="1687090" y="-17312"/>
                  <a:pt x="1797603" y="86677"/>
                  <a:pt x="1791479" y="189390"/>
                </a:cubicBezTo>
                <a:cubicBezTo>
                  <a:pt x="1780141" y="323495"/>
                  <a:pt x="1790852" y="421512"/>
                  <a:pt x="1791479" y="545431"/>
                </a:cubicBezTo>
                <a:cubicBezTo>
                  <a:pt x="1792106" y="669350"/>
                  <a:pt x="1801296" y="778257"/>
                  <a:pt x="1791479" y="946925"/>
                </a:cubicBezTo>
                <a:cubicBezTo>
                  <a:pt x="1781202" y="1049235"/>
                  <a:pt x="1714044" y="1115851"/>
                  <a:pt x="1602089" y="1136315"/>
                </a:cubicBezTo>
                <a:cubicBezTo>
                  <a:pt x="1449197" y="1157195"/>
                  <a:pt x="1280666" y="1127227"/>
                  <a:pt x="1102935" y="1136315"/>
                </a:cubicBezTo>
                <a:cubicBezTo>
                  <a:pt x="925204" y="1145403"/>
                  <a:pt x="774748" y="1147259"/>
                  <a:pt x="617909" y="1136315"/>
                </a:cubicBezTo>
                <a:cubicBezTo>
                  <a:pt x="461070" y="1125371"/>
                  <a:pt x="364701" y="1148936"/>
                  <a:pt x="189390" y="1136315"/>
                </a:cubicBezTo>
                <a:cubicBezTo>
                  <a:pt x="82495" y="1147265"/>
                  <a:pt x="-13601" y="1030372"/>
                  <a:pt x="0" y="946925"/>
                </a:cubicBezTo>
                <a:cubicBezTo>
                  <a:pt x="12988" y="872742"/>
                  <a:pt x="362" y="661228"/>
                  <a:pt x="0" y="583308"/>
                </a:cubicBezTo>
                <a:cubicBezTo>
                  <a:pt x="-362" y="505388"/>
                  <a:pt x="-6769" y="380033"/>
                  <a:pt x="0" y="189390"/>
                </a:cubicBezTo>
                <a:close/>
              </a:path>
              <a:path w="1791479" h="1136315" stroke="0" extrusionOk="0">
                <a:moveTo>
                  <a:pt x="0" y="189390"/>
                </a:moveTo>
                <a:cubicBezTo>
                  <a:pt x="6350" y="88490"/>
                  <a:pt x="71544" y="20185"/>
                  <a:pt x="189390" y="0"/>
                </a:cubicBezTo>
                <a:cubicBezTo>
                  <a:pt x="290011" y="-3817"/>
                  <a:pt x="484039" y="7476"/>
                  <a:pt x="617909" y="0"/>
                </a:cubicBezTo>
                <a:cubicBezTo>
                  <a:pt x="751779" y="-7476"/>
                  <a:pt x="886482" y="-2019"/>
                  <a:pt x="1046427" y="0"/>
                </a:cubicBezTo>
                <a:cubicBezTo>
                  <a:pt x="1206372" y="2019"/>
                  <a:pt x="1328216" y="22777"/>
                  <a:pt x="1602089" y="0"/>
                </a:cubicBezTo>
                <a:cubicBezTo>
                  <a:pt x="1700563" y="-11313"/>
                  <a:pt x="1798961" y="95523"/>
                  <a:pt x="1791479" y="189390"/>
                </a:cubicBezTo>
                <a:cubicBezTo>
                  <a:pt x="1801206" y="369219"/>
                  <a:pt x="1775278" y="458163"/>
                  <a:pt x="1791479" y="560582"/>
                </a:cubicBezTo>
                <a:cubicBezTo>
                  <a:pt x="1807680" y="663001"/>
                  <a:pt x="1794619" y="827512"/>
                  <a:pt x="1791479" y="946925"/>
                </a:cubicBezTo>
                <a:cubicBezTo>
                  <a:pt x="1792569" y="1063619"/>
                  <a:pt x="1703099" y="1128941"/>
                  <a:pt x="1602089" y="1136315"/>
                </a:cubicBezTo>
                <a:cubicBezTo>
                  <a:pt x="1398799" y="1143261"/>
                  <a:pt x="1287139" y="1113892"/>
                  <a:pt x="1117062" y="1136315"/>
                </a:cubicBezTo>
                <a:cubicBezTo>
                  <a:pt x="946985" y="1158738"/>
                  <a:pt x="740439" y="1142324"/>
                  <a:pt x="632036" y="1136315"/>
                </a:cubicBezTo>
                <a:cubicBezTo>
                  <a:pt x="523633" y="1130306"/>
                  <a:pt x="389843" y="1127298"/>
                  <a:pt x="189390" y="1136315"/>
                </a:cubicBezTo>
                <a:cubicBezTo>
                  <a:pt x="82126" y="1134817"/>
                  <a:pt x="15270" y="1030660"/>
                  <a:pt x="0" y="946925"/>
                </a:cubicBezTo>
                <a:cubicBezTo>
                  <a:pt x="15715" y="836793"/>
                  <a:pt x="11724" y="684681"/>
                  <a:pt x="0" y="553007"/>
                </a:cubicBezTo>
                <a:cubicBezTo>
                  <a:pt x="-11724" y="421333"/>
                  <a:pt x="7380" y="307640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8F692FA-510D-B389-E773-48A23D0CA340}"/>
              </a:ext>
            </a:extLst>
          </p:cNvPr>
          <p:cNvSpPr/>
          <p:nvPr/>
        </p:nvSpPr>
        <p:spPr>
          <a:xfrm>
            <a:off x="2239802" y="1629433"/>
            <a:ext cx="2006309" cy="1136315"/>
          </a:xfrm>
          <a:custGeom>
            <a:avLst/>
            <a:gdLst>
              <a:gd name="connsiteX0" fmla="*/ 0 w 2006309"/>
              <a:gd name="connsiteY0" fmla="*/ 189390 h 1136315"/>
              <a:gd name="connsiteX1" fmla="*/ 189390 w 2006309"/>
              <a:gd name="connsiteY1" fmla="*/ 0 h 1136315"/>
              <a:gd name="connsiteX2" fmla="*/ 699349 w 2006309"/>
              <a:gd name="connsiteY2" fmla="*/ 0 h 1136315"/>
              <a:gd name="connsiteX3" fmla="*/ 1225583 w 2006309"/>
              <a:gd name="connsiteY3" fmla="*/ 0 h 1136315"/>
              <a:gd name="connsiteX4" fmla="*/ 1816919 w 2006309"/>
              <a:gd name="connsiteY4" fmla="*/ 0 h 1136315"/>
              <a:gd name="connsiteX5" fmla="*/ 2006309 w 2006309"/>
              <a:gd name="connsiteY5" fmla="*/ 189390 h 1136315"/>
              <a:gd name="connsiteX6" fmla="*/ 2006309 w 2006309"/>
              <a:gd name="connsiteY6" fmla="*/ 568158 h 1136315"/>
              <a:gd name="connsiteX7" fmla="*/ 2006309 w 2006309"/>
              <a:gd name="connsiteY7" fmla="*/ 946925 h 1136315"/>
              <a:gd name="connsiteX8" fmla="*/ 1816919 w 2006309"/>
              <a:gd name="connsiteY8" fmla="*/ 1136315 h 1136315"/>
              <a:gd name="connsiteX9" fmla="*/ 1274409 w 2006309"/>
              <a:gd name="connsiteY9" fmla="*/ 1136315 h 1136315"/>
              <a:gd name="connsiteX10" fmla="*/ 731900 w 2006309"/>
              <a:gd name="connsiteY10" fmla="*/ 1136315 h 1136315"/>
              <a:gd name="connsiteX11" fmla="*/ 189390 w 2006309"/>
              <a:gd name="connsiteY11" fmla="*/ 1136315 h 1136315"/>
              <a:gd name="connsiteX12" fmla="*/ 0 w 2006309"/>
              <a:gd name="connsiteY12" fmla="*/ 946925 h 1136315"/>
              <a:gd name="connsiteX13" fmla="*/ 0 w 2006309"/>
              <a:gd name="connsiteY13" fmla="*/ 575733 h 1136315"/>
              <a:gd name="connsiteX14" fmla="*/ 0 w 200630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6309" h="1136315" fill="none" extrusionOk="0">
                <a:moveTo>
                  <a:pt x="0" y="189390"/>
                </a:moveTo>
                <a:cubicBezTo>
                  <a:pt x="-2398" y="88009"/>
                  <a:pt x="87393" y="15777"/>
                  <a:pt x="189390" y="0"/>
                </a:cubicBezTo>
                <a:cubicBezTo>
                  <a:pt x="388304" y="-1184"/>
                  <a:pt x="447949" y="806"/>
                  <a:pt x="699349" y="0"/>
                </a:cubicBezTo>
                <a:cubicBezTo>
                  <a:pt x="950749" y="-806"/>
                  <a:pt x="1029021" y="-2387"/>
                  <a:pt x="1225583" y="0"/>
                </a:cubicBezTo>
                <a:cubicBezTo>
                  <a:pt x="1422145" y="2387"/>
                  <a:pt x="1642067" y="22304"/>
                  <a:pt x="1816919" y="0"/>
                </a:cubicBezTo>
                <a:cubicBezTo>
                  <a:pt x="1904805" y="14783"/>
                  <a:pt x="2001904" y="83601"/>
                  <a:pt x="2006309" y="189390"/>
                </a:cubicBezTo>
                <a:cubicBezTo>
                  <a:pt x="2022305" y="298691"/>
                  <a:pt x="1992034" y="378999"/>
                  <a:pt x="2006309" y="568158"/>
                </a:cubicBezTo>
                <a:cubicBezTo>
                  <a:pt x="2020584" y="757317"/>
                  <a:pt x="1995488" y="814015"/>
                  <a:pt x="2006309" y="946925"/>
                </a:cubicBezTo>
                <a:cubicBezTo>
                  <a:pt x="2019090" y="1035980"/>
                  <a:pt x="1918677" y="1134121"/>
                  <a:pt x="1816919" y="1136315"/>
                </a:cubicBezTo>
                <a:cubicBezTo>
                  <a:pt x="1686284" y="1118554"/>
                  <a:pt x="1406265" y="1152894"/>
                  <a:pt x="1274409" y="1136315"/>
                </a:cubicBezTo>
                <a:cubicBezTo>
                  <a:pt x="1142553" y="1119737"/>
                  <a:pt x="991230" y="1146982"/>
                  <a:pt x="731900" y="1136315"/>
                </a:cubicBezTo>
                <a:cubicBezTo>
                  <a:pt x="472570" y="1125648"/>
                  <a:pt x="436509" y="1137087"/>
                  <a:pt x="189390" y="1136315"/>
                </a:cubicBezTo>
                <a:cubicBezTo>
                  <a:pt x="84849" y="1140866"/>
                  <a:pt x="-9955" y="1039051"/>
                  <a:pt x="0" y="946925"/>
                </a:cubicBezTo>
                <a:cubicBezTo>
                  <a:pt x="-6608" y="766670"/>
                  <a:pt x="2381" y="725823"/>
                  <a:pt x="0" y="575733"/>
                </a:cubicBezTo>
                <a:cubicBezTo>
                  <a:pt x="-2381" y="425643"/>
                  <a:pt x="12447" y="319551"/>
                  <a:pt x="0" y="189390"/>
                </a:cubicBezTo>
                <a:close/>
              </a:path>
              <a:path w="2006309" h="1136315" stroke="0" extrusionOk="0">
                <a:moveTo>
                  <a:pt x="0" y="189390"/>
                </a:moveTo>
                <a:cubicBezTo>
                  <a:pt x="9229" y="87085"/>
                  <a:pt x="86498" y="4177"/>
                  <a:pt x="189390" y="0"/>
                </a:cubicBezTo>
                <a:cubicBezTo>
                  <a:pt x="413861" y="-5703"/>
                  <a:pt x="513692" y="-17991"/>
                  <a:pt x="748175" y="0"/>
                </a:cubicBezTo>
                <a:cubicBezTo>
                  <a:pt x="982658" y="17991"/>
                  <a:pt x="1127664" y="-24605"/>
                  <a:pt x="1290685" y="0"/>
                </a:cubicBezTo>
                <a:cubicBezTo>
                  <a:pt x="1453706" y="24605"/>
                  <a:pt x="1707681" y="20518"/>
                  <a:pt x="1816919" y="0"/>
                </a:cubicBezTo>
                <a:cubicBezTo>
                  <a:pt x="1925103" y="-5998"/>
                  <a:pt x="2007701" y="92373"/>
                  <a:pt x="2006309" y="189390"/>
                </a:cubicBezTo>
                <a:cubicBezTo>
                  <a:pt x="2006092" y="294526"/>
                  <a:pt x="1994784" y="400002"/>
                  <a:pt x="2006309" y="575733"/>
                </a:cubicBezTo>
                <a:cubicBezTo>
                  <a:pt x="2017834" y="751464"/>
                  <a:pt x="2003330" y="867548"/>
                  <a:pt x="2006309" y="946925"/>
                </a:cubicBezTo>
                <a:cubicBezTo>
                  <a:pt x="2016155" y="1063579"/>
                  <a:pt x="1915558" y="1128622"/>
                  <a:pt x="1816919" y="1136315"/>
                </a:cubicBezTo>
                <a:cubicBezTo>
                  <a:pt x="1711134" y="1112406"/>
                  <a:pt x="1502764" y="1127181"/>
                  <a:pt x="1323235" y="1136315"/>
                </a:cubicBezTo>
                <a:cubicBezTo>
                  <a:pt x="1143706" y="1145449"/>
                  <a:pt x="971758" y="1148051"/>
                  <a:pt x="813276" y="1136315"/>
                </a:cubicBezTo>
                <a:cubicBezTo>
                  <a:pt x="654794" y="1124579"/>
                  <a:pt x="452083" y="1112822"/>
                  <a:pt x="189390" y="1136315"/>
                </a:cubicBezTo>
                <a:cubicBezTo>
                  <a:pt x="88617" y="1150464"/>
                  <a:pt x="24096" y="1060069"/>
                  <a:pt x="0" y="946925"/>
                </a:cubicBezTo>
                <a:cubicBezTo>
                  <a:pt x="4478" y="769670"/>
                  <a:pt x="13970" y="713890"/>
                  <a:pt x="0" y="560582"/>
                </a:cubicBezTo>
                <a:cubicBezTo>
                  <a:pt x="-13970" y="407274"/>
                  <a:pt x="10480" y="333471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将支付系统与宿舍管理系统进行集成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A13D242-8BD9-5440-4048-6E6FC64A1C02}"/>
              </a:ext>
            </a:extLst>
          </p:cNvPr>
          <p:cNvSpPr/>
          <p:nvPr/>
        </p:nvSpPr>
        <p:spPr>
          <a:xfrm>
            <a:off x="4498733" y="1629433"/>
            <a:ext cx="2125758" cy="1136315"/>
          </a:xfrm>
          <a:custGeom>
            <a:avLst/>
            <a:gdLst>
              <a:gd name="connsiteX0" fmla="*/ 0 w 2125758"/>
              <a:gd name="connsiteY0" fmla="*/ 189390 h 1136315"/>
              <a:gd name="connsiteX1" fmla="*/ 189390 w 2125758"/>
              <a:gd name="connsiteY1" fmla="*/ 0 h 1136315"/>
              <a:gd name="connsiteX2" fmla="*/ 806656 w 2125758"/>
              <a:gd name="connsiteY2" fmla="*/ 0 h 1136315"/>
              <a:gd name="connsiteX3" fmla="*/ 1388982 w 2125758"/>
              <a:gd name="connsiteY3" fmla="*/ 0 h 1136315"/>
              <a:gd name="connsiteX4" fmla="*/ 1936368 w 2125758"/>
              <a:gd name="connsiteY4" fmla="*/ 0 h 1136315"/>
              <a:gd name="connsiteX5" fmla="*/ 2125758 w 2125758"/>
              <a:gd name="connsiteY5" fmla="*/ 189390 h 1136315"/>
              <a:gd name="connsiteX6" fmla="*/ 2125758 w 2125758"/>
              <a:gd name="connsiteY6" fmla="*/ 553007 h 1136315"/>
              <a:gd name="connsiteX7" fmla="*/ 2125758 w 2125758"/>
              <a:gd name="connsiteY7" fmla="*/ 946925 h 1136315"/>
              <a:gd name="connsiteX8" fmla="*/ 1936368 w 2125758"/>
              <a:gd name="connsiteY8" fmla="*/ 1136315 h 1136315"/>
              <a:gd name="connsiteX9" fmla="*/ 1388982 w 2125758"/>
              <a:gd name="connsiteY9" fmla="*/ 1136315 h 1136315"/>
              <a:gd name="connsiteX10" fmla="*/ 859065 w 2125758"/>
              <a:gd name="connsiteY10" fmla="*/ 1136315 h 1136315"/>
              <a:gd name="connsiteX11" fmla="*/ 189390 w 2125758"/>
              <a:gd name="connsiteY11" fmla="*/ 1136315 h 1136315"/>
              <a:gd name="connsiteX12" fmla="*/ 0 w 2125758"/>
              <a:gd name="connsiteY12" fmla="*/ 946925 h 1136315"/>
              <a:gd name="connsiteX13" fmla="*/ 0 w 2125758"/>
              <a:gd name="connsiteY13" fmla="*/ 590884 h 1136315"/>
              <a:gd name="connsiteX14" fmla="*/ 0 w 2125758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758" h="1136315" fill="none" extrusionOk="0">
                <a:moveTo>
                  <a:pt x="0" y="189390"/>
                </a:moveTo>
                <a:cubicBezTo>
                  <a:pt x="3744" y="101595"/>
                  <a:pt x="102557" y="12766"/>
                  <a:pt x="189390" y="0"/>
                </a:cubicBezTo>
                <a:cubicBezTo>
                  <a:pt x="398577" y="9074"/>
                  <a:pt x="610353" y="-30036"/>
                  <a:pt x="806656" y="0"/>
                </a:cubicBezTo>
                <a:cubicBezTo>
                  <a:pt x="1002959" y="30036"/>
                  <a:pt x="1116320" y="-26792"/>
                  <a:pt x="1388982" y="0"/>
                </a:cubicBezTo>
                <a:cubicBezTo>
                  <a:pt x="1661644" y="26792"/>
                  <a:pt x="1796839" y="6434"/>
                  <a:pt x="1936368" y="0"/>
                </a:cubicBezTo>
                <a:cubicBezTo>
                  <a:pt x="2026255" y="13852"/>
                  <a:pt x="2145440" y="93662"/>
                  <a:pt x="2125758" y="189390"/>
                </a:cubicBezTo>
                <a:cubicBezTo>
                  <a:pt x="2107752" y="346873"/>
                  <a:pt x="2114755" y="416898"/>
                  <a:pt x="2125758" y="553007"/>
                </a:cubicBezTo>
                <a:cubicBezTo>
                  <a:pt x="2136761" y="689116"/>
                  <a:pt x="2126565" y="843038"/>
                  <a:pt x="2125758" y="946925"/>
                </a:cubicBezTo>
                <a:cubicBezTo>
                  <a:pt x="2127484" y="1039173"/>
                  <a:pt x="2033340" y="1111694"/>
                  <a:pt x="1936368" y="1136315"/>
                </a:cubicBezTo>
                <a:cubicBezTo>
                  <a:pt x="1732578" y="1142918"/>
                  <a:pt x="1612408" y="1157861"/>
                  <a:pt x="1388982" y="1136315"/>
                </a:cubicBezTo>
                <a:cubicBezTo>
                  <a:pt x="1165556" y="1114769"/>
                  <a:pt x="994663" y="1139291"/>
                  <a:pt x="859065" y="1136315"/>
                </a:cubicBezTo>
                <a:cubicBezTo>
                  <a:pt x="723467" y="1133339"/>
                  <a:pt x="468744" y="1120517"/>
                  <a:pt x="189390" y="1136315"/>
                </a:cubicBezTo>
                <a:cubicBezTo>
                  <a:pt x="76583" y="1117070"/>
                  <a:pt x="12689" y="1058264"/>
                  <a:pt x="0" y="946925"/>
                </a:cubicBezTo>
                <a:cubicBezTo>
                  <a:pt x="-10622" y="875412"/>
                  <a:pt x="-3928" y="673721"/>
                  <a:pt x="0" y="590884"/>
                </a:cubicBezTo>
                <a:cubicBezTo>
                  <a:pt x="3928" y="508047"/>
                  <a:pt x="-10117" y="325913"/>
                  <a:pt x="0" y="189390"/>
                </a:cubicBezTo>
                <a:close/>
              </a:path>
              <a:path w="2125758" h="1136315" stroke="0" extrusionOk="0">
                <a:moveTo>
                  <a:pt x="0" y="189390"/>
                </a:moveTo>
                <a:cubicBezTo>
                  <a:pt x="14897" y="85164"/>
                  <a:pt x="67833" y="-11724"/>
                  <a:pt x="189390" y="0"/>
                </a:cubicBezTo>
                <a:cubicBezTo>
                  <a:pt x="408006" y="13723"/>
                  <a:pt x="645660" y="24092"/>
                  <a:pt x="806656" y="0"/>
                </a:cubicBezTo>
                <a:cubicBezTo>
                  <a:pt x="967652" y="-24092"/>
                  <a:pt x="1126457" y="-19496"/>
                  <a:pt x="1371512" y="0"/>
                </a:cubicBezTo>
                <a:cubicBezTo>
                  <a:pt x="1616567" y="19496"/>
                  <a:pt x="1813097" y="23550"/>
                  <a:pt x="1936368" y="0"/>
                </a:cubicBezTo>
                <a:cubicBezTo>
                  <a:pt x="2042146" y="-8251"/>
                  <a:pt x="2135698" y="81211"/>
                  <a:pt x="2125758" y="189390"/>
                </a:cubicBezTo>
                <a:cubicBezTo>
                  <a:pt x="2113061" y="282699"/>
                  <a:pt x="2127912" y="452721"/>
                  <a:pt x="2125758" y="560582"/>
                </a:cubicBezTo>
                <a:cubicBezTo>
                  <a:pt x="2123604" y="668443"/>
                  <a:pt x="2131038" y="803984"/>
                  <a:pt x="2125758" y="946925"/>
                </a:cubicBezTo>
                <a:cubicBezTo>
                  <a:pt x="2133593" y="1059900"/>
                  <a:pt x="2063895" y="1142238"/>
                  <a:pt x="1936368" y="1136315"/>
                </a:cubicBezTo>
                <a:cubicBezTo>
                  <a:pt x="1763792" y="1134772"/>
                  <a:pt x="1521162" y="1140167"/>
                  <a:pt x="1406451" y="1136315"/>
                </a:cubicBezTo>
                <a:cubicBezTo>
                  <a:pt x="1291740" y="1132463"/>
                  <a:pt x="964031" y="1134401"/>
                  <a:pt x="824125" y="1136315"/>
                </a:cubicBezTo>
                <a:cubicBezTo>
                  <a:pt x="684219" y="1138229"/>
                  <a:pt x="353091" y="1166543"/>
                  <a:pt x="189390" y="1136315"/>
                </a:cubicBezTo>
                <a:cubicBezTo>
                  <a:pt x="72042" y="1137729"/>
                  <a:pt x="10081" y="1058230"/>
                  <a:pt x="0" y="946925"/>
                </a:cubicBezTo>
                <a:cubicBezTo>
                  <a:pt x="15394" y="813654"/>
                  <a:pt x="2275" y="753437"/>
                  <a:pt x="0" y="590884"/>
                </a:cubicBezTo>
                <a:cubicBezTo>
                  <a:pt x="-2275" y="428331"/>
                  <a:pt x="74" y="342094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实现数据的无缝流动，提高管理效率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F74B31A-E43D-EE0D-CF35-5EC3FFB21B23}"/>
              </a:ext>
            </a:extLst>
          </p:cNvPr>
          <p:cNvSpPr/>
          <p:nvPr/>
        </p:nvSpPr>
        <p:spPr>
          <a:xfrm>
            <a:off x="195699" y="3461576"/>
            <a:ext cx="1791479" cy="1136315"/>
          </a:xfrm>
          <a:custGeom>
            <a:avLst/>
            <a:gdLst>
              <a:gd name="connsiteX0" fmla="*/ 0 w 1791479"/>
              <a:gd name="connsiteY0" fmla="*/ 189390 h 1136315"/>
              <a:gd name="connsiteX1" fmla="*/ 189390 w 1791479"/>
              <a:gd name="connsiteY1" fmla="*/ 0 h 1136315"/>
              <a:gd name="connsiteX2" fmla="*/ 632036 w 1791479"/>
              <a:gd name="connsiteY2" fmla="*/ 0 h 1136315"/>
              <a:gd name="connsiteX3" fmla="*/ 1117062 w 1791479"/>
              <a:gd name="connsiteY3" fmla="*/ 0 h 1136315"/>
              <a:gd name="connsiteX4" fmla="*/ 1602089 w 1791479"/>
              <a:gd name="connsiteY4" fmla="*/ 0 h 1136315"/>
              <a:gd name="connsiteX5" fmla="*/ 1791479 w 1791479"/>
              <a:gd name="connsiteY5" fmla="*/ 189390 h 1136315"/>
              <a:gd name="connsiteX6" fmla="*/ 1791479 w 1791479"/>
              <a:gd name="connsiteY6" fmla="*/ 545431 h 1136315"/>
              <a:gd name="connsiteX7" fmla="*/ 1791479 w 1791479"/>
              <a:gd name="connsiteY7" fmla="*/ 946925 h 1136315"/>
              <a:gd name="connsiteX8" fmla="*/ 1602089 w 1791479"/>
              <a:gd name="connsiteY8" fmla="*/ 1136315 h 1136315"/>
              <a:gd name="connsiteX9" fmla="*/ 1102935 w 1791479"/>
              <a:gd name="connsiteY9" fmla="*/ 1136315 h 1136315"/>
              <a:gd name="connsiteX10" fmla="*/ 617909 w 1791479"/>
              <a:gd name="connsiteY10" fmla="*/ 1136315 h 1136315"/>
              <a:gd name="connsiteX11" fmla="*/ 189390 w 1791479"/>
              <a:gd name="connsiteY11" fmla="*/ 1136315 h 1136315"/>
              <a:gd name="connsiteX12" fmla="*/ 0 w 1791479"/>
              <a:gd name="connsiteY12" fmla="*/ 946925 h 1136315"/>
              <a:gd name="connsiteX13" fmla="*/ 0 w 1791479"/>
              <a:gd name="connsiteY13" fmla="*/ 583308 h 1136315"/>
              <a:gd name="connsiteX14" fmla="*/ 0 w 179147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1479" h="1136315" fill="none" extrusionOk="0">
                <a:moveTo>
                  <a:pt x="0" y="189390"/>
                </a:moveTo>
                <a:cubicBezTo>
                  <a:pt x="1888" y="60100"/>
                  <a:pt x="94255" y="7304"/>
                  <a:pt x="189390" y="0"/>
                </a:cubicBezTo>
                <a:cubicBezTo>
                  <a:pt x="289429" y="21919"/>
                  <a:pt x="417313" y="-19675"/>
                  <a:pt x="632036" y="0"/>
                </a:cubicBezTo>
                <a:cubicBezTo>
                  <a:pt x="846759" y="19675"/>
                  <a:pt x="970992" y="19979"/>
                  <a:pt x="1117062" y="0"/>
                </a:cubicBezTo>
                <a:cubicBezTo>
                  <a:pt x="1263132" y="-19979"/>
                  <a:pt x="1455573" y="-23175"/>
                  <a:pt x="1602089" y="0"/>
                </a:cubicBezTo>
                <a:cubicBezTo>
                  <a:pt x="1687090" y="-17312"/>
                  <a:pt x="1797603" y="86677"/>
                  <a:pt x="1791479" y="189390"/>
                </a:cubicBezTo>
                <a:cubicBezTo>
                  <a:pt x="1780141" y="323495"/>
                  <a:pt x="1790852" y="421512"/>
                  <a:pt x="1791479" y="545431"/>
                </a:cubicBezTo>
                <a:cubicBezTo>
                  <a:pt x="1792106" y="669350"/>
                  <a:pt x="1801296" y="778257"/>
                  <a:pt x="1791479" y="946925"/>
                </a:cubicBezTo>
                <a:cubicBezTo>
                  <a:pt x="1781202" y="1049235"/>
                  <a:pt x="1714044" y="1115851"/>
                  <a:pt x="1602089" y="1136315"/>
                </a:cubicBezTo>
                <a:cubicBezTo>
                  <a:pt x="1449197" y="1157195"/>
                  <a:pt x="1280666" y="1127227"/>
                  <a:pt x="1102935" y="1136315"/>
                </a:cubicBezTo>
                <a:cubicBezTo>
                  <a:pt x="925204" y="1145403"/>
                  <a:pt x="774748" y="1147259"/>
                  <a:pt x="617909" y="1136315"/>
                </a:cubicBezTo>
                <a:cubicBezTo>
                  <a:pt x="461070" y="1125371"/>
                  <a:pt x="364701" y="1148936"/>
                  <a:pt x="189390" y="1136315"/>
                </a:cubicBezTo>
                <a:cubicBezTo>
                  <a:pt x="82495" y="1147265"/>
                  <a:pt x="-13601" y="1030372"/>
                  <a:pt x="0" y="946925"/>
                </a:cubicBezTo>
                <a:cubicBezTo>
                  <a:pt x="12988" y="872742"/>
                  <a:pt x="362" y="661228"/>
                  <a:pt x="0" y="583308"/>
                </a:cubicBezTo>
                <a:cubicBezTo>
                  <a:pt x="-362" y="505388"/>
                  <a:pt x="-6769" y="380033"/>
                  <a:pt x="0" y="189390"/>
                </a:cubicBezTo>
                <a:close/>
              </a:path>
              <a:path w="1791479" h="1136315" stroke="0" extrusionOk="0">
                <a:moveTo>
                  <a:pt x="0" y="189390"/>
                </a:moveTo>
                <a:cubicBezTo>
                  <a:pt x="6350" y="88490"/>
                  <a:pt x="71544" y="20185"/>
                  <a:pt x="189390" y="0"/>
                </a:cubicBezTo>
                <a:cubicBezTo>
                  <a:pt x="290011" y="-3817"/>
                  <a:pt x="484039" y="7476"/>
                  <a:pt x="617909" y="0"/>
                </a:cubicBezTo>
                <a:cubicBezTo>
                  <a:pt x="751779" y="-7476"/>
                  <a:pt x="886482" y="-2019"/>
                  <a:pt x="1046427" y="0"/>
                </a:cubicBezTo>
                <a:cubicBezTo>
                  <a:pt x="1206372" y="2019"/>
                  <a:pt x="1328216" y="22777"/>
                  <a:pt x="1602089" y="0"/>
                </a:cubicBezTo>
                <a:cubicBezTo>
                  <a:pt x="1700563" y="-11313"/>
                  <a:pt x="1798961" y="95523"/>
                  <a:pt x="1791479" y="189390"/>
                </a:cubicBezTo>
                <a:cubicBezTo>
                  <a:pt x="1801206" y="369219"/>
                  <a:pt x="1775278" y="458163"/>
                  <a:pt x="1791479" y="560582"/>
                </a:cubicBezTo>
                <a:cubicBezTo>
                  <a:pt x="1807680" y="663001"/>
                  <a:pt x="1794619" y="827512"/>
                  <a:pt x="1791479" y="946925"/>
                </a:cubicBezTo>
                <a:cubicBezTo>
                  <a:pt x="1792569" y="1063619"/>
                  <a:pt x="1703099" y="1128941"/>
                  <a:pt x="1602089" y="1136315"/>
                </a:cubicBezTo>
                <a:cubicBezTo>
                  <a:pt x="1398799" y="1143261"/>
                  <a:pt x="1287139" y="1113892"/>
                  <a:pt x="1117062" y="1136315"/>
                </a:cubicBezTo>
                <a:cubicBezTo>
                  <a:pt x="946985" y="1158738"/>
                  <a:pt x="740439" y="1142324"/>
                  <a:pt x="632036" y="1136315"/>
                </a:cubicBezTo>
                <a:cubicBezTo>
                  <a:pt x="523633" y="1130306"/>
                  <a:pt x="389843" y="1127298"/>
                  <a:pt x="189390" y="1136315"/>
                </a:cubicBezTo>
                <a:cubicBezTo>
                  <a:pt x="82126" y="1134817"/>
                  <a:pt x="15270" y="1030660"/>
                  <a:pt x="0" y="946925"/>
                </a:cubicBezTo>
                <a:cubicBezTo>
                  <a:pt x="15715" y="836793"/>
                  <a:pt x="11724" y="684681"/>
                  <a:pt x="0" y="553007"/>
                </a:cubicBezTo>
                <a:cubicBezTo>
                  <a:pt x="-11724" y="421333"/>
                  <a:pt x="7380" y="307640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400704F-65C0-4871-0789-CBFF3CE9E40C}"/>
              </a:ext>
            </a:extLst>
          </p:cNvPr>
          <p:cNvSpPr/>
          <p:nvPr/>
        </p:nvSpPr>
        <p:spPr>
          <a:xfrm>
            <a:off x="2239803" y="3461578"/>
            <a:ext cx="2006309" cy="1136315"/>
          </a:xfrm>
          <a:custGeom>
            <a:avLst/>
            <a:gdLst>
              <a:gd name="connsiteX0" fmla="*/ 0 w 2006309"/>
              <a:gd name="connsiteY0" fmla="*/ 189390 h 1136315"/>
              <a:gd name="connsiteX1" fmla="*/ 189390 w 2006309"/>
              <a:gd name="connsiteY1" fmla="*/ 0 h 1136315"/>
              <a:gd name="connsiteX2" fmla="*/ 699349 w 2006309"/>
              <a:gd name="connsiteY2" fmla="*/ 0 h 1136315"/>
              <a:gd name="connsiteX3" fmla="*/ 1225583 w 2006309"/>
              <a:gd name="connsiteY3" fmla="*/ 0 h 1136315"/>
              <a:gd name="connsiteX4" fmla="*/ 1816919 w 2006309"/>
              <a:gd name="connsiteY4" fmla="*/ 0 h 1136315"/>
              <a:gd name="connsiteX5" fmla="*/ 2006309 w 2006309"/>
              <a:gd name="connsiteY5" fmla="*/ 189390 h 1136315"/>
              <a:gd name="connsiteX6" fmla="*/ 2006309 w 2006309"/>
              <a:gd name="connsiteY6" fmla="*/ 568158 h 1136315"/>
              <a:gd name="connsiteX7" fmla="*/ 2006309 w 2006309"/>
              <a:gd name="connsiteY7" fmla="*/ 946925 h 1136315"/>
              <a:gd name="connsiteX8" fmla="*/ 1816919 w 2006309"/>
              <a:gd name="connsiteY8" fmla="*/ 1136315 h 1136315"/>
              <a:gd name="connsiteX9" fmla="*/ 1274409 w 2006309"/>
              <a:gd name="connsiteY9" fmla="*/ 1136315 h 1136315"/>
              <a:gd name="connsiteX10" fmla="*/ 731900 w 2006309"/>
              <a:gd name="connsiteY10" fmla="*/ 1136315 h 1136315"/>
              <a:gd name="connsiteX11" fmla="*/ 189390 w 2006309"/>
              <a:gd name="connsiteY11" fmla="*/ 1136315 h 1136315"/>
              <a:gd name="connsiteX12" fmla="*/ 0 w 2006309"/>
              <a:gd name="connsiteY12" fmla="*/ 946925 h 1136315"/>
              <a:gd name="connsiteX13" fmla="*/ 0 w 2006309"/>
              <a:gd name="connsiteY13" fmla="*/ 575733 h 1136315"/>
              <a:gd name="connsiteX14" fmla="*/ 0 w 200630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6309" h="1136315" fill="none" extrusionOk="0">
                <a:moveTo>
                  <a:pt x="0" y="189390"/>
                </a:moveTo>
                <a:cubicBezTo>
                  <a:pt x="-2398" y="88009"/>
                  <a:pt x="87393" y="15777"/>
                  <a:pt x="189390" y="0"/>
                </a:cubicBezTo>
                <a:cubicBezTo>
                  <a:pt x="388304" y="-1184"/>
                  <a:pt x="447949" y="806"/>
                  <a:pt x="699349" y="0"/>
                </a:cubicBezTo>
                <a:cubicBezTo>
                  <a:pt x="950749" y="-806"/>
                  <a:pt x="1029021" y="-2387"/>
                  <a:pt x="1225583" y="0"/>
                </a:cubicBezTo>
                <a:cubicBezTo>
                  <a:pt x="1422145" y="2387"/>
                  <a:pt x="1642067" y="22304"/>
                  <a:pt x="1816919" y="0"/>
                </a:cubicBezTo>
                <a:cubicBezTo>
                  <a:pt x="1904805" y="14783"/>
                  <a:pt x="2001904" y="83601"/>
                  <a:pt x="2006309" y="189390"/>
                </a:cubicBezTo>
                <a:cubicBezTo>
                  <a:pt x="2022305" y="298691"/>
                  <a:pt x="1992034" y="378999"/>
                  <a:pt x="2006309" y="568158"/>
                </a:cubicBezTo>
                <a:cubicBezTo>
                  <a:pt x="2020584" y="757317"/>
                  <a:pt x="1995488" y="814015"/>
                  <a:pt x="2006309" y="946925"/>
                </a:cubicBezTo>
                <a:cubicBezTo>
                  <a:pt x="2019090" y="1035980"/>
                  <a:pt x="1918677" y="1134121"/>
                  <a:pt x="1816919" y="1136315"/>
                </a:cubicBezTo>
                <a:cubicBezTo>
                  <a:pt x="1686284" y="1118554"/>
                  <a:pt x="1406265" y="1152894"/>
                  <a:pt x="1274409" y="1136315"/>
                </a:cubicBezTo>
                <a:cubicBezTo>
                  <a:pt x="1142553" y="1119737"/>
                  <a:pt x="991230" y="1146982"/>
                  <a:pt x="731900" y="1136315"/>
                </a:cubicBezTo>
                <a:cubicBezTo>
                  <a:pt x="472570" y="1125648"/>
                  <a:pt x="436509" y="1137087"/>
                  <a:pt x="189390" y="1136315"/>
                </a:cubicBezTo>
                <a:cubicBezTo>
                  <a:pt x="84849" y="1140866"/>
                  <a:pt x="-9955" y="1039051"/>
                  <a:pt x="0" y="946925"/>
                </a:cubicBezTo>
                <a:cubicBezTo>
                  <a:pt x="-6608" y="766670"/>
                  <a:pt x="2381" y="725823"/>
                  <a:pt x="0" y="575733"/>
                </a:cubicBezTo>
                <a:cubicBezTo>
                  <a:pt x="-2381" y="425643"/>
                  <a:pt x="12447" y="319551"/>
                  <a:pt x="0" y="189390"/>
                </a:cubicBezTo>
                <a:close/>
              </a:path>
              <a:path w="2006309" h="1136315" stroke="0" extrusionOk="0">
                <a:moveTo>
                  <a:pt x="0" y="189390"/>
                </a:moveTo>
                <a:cubicBezTo>
                  <a:pt x="9229" y="87085"/>
                  <a:pt x="86498" y="4177"/>
                  <a:pt x="189390" y="0"/>
                </a:cubicBezTo>
                <a:cubicBezTo>
                  <a:pt x="413861" y="-5703"/>
                  <a:pt x="513692" y="-17991"/>
                  <a:pt x="748175" y="0"/>
                </a:cubicBezTo>
                <a:cubicBezTo>
                  <a:pt x="982658" y="17991"/>
                  <a:pt x="1127664" y="-24605"/>
                  <a:pt x="1290685" y="0"/>
                </a:cubicBezTo>
                <a:cubicBezTo>
                  <a:pt x="1453706" y="24605"/>
                  <a:pt x="1707681" y="20518"/>
                  <a:pt x="1816919" y="0"/>
                </a:cubicBezTo>
                <a:cubicBezTo>
                  <a:pt x="1925103" y="-5998"/>
                  <a:pt x="2007701" y="92373"/>
                  <a:pt x="2006309" y="189390"/>
                </a:cubicBezTo>
                <a:cubicBezTo>
                  <a:pt x="2006092" y="294526"/>
                  <a:pt x="1994784" y="400002"/>
                  <a:pt x="2006309" y="575733"/>
                </a:cubicBezTo>
                <a:cubicBezTo>
                  <a:pt x="2017834" y="751464"/>
                  <a:pt x="2003330" y="867548"/>
                  <a:pt x="2006309" y="946925"/>
                </a:cubicBezTo>
                <a:cubicBezTo>
                  <a:pt x="2016155" y="1063579"/>
                  <a:pt x="1915558" y="1128622"/>
                  <a:pt x="1816919" y="1136315"/>
                </a:cubicBezTo>
                <a:cubicBezTo>
                  <a:pt x="1711134" y="1112406"/>
                  <a:pt x="1502764" y="1127181"/>
                  <a:pt x="1323235" y="1136315"/>
                </a:cubicBezTo>
                <a:cubicBezTo>
                  <a:pt x="1143706" y="1145449"/>
                  <a:pt x="971758" y="1148051"/>
                  <a:pt x="813276" y="1136315"/>
                </a:cubicBezTo>
                <a:cubicBezTo>
                  <a:pt x="654794" y="1124579"/>
                  <a:pt x="452083" y="1112822"/>
                  <a:pt x="189390" y="1136315"/>
                </a:cubicBezTo>
                <a:cubicBezTo>
                  <a:pt x="88617" y="1150464"/>
                  <a:pt x="24096" y="1060069"/>
                  <a:pt x="0" y="946925"/>
                </a:cubicBezTo>
                <a:cubicBezTo>
                  <a:pt x="4478" y="769670"/>
                  <a:pt x="13970" y="713890"/>
                  <a:pt x="0" y="560582"/>
                </a:cubicBezTo>
                <a:cubicBezTo>
                  <a:pt x="-13970" y="407274"/>
                  <a:pt x="10480" y="333471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确保用户的个人和支付信息得到妥善保护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4C5994C-A697-349E-48AF-864C218C97B5}"/>
              </a:ext>
            </a:extLst>
          </p:cNvPr>
          <p:cNvSpPr/>
          <p:nvPr/>
        </p:nvSpPr>
        <p:spPr>
          <a:xfrm>
            <a:off x="4498733" y="3461578"/>
            <a:ext cx="2125758" cy="1136315"/>
          </a:xfrm>
          <a:custGeom>
            <a:avLst/>
            <a:gdLst>
              <a:gd name="connsiteX0" fmla="*/ 0 w 2125758"/>
              <a:gd name="connsiteY0" fmla="*/ 189390 h 1136315"/>
              <a:gd name="connsiteX1" fmla="*/ 189390 w 2125758"/>
              <a:gd name="connsiteY1" fmla="*/ 0 h 1136315"/>
              <a:gd name="connsiteX2" fmla="*/ 806656 w 2125758"/>
              <a:gd name="connsiteY2" fmla="*/ 0 h 1136315"/>
              <a:gd name="connsiteX3" fmla="*/ 1388982 w 2125758"/>
              <a:gd name="connsiteY3" fmla="*/ 0 h 1136315"/>
              <a:gd name="connsiteX4" fmla="*/ 1936368 w 2125758"/>
              <a:gd name="connsiteY4" fmla="*/ 0 h 1136315"/>
              <a:gd name="connsiteX5" fmla="*/ 2125758 w 2125758"/>
              <a:gd name="connsiteY5" fmla="*/ 189390 h 1136315"/>
              <a:gd name="connsiteX6" fmla="*/ 2125758 w 2125758"/>
              <a:gd name="connsiteY6" fmla="*/ 553007 h 1136315"/>
              <a:gd name="connsiteX7" fmla="*/ 2125758 w 2125758"/>
              <a:gd name="connsiteY7" fmla="*/ 946925 h 1136315"/>
              <a:gd name="connsiteX8" fmla="*/ 1936368 w 2125758"/>
              <a:gd name="connsiteY8" fmla="*/ 1136315 h 1136315"/>
              <a:gd name="connsiteX9" fmla="*/ 1388982 w 2125758"/>
              <a:gd name="connsiteY9" fmla="*/ 1136315 h 1136315"/>
              <a:gd name="connsiteX10" fmla="*/ 859065 w 2125758"/>
              <a:gd name="connsiteY10" fmla="*/ 1136315 h 1136315"/>
              <a:gd name="connsiteX11" fmla="*/ 189390 w 2125758"/>
              <a:gd name="connsiteY11" fmla="*/ 1136315 h 1136315"/>
              <a:gd name="connsiteX12" fmla="*/ 0 w 2125758"/>
              <a:gd name="connsiteY12" fmla="*/ 946925 h 1136315"/>
              <a:gd name="connsiteX13" fmla="*/ 0 w 2125758"/>
              <a:gd name="connsiteY13" fmla="*/ 590884 h 1136315"/>
              <a:gd name="connsiteX14" fmla="*/ 0 w 2125758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758" h="1136315" fill="none" extrusionOk="0">
                <a:moveTo>
                  <a:pt x="0" y="189390"/>
                </a:moveTo>
                <a:cubicBezTo>
                  <a:pt x="3744" y="101595"/>
                  <a:pt x="102557" y="12766"/>
                  <a:pt x="189390" y="0"/>
                </a:cubicBezTo>
                <a:cubicBezTo>
                  <a:pt x="398577" y="9074"/>
                  <a:pt x="610353" y="-30036"/>
                  <a:pt x="806656" y="0"/>
                </a:cubicBezTo>
                <a:cubicBezTo>
                  <a:pt x="1002959" y="30036"/>
                  <a:pt x="1116320" y="-26792"/>
                  <a:pt x="1388982" y="0"/>
                </a:cubicBezTo>
                <a:cubicBezTo>
                  <a:pt x="1661644" y="26792"/>
                  <a:pt x="1796839" y="6434"/>
                  <a:pt x="1936368" y="0"/>
                </a:cubicBezTo>
                <a:cubicBezTo>
                  <a:pt x="2026255" y="13852"/>
                  <a:pt x="2145440" y="93662"/>
                  <a:pt x="2125758" y="189390"/>
                </a:cubicBezTo>
                <a:cubicBezTo>
                  <a:pt x="2107752" y="346873"/>
                  <a:pt x="2114755" y="416898"/>
                  <a:pt x="2125758" y="553007"/>
                </a:cubicBezTo>
                <a:cubicBezTo>
                  <a:pt x="2136761" y="689116"/>
                  <a:pt x="2126565" y="843038"/>
                  <a:pt x="2125758" y="946925"/>
                </a:cubicBezTo>
                <a:cubicBezTo>
                  <a:pt x="2127484" y="1039173"/>
                  <a:pt x="2033340" y="1111694"/>
                  <a:pt x="1936368" y="1136315"/>
                </a:cubicBezTo>
                <a:cubicBezTo>
                  <a:pt x="1732578" y="1142918"/>
                  <a:pt x="1612408" y="1157861"/>
                  <a:pt x="1388982" y="1136315"/>
                </a:cubicBezTo>
                <a:cubicBezTo>
                  <a:pt x="1165556" y="1114769"/>
                  <a:pt x="994663" y="1139291"/>
                  <a:pt x="859065" y="1136315"/>
                </a:cubicBezTo>
                <a:cubicBezTo>
                  <a:pt x="723467" y="1133339"/>
                  <a:pt x="468744" y="1120517"/>
                  <a:pt x="189390" y="1136315"/>
                </a:cubicBezTo>
                <a:cubicBezTo>
                  <a:pt x="76583" y="1117070"/>
                  <a:pt x="12689" y="1058264"/>
                  <a:pt x="0" y="946925"/>
                </a:cubicBezTo>
                <a:cubicBezTo>
                  <a:pt x="-10622" y="875412"/>
                  <a:pt x="-3928" y="673721"/>
                  <a:pt x="0" y="590884"/>
                </a:cubicBezTo>
                <a:cubicBezTo>
                  <a:pt x="3928" y="508047"/>
                  <a:pt x="-10117" y="325913"/>
                  <a:pt x="0" y="189390"/>
                </a:cubicBezTo>
                <a:close/>
              </a:path>
              <a:path w="2125758" h="1136315" stroke="0" extrusionOk="0">
                <a:moveTo>
                  <a:pt x="0" y="189390"/>
                </a:moveTo>
                <a:cubicBezTo>
                  <a:pt x="14897" y="85164"/>
                  <a:pt x="67833" y="-11724"/>
                  <a:pt x="189390" y="0"/>
                </a:cubicBezTo>
                <a:cubicBezTo>
                  <a:pt x="408006" y="13723"/>
                  <a:pt x="645660" y="24092"/>
                  <a:pt x="806656" y="0"/>
                </a:cubicBezTo>
                <a:cubicBezTo>
                  <a:pt x="967652" y="-24092"/>
                  <a:pt x="1126457" y="-19496"/>
                  <a:pt x="1371512" y="0"/>
                </a:cubicBezTo>
                <a:cubicBezTo>
                  <a:pt x="1616567" y="19496"/>
                  <a:pt x="1813097" y="23550"/>
                  <a:pt x="1936368" y="0"/>
                </a:cubicBezTo>
                <a:cubicBezTo>
                  <a:pt x="2042146" y="-8251"/>
                  <a:pt x="2135698" y="81211"/>
                  <a:pt x="2125758" y="189390"/>
                </a:cubicBezTo>
                <a:cubicBezTo>
                  <a:pt x="2113061" y="282699"/>
                  <a:pt x="2127912" y="452721"/>
                  <a:pt x="2125758" y="560582"/>
                </a:cubicBezTo>
                <a:cubicBezTo>
                  <a:pt x="2123604" y="668443"/>
                  <a:pt x="2131038" y="803984"/>
                  <a:pt x="2125758" y="946925"/>
                </a:cubicBezTo>
                <a:cubicBezTo>
                  <a:pt x="2133593" y="1059900"/>
                  <a:pt x="2063895" y="1142238"/>
                  <a:pt x="1936368" y="1136315"/>
                </a:cubicBezTo>
                <a:cubicBezTo>
                  <a:pt x="1763792" y="1134772"/>
                  <a:pt x="1521162" y="1140167"/>
                  <a:pt x="1406451" y="1136315"/>
                </a:cubicBezTo>
                <a:cubicBezTo>
                  <a:pt x="1291740" y="1132463"/>
                  <a:pt x="964031" y="1134401"/>
                  <a:pt x="824125" y="1136315"/>
                </a:cubicBezTo>
                <a:cubicBezTo>
                  <a:pt x="684219" y="1138229"/>
                  <a:pt x="353091" y="1166543"/>
                  <a:pt x="189390" y="1136315"/>
                </a:cubicBezTo>
                <a:cubicBezTo>
                  <a:pt x="72042" y="1137729"/>
                  <a:pt x="10081" y="1058230"/>
                  <a:pt x="0" y="946925"/>
                </a:cubicBezTo>
                <a:cubicBezTo>
                  <a:pt x="15394" y="813654"/>
                  <a:pt x="2275" y="753437"/>
                  <a:pt x="0" y="590884"/>
                </a:cubicBezTo>
                <a:cubicBezTo>
                  <a:pt x="-2275" y="428331"/>
                  <a:pt x="74" y="342094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增强用户对系统的信任，确保系统的正常使用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AFECB5-2280-4800-CD36-2A84724720B1}"/>
              </a:ext>
            </a:extLst>
          </p:cNvPr>
          <p:cNvSpPr/>
          <p:nvPr/>
        </p:nvSpPr>
        <p:spPr>
          <a:xfrm>
            <a:off x="195700" y="5270705"/>
            <a:ext cx="1791479" cy="1136315"/>
          </a:xfrm>
          <a:custGeom>
            <a:avLst/>
            <a:gdLst>
              <a:gd name="connsiteX0" fmla="*/ 0 w 1791479"/>
              <a:gd name="connsiteY0" fmla="*/ 189390 h 1136315"/>
              <a:gd name="connsiteX1" fmla="*/ 189390 w 1791479"/>
              <a:gd name="connsiteY1" fmla="*/ 0 h 1136315"/>
              <a:gd name="connsiteX2" fmla="*/ 632036 w 1791479"/>
              <a:gd name="connsiteY2" fmla="*/ 0 h 1136315"/>
              <a:gd name="connsiteX3" fmla="*/ 1117062 w 1791479"/>
              <a:gd name="connsiteY3" fmla="*/ 0 h 1136315"/>
              <a:gd name="connsiteX4" fmla="*/ 1602089 w 1791479"/>
              <a:gd name="connsiteY4" fmla="*/ 0 h 1136315"/>
              <a:gd name="connsiteX5" fmla="*/ 1791479 w 1791479"/>
              <a:gd name="connsiteY5" fmla="*/ 189390 h 1136315"/>
              <a:gd name="connsiteX6" fmla="*/ 1791479 w 1791479"/>
              <a:gd name="connsiteY6" fmla="*/ 545431 h 1136315"/>
              <a:gd name="connsiteX7" fmla="*/ 1791479 w 1791479"/>
              <a:gd name="connsiteY7" fmla="*/ 946925 h 1136315"/>
              <a:gd name="connsiteX8" fmla="*/ 1602089 w 1791479"/>
              <a:gd name="connsiteY8" fmla="*/ 1136315 h 1136315"/>
              <a:gd name="connsiteX9" fmla="*/ 1102935 w 1791479"/>
              <a:gd name="connsiteY9" fmla="*/ 1136315 h 1136315"/>
              <a:gd name="connsiteX10" fmla="*/ 617909 w 1791479"/>
              <a:gd name="connsiteY10" fmla="*/ 1136315 h 1136315"/>
              <a:gd name="connsiteX11" fmla="*/ 189390 w 1791479"/>
              <a:gd name="connsiteY11" fmla="*/ 1136315 h 1136315"/>
              <a:gd name="connsiteX12" fmla="*/ 0 w 1791479"/>
              <a:gd name="connsiteY12" fmla="*/ 946925 h 1136315"/>
              <a:gd name="connsiteX13" fmla="*/ 0 w 1791479"/>
              <a:gd name="connsiteY13" fmla="*/ 583308 h 1136315"/>
              <a:gd name="connsiteX14" fmla="*/ 0 w 179147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1479" h="1136315" fill="none" extrusionOk="0">
                <a:moveTo>
                  <a:pt x="0" y="189390"/>
                </a:moveTo>
                <a:cubicBezTo>
                  <a:pt x="1888" y="60100"/>
                  <a:pt x="94255" y="7304"/>
                  <a:pt x="189390" y="0"/>
                </a:cubicBezTo>
                <a:cubicBezTo>
                  <a:pt x="289429" y="21919"/>
                  <a:pt x="417313" y="-19675"/>
                  <a:pt x="632036" y="0"/>
                </a:cubicBezTo>
                <a:cubicBezTo>
                  <a:pt x="846759" y="19675"/>
                  <a:pt x="970992" y="19979"/>
                  <a:pt x="1117062" y="0"/>
                </a:cubicBezTo>
                <a:cubicBezTo>
                  <a:pt x="1263132" y="-19979"/>
                  <a:pt x="1455573" y="-23175"/>
                  <a:pt x="1602089" y="0"/>
                </a:cubicBezTo>
                <a:cubicBezTo>
                  <a:pt x="1687090" y="-17312"/>
                  <a:pt x="1797603" y="86677"/>
                  <a:pt x="1791479" y="189390"/>
                </a:cubicBezTo>
                <a:cubicBezTo>
                  <a:pt x="1780141" y="323495"/>
                  <a:pt x="1790852" y="421512"/>
                  <a:pt x="1791479" y="545431"/>
                </a:cubicBezTo>
                <a:cubicBezTo>
                  <a:pt x="1792106" y="669350"/>
                  <a:pt x="1801296" y="778257"/>
                  <a:pt x="1791479" y="946925"/>
                </a:cubicBezTo>
                <a:cubicBezTo>
                  <a:pt x="1781202" y="1049235"/>
                  <a:pt x="1714044" y="1115851"/>
                  <a:pt x="1602089" y="1136315"/>
                </a:cubicBezTo>
                <a:cubicBezTo>
                  <a:pt x="1449197" y="1157195"/>
                  <a:pt x="1280666" y="1127227"/>
                  <a:pt x="1102935" y="1136315"/>
                </a:cubicBezTo>
                <a:cubicBezTo>
                  <a:pt x="925204" y="1145403"/>
                  <a:pt x="774748" y="1147259"/>
                  <a:pt x="617909" y="1136315"/>
                </a:cubicBezTo>
                <a:cubicBezTo>
                  <a:pt x="461070" y="1125371"/>
                  <a:pt x="364701" y="1148936"/>
                  <a:pt x="189390" y="1136315"/>
                </a:cubicBezTo>
                <a:cubicBezTo>
                  <a:pt x="82495" y="1147265"/>
                  <a:pt x="-13601" y="1030372"/>
                  <a:pt x="0" y="946925"/>
                </a:cubicBezTo>
                <a:cubicBezTo>
                  <a:pt x="12988" y="872742"/>
                  <a:pt x="362" y="661228"/>
                  <a:pt x="0" y="583308"/>
                </a:cubicBezTo>
                <a:cubicBezTo>
                  <a:pt x="-362" y="505388"/>
                  <a:pt x="-6769" y="380033"/>
                  <a:pt x="0" y="189390"/>
                </a:cubicBezTo>
                <a:close/>
              </a:path>
              <a:path w="1791479" h="1136315" stroke="0" extrusionOk="0">
                <a:moveTo>
                  <a:pt x="0" y="189390"/>
                </a:moveTo>
                <a:cubicBezTo>
                  <a:pt x="6350" y="88490"/>
                  <a:pt x="71544" y="20185"/>
                  <a:pt x="189390" y="0"/>
                </a:cubicBezTo>
                <a:cubicBezTo>
                  <a:pt x="290011" y="-3817"/>
                  <a:pt x="484039" y="7476"/>
                  <a:pt x="617909" y="0"/>
                </a:cubicBezTo>
                <a:cubicBezTo>
                  <a:pt x="751779" y="-7476"/>
                  <a:pt x="886482" y="-2019"/>
                  <a:pt x="1046427" y="0"/>
                </a:cubicBezTo>
                <a:cubicBezTo>
                  <a:pt x="1206372" y="2019"/>
                  <a:pt x="1328216" y="22777"/>
                  <a:pt x="1602089" y="0"/>
                </a:cubicBezTo>
                <a:cubicBezTo>
                  <a:pt x="1700563" y="-11313"/>
                  <a:pt x="1798961" y="95523"/>
                  <a:pt x="1791479" y="189390"/>
                </a:cubicBezTo>
                <a:cubicBezTo>
                  <a:pt x="1801206" y="369219"/>
                  <a:pt x="1775278" y="458163"/>
                  <a:pt x="1791479" y="560582"/>
                </a:cubicBezTo>
                <a:cubicBezTo>
                  <a:pt x="1807680" y="663001"/>
                  <a:pt x="1794619" y="827512"/>
                  <a:pt x="1791479" y="946925"/>
                </a:cubicBezTo>
                <a:cubicBezTo>
                  <a:pt x="1792569" y="1063619"/>
                  <a:pt x="1703099" y="1128941"/>
                  <a:pt x="1602089" y="1136315"/>
                </a:cubicBezTo>
                <a:cubicBezTo>
                  <a:pt x="1398799" y="1143261"/>
                  <a:pt x="1287139" y="1113892"/>
                  <a:pt x="1117062" y="1136315"/>
                </a:cubicBezTo>
                <a:cubicBezTo>
                  <a:pt x="946985" y="1158738"/>
                  <a:pt x="740439" y="1142324"/>
                  <a:pt x="632036" y="1136315"/>
                </a:cubicBezTo>
                <a:cubicBezTo>
                  <a:pt x="523633" y="1130306"/>
                  <a:pt x="389843" y="1127298"/>
                  <a:pt x="189390" y="1136315"/>
                </a:cubicBezTo>
                <a:cubicBezTo>
                  <a:pt x="82126" y="1134817"/>
                  <a:pt x="15270" y="1030660"/>
                  <a:pt x="0" y="946925"/>
                </a:cubicBezTo>
                <a:cubicBezTo>
                  <a:pt x="15715" y="836793"/>
                  <a:pt x="11724" y="684681"/>
                  <a:pt x="0" y="553007"/>
                </a:cubicBezTo>
                <a:cubicBezTo>
                  <a:pt x="-11724" y="421333"/>
                  <a:pt x="7380" y="307640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F75D129-379F-1B7F-3296-6AEDA27EEA09}"/>
              </a:ext>
            </a:extLst>
          </p:cNvPr>
          <p:cNvSpPr/>
          <p:nvPr/>
        </p:nvSpPr>
        <p:spPr>
          <a:xfrm>
            <a:off x="2239803" y="5270707"/>
            <a:ext cx="2006309" cy="1136315"/>
          </a:xfrm>
          <a:custGeom>
            <a:avLst/>
            <a:gdLst>
              <a:gd name="connsiteX0" fmla="*/ 0 w 2006309"/>
              <a:gd name="connsiteY0" fmla="*/ 189390 h 1136315"/>
              <a:gd name="connsiteX1" fmla="*/ 189390 w 2006309"/>
              <a:gd name="connsiteY1" fmla="*/ 0 h 1136315"/>
              <a:gd name="connsiteX2" fmla="*/ 699349 w 2006309"/>
              <a:gd name="connsiteY2" fmla="*/ 0 h 1136315"/>
              <a:gd name="connsiteX3" fmla="*/ 1225583 w 2006309"/>
              <a:gd name="connsiteY3" fmla="*/ 0 h 1136315"/>
              <a:gd name="connsiteX4" fmla="*/ 1816919 w 2006309"/>
              <a:gd name="connsiteY4" fmla="*/ 0 h 1136315"/>
              <a:gd name="connsiteX5" fmla="*/ 2006309 w 2006309"/>
              <a:gd name="connsiteY5" fmla="*/ 189390 h 1136315"/>
              <a:gd name="connsiteX6" fmla="*/ 2006309 w 2006309"/>
              <a:gd name="connsiteY6" fmla="*/ 568158 h 1136315"/>
              <a:gd name="connsiteX7" fmla="*/ 2006309 w 2006309"/>
              <a:gd name="connsiteY7" fmla="*/ 946925 h 1136315"/>
              <a:gd name="connsiteX8" fmla="*/ 1816919 w 2006309"/>
              <a:gd name="connsiteY8" fmla="*/ 1136315 h 1136315"/>
              <a:gd name="connsiteX9" fmla="*/ 1274409 w 2006309"/>
              <a:gd name="connsiteY9" fmla="*/ 1136315 h 1136315"/>
              <a:gd name="connsiteX10" fmla="*/ 731900 w 2006309"/>
              <a:gd name="connsiteY10" fmla="*/ 1136315 h 1136315"/>
              <a:gd name="connsiteX11" fmla="*/ 189390 w 2006309"/>
              <a:gd name="connsiteY11" fmla="*/ 1136315 h 1136315"/>
              <a:gd name="connsiteX12" fmla="*/ 0 w 2006309"/>
              <a:gd name="connsiteY12" fmla="*/ 946925 h 1136315"/>
              <a:gd name="connsiteX13" fmla="*/ 0 w 2006309"/>
              <a:gd name="connsiteY13" fmla="*/ 575733 h 1136315"/>
              <a:gd name="connsiteX14" fmla="*/ 0 w 200630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6309" h="1136315" fill="none" extrusionOk="0">
                <a:moveTo>
                  <a:pt x="0" y="189390"/>
                </a:moveTo>
                <a:cubicBezTo>
                  <a:pt x="-2398" y="88009"/>
                  <a:pt x="87393" y="15777"/>
                  <a:pt x="189390" y="0"/>
                </a:cubicBezTo>
                <a:cubicBezTo>
                  <a:pt x="388304" y="-1184"/>
                  <a:pt x="447949" y="806"/>
                  <a:pt x="699349" y="0"/>
                </a:cubicBezTo>
                <a:cubicBezTo>
                  <a:pt x="950749" y="-806"/>
                  <a:pt x="1029021" y="-2387"/>
                  <a:pt x="1225583" y="0"/>
                </a:cubicBezTo>
                <a:cubicBezTo>
                  <a:pt x="1422145" y="2387"/>
                  <a:pt x="1642067" y="22304"/>
                  <a:pt x="1816919" y="0"/>
                </a:cubicBezTo>
                <a:cubicBezTo>
                  <a:pt x="1904805" y="14783"/>
                  <a:pt x="2001904" y="83601"/>
                  <a:pt x="2006309" y="189390"/>
                </a:cubicBezTo>
                <a:cubicBezTo>
                  <a:pt x="2022305" y="298691"/>
                  <a:pt x="1992034" y="378999"/>
                  <a:pt x="2006309" y="568158"/>
                </a:cubicBezTo>
                <a:cubicBezTo>
                  <a:pt x="2020584" y="757317"/>
                  <a:pt x="1995488" y="814015"/>
                  <a:pt x="2006309" y="946925"/>
                </a:cubicBezTo>
                <a:cubicBezTo>
                  <a:pt x="2019090" y="1035980"/>
                  <a:pt x="1918677" y="1134121"/>
                  <a:pt x="1816919" y="1136315"/>
                </a:cubicBezTo>
                <a:cubicBezTo>
                  <a:pt x="1686284" y="1118554"/>
                  <a:pt x="1406265" y="1152894"/>
                  <a:pt x="1274409" y="1136315"/>
                </a:cubicBezTo>
                <a:cubicBezTo>
                  <a:pt x="1142553" y="1119737"/>
                  <a:pt x="991230" y="1146982"/>
                  <a:pt x="731900" y="1136315"/>
                </a:cubicBezTo>
                <a:cubicBezTo>
                  <a:pt x="472570" y="1125648"/>
                  <a:pt x="436509" y="1137087"/>
                  <a:pt x="189390" y="1136315"/>
                </a:cubicBezTo>
                <a:cubicBezTo>
                  <a:pt x="84849" y="1140866"/>
                  <a:pt x="-9955" y="1039051"/>
                  <a:pt x="0" y="946925"/>
                </a:cubicBezTo>
                <a:cubicBezTo>
                  <a:pt x="-6608" y="766670"/>
                  <a:pt x="2381" y="725823"/>
                  <a:pt x="0" y="575733"/>
                </a:cubicBezTo>
                <a:cubicBezTo>
                  <a:pt x="-2381" y="425643"/>
                  <a:pt x="12447" y="319551"/>
                  <a:pt x="0" y="189390"/>
                </a:cubicBezTo>
                <a:close/>
              </a:path>
              <a:path w="2006309" h="1136315" stroke="0" extrusionOk="0">
                <a:moveTo>
                  <a:pt x="0" y="189390"/>
                </a:moveTo>
                <a:cubicBezTo>
                  <a:pt x="9229" y="87085"/>
                  <a:pt x="86498" y="4177"/>
                  <a:pt x="189390" y="0"/>
                </a:cubicBezTo>
                <a:cubicBezTo>
                  <a:pt x="413861" y="-5703"/>
                  <a:pt x="513692" y="-17991"/>
                  <a:pt x="748175" y="0"/>
                </a:cubicBezTo>
                <a:cubicBezTo>
                  <a:pt x="982658" y="17991"/>
                  <a:pt x="1127664" y="-24605"/>
                  <a:pt x="1290685" y="0"/>
                </a:cubicBezTo>
                <a:cubicBezTo>
                  <a:pt x="1453706" y="24605"/>
                  <a:pt x="1707681" y="20518"/>
                  <a:pt x="1816919" y="0"/>
                </a:cubicBezTo>
                <a:cubicBezTo>
                  <a:pt x="1925103" y="-5998"/>
                  <a:pt x="2007701" y="92373"/>
                  <a:pt x="2006309" y="189390"/>
                </a:cubicBezTo>
                <a:cubicBezTo>
                  <a:pt x="2006092" y="294526"/>
                  <a:pt x="1994784" y="400002"/>
                  <a:pt x="2006309" y="575733"/>
                </a:cubicBezTo>
                <a:cubicBezTo>
                  <a:pt x="2017834" y="751464"/>
                  <a:pt x="2003330" y="867548"/>
                  <a:pt x="2006309" y="946925"/>
                </a:cubicBezTo>
                <a:cubicBezTo>
                  <a:pt x="2016155" y="1063579"/>
                  <a:pt x="1915558" y="1128622"/>
                  <a:pt x="1816919" y="1136315"/>
                </a:cubicBezTo>
                <a:cubicBezTo>
                  <a:pt x="1711134" y="1112406"/>
                  <a:pt x="1502764" y="1127181"/>
                  <a:pt x="1323235" y="1136315"/>
                </a:cubicBezTo>
                <a:cubicBezTo>
                  <a:pt x="1143706" y="1145449"/>
                  <a:pt x="971758" y="1148051"/>
                  <a:pt x="813276" y="1136315"/>
                </a:cubicBezTo>
                <a:cubicBezTo>
                  <a:pt x="654794" y="1124579"/>
                  <a:pt x="452083" y="1112822"/>
                  <a:pt x="189390" y="1136315"/>
                </a:cubicBezTo>
                <a:cubicBezTo>
                  <a:pt x="88617" y="1150464"/>
                  <a:pt x="24096" y="1060069"/>
                  <a:pt x="0" y="946925"/>
                </a:cubicBezTo>
                <a:cubicBezTo>
                  <a:pt x="4478" y="769670"/>
                  <a:pt x="13970" y="713890"/>
                  <a:pt x="0" y="560582"/>
                </a:cubicBezTo>
                <a:cubicBezTo>
                  <a:pt x="-13970" y="407274"/>
                  <a:pt x="10480" y="333471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设计一个用户友好的界面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16EA3F4-8000-774A-2BB9-C82D1B6218F8}"/>
              </a:ext>
            </a:extLst>
          </p:cNvPr>
          <p:cNvSpPr/>
          <p:nvPr/>
        </p:nvSpPr>
        <p:spPr>
          <a:xfrm>
            <a:off x="4498736" y="5270707"/>
            <a:ext cx="2225229" cy="1136315"/>
          </a:xfrm>
          <a:custGeom>
            <a:avLst/>
            <a:gdLst>
              <a:gd name="connsiteX0" fmla="*/ 0 w 2225229"/>
              <a:gd name="connsiteY0" fmla="*/ 189390 h 1136315"/>
              <a:gd name="connsiteX1" fmla="*/ 189390 w 2225229"/>
              <a:gd name="connsiteY1" fmla="*/ 0 h 1136315"/>
              <a:gd name="connsiteX2" fmla="*/ 841802 w 2225229"/>
              <a:gd name="connsiteY2" fmla="*/ 0 h 1136315"/>
              <a:gd name="connsiteX3" fmla="*/ 1457285 w 2225229"/>
              <a:gd name="connsiteY3" fmla="*/ 0 h 1136315"/>
              <a:gd name="connsiteX4" fmla="*/ 2035839 w 2225229"/>
              <a:gd name="connsiteY4" fmla="*/ 0 h 1136315"/>
              <a:gd name="connsiteX5" fmla="*/ 2225229 w 2225229"/>
              <a:gd name="connsiteY5" fmla="*/ 189390 h 1136315"/>
              <a:gd name="connsiteX6" fmla="*/ 2225229 w 2225229"/>
              <a:gd name="connsiteY6" fmla="*/ 553007 h 1136315"/>
              <a:gd name="connsiteX7" fmla="*/ 2225229 w 2225229"/>
              <a:gd name="connsiteY7" fmla="*/ 946925 h 1136315"/>
              <a:gd name="connsiteX8" fmla="*/ 2035839 w 2225229"/>
              <a:gd name="connsiteY8" fmla="*/ 1136315 h 1136315"/>
              <a:gd name="connsiteX9" fmla="*/ 1457285 w 2225229"/>
              <a:gd name="connsiteY9" fmla="*/ 1136315 h 1136315"/>
              <a:gd name="connsiteX10" fmla="*/ 897195 w 2225229"/>
              <a:gd name="connsiteY10" fmla="*/ 1136315 h 1136315"/>
              <a:gd name="connsiteX11" fmla="*/ 189390 w 2225229"/>
              <a:gd name="connsiteY11" fmla="*/ 1136315 h 1136315"/>
              <a:gd name="connsiteX12" fmla="*/ 0 w 2225229"/>
              <a:gd name="connsiteY12" fmla="*/ 946925 h 1136315"/>
              <a:gd name="connsiteX13" fmla="*/ 0 w 2225229"/>
              <a:gd name="connsiteY13" fmla="*/ 590884 h 1136315"/>
              <a:gd name="connsiteX14" fmla="*/ 0 w 2225229"/>
              <a:gd name="connsiteY14" fmla="*/ 189390 h 113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25229" h="1136315" fill="none" extrusionOk="0">
                <a:moveTo>
                  <a:pt x="0" y="189390"/>
                </a:moveTo>
                <a:cubicBezTo>
                  <a:pt x="3744" y="101595"/>
                  <a:pt x="102557" y="12766"/>
                  <a:pt x="189390" y="0"/>
                </a:cubicBezTo>
                <a:cubicBezTo>
                  <a:pt x="368845" y="13287"/>
                  <a:pt x="647354" y="-10785"/>
                  <a:pt x="841802" y="0"/>
                </a:cubicBezTo>
                <a:cubicBezTo>
                  <a:pt x="1036250" y="10785"/>
                  <a:pt x="1289992" y="-558"/>
                  <a:pt x="1457285" y="0"/>
                </a:cubicBezTo>
                <a:cubicBezTo>
                  <a:pt x="1624578" y="558"/>
                  <a:pt x="1904541" y="2583"/>
                  <a:pt x="2035839" y="0"/>
                </a:cubicBezTo>
                <a:cubicBezTo>
                  <a:pt x="2125726" y="13852"/>
                  <a:pt x="2244911" y="93662"/>
                  <a:pt x="2225229" y="189390"/>
                </a:cubicBezTo>
                <a:cubicBezTo>
                  <a:pt x="2207223" y="346873"/>
                  <a:pt x="2214226" y="416898"/>
                  <a:pt x="2225229" y="553007"/>
                </a:cubicBezTo>
                <a:cubicBezTo>
                  <a:pt x="2236232" y="689116"/>
                  <a:pt x="2226036" y="843038"/>
                  <a:pt x="2225229" y="946925"/>
                </a:cubicBezTo>
                <a:cubicBezTo>
                  <a:pt x="2226955" y="1039173"/>
                  <a:pt x="2132811" y="1111694"/>
                  <a:pt x="2035839" y="1136315"/>
                </a:cubicBezTo>
                <a:cubicBezTo>
                  <a:pt x="1759602" y="1113000"/>
                  <a:pt x="1725905" y="1140015"/>
                  <a:pt x="1457285" y="1136315"/>
                </a:cubicBezTo>
                <a:cubicBezTo>
                  <a:pt x="1188665" y="1132615"/>
                  <a:pt x="1091365" y="1116836"/>
                  <a:pt x="897195" y="1136315"/>
                </a:cubicBezTo>
                <a:cubicBezTo>
                  <a:pt x="703025" y="1155795"/>
                  <a:pt x="459415" y="1169272"/>
                  <a:pt x="189390" y="1136315"/>
                </a:cubicBezTo>
                <a:cubicBezTo>
                  <a:pt x="76583" y="1117070"/>
                  <a:pt x="12689" y="1058264"/>
                  <a:pt x="0" y="946925"/>
                </a:cubicBezTo>
                <a:cubicBezTo>
                  <a:pt x="-10622" y="875412"/>
                  <a:pt x="-3928" y="673721"/>
                  <a:pt x="0" y="590884"/>
                </a:cubicBezTo>
                <a:cubicBezTo>
                  <a:pt x="3928" y="508047"/>
                  <a:pt x="-10117" y="325913"/>
                  <a:pt x="0" y="189390"/>
                </a:cubicBezTo>
                <a:close/>
              </a:path>
              <a:path w="2225229" h="1136315" stroke="0" extrusionOk="0">
                <a:moveTo>
                  <a:pt x="0" y="189390"/>
                </a:moveTo>
                <a:cubicBezTo>
                  <a:pt x="14897" y="85164"/>
                  <a:pt x="67833" y="-11724"/>
                  <a:pt x="189390" y="0"/>
                </a:cubicBezTo>
                <a:cubicBezTo>
                  <a:pt x="429909" y="6086"/>
                  <a:pt x="694019" y="-10005"/>
                  <a:pt x="841802" y="0"/>
                </a:cubicBezTo>
                <a:cubicBezTo>
                  <a:pt x="989585" y="10005"/>
                  <a:pt x="1191834" y="-4084"/>
                  <a:pt x="1438820" y="0"/>
                </a:cubicBezTo>
                <a:cubicBezTo>
                  <a:pt x="1685806" y="4084"/>
                  <a:pt x="1797348" y="-13153"/>
                  <a:pt x="2035839" y="0"/>
                </a:cubicBezTo>
                <a:cubicBezTo>
                  <a:pt x="2141617" y="-8251"/>
                  <a:pt x="2235169" y="81211"/>
                  <a:pt x="2225229" y="189390"/>
                </a:cubicBezTo>
                <a:cubicBezTo>
                  <a:pt x="2212532" y="282699"/>
                  <a:pt x="2227383" y="452721"/>
                  <a:pt x="2225229" y="560582"/>
                </a:cubicBezTo>
                <a:cubicBezTo>
                  <a:pt x="2223075" y="668443"/>
                  <a:pt x="2230509" y="803984"/>
                  <a:pt x="2225229" y="946925"/>
                </a:cubicBezTo>
                <a:cubicBezTo>
                  <a:pt x="2233064" y="1059900"/>
                  <a:pt x="2163366" y="1142238"/>
                  <a:pt x="2035839" y="1136315"/>
                </a:cubicBezTo>
                <a:cubicBezTo>
                  <a:pt x="1894889" y="1113484"/>
                  <a:pt x="1632288" y="1122933"/>
                  <a:pt x="1475749" y="1136315"/>
                </a:cubicBezTo>
                <a:cubicBezTo>
                  <a:pt x="1319210" y="1149698"/>
                  <a:pt x="1039737" y="1127051"/>
                  <a:pt x="860266" y="1136315"/>
                </a:cubicBezTo>
                <a:cubicBezTo>
                  <a:pt x="680795" y="1145579"/>
                  <a:pt x="458316" y="1167618"/>
                  <a:pt x="189390" y="1136315"/>
                </a:cubicBezTo>
                <a:cubicBezTo>
                  <a:pt x="72042" y="1137729"/>
                  <a:pt x="10081" y="1058230"/>
                  <a:pt x="0" y="946925"/>
                </a:cubicBezTo>
                <a:cubicBezTo>
                  <a:pt x="15394" y="813654"/>
                  <a:pt x="2275" y="753437"/>
                  <a:pt x="0" y="590884"/>
                </a:cubicBezTo>
                <a:cubicBezTo>
                  <a:pt x="-2275" y="428331"/>
                  <a:pt x="74" y="342094"/>
                  <a:pt x="0" y="18939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用户可以轻松上手，减少学习成本，提高使用体验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F9F2C60-82CA-8E06-4E72-3A04F2C64D4E}"/>
              </a:ext>
            </a:extLst>
          </p:cNvPr>
          <p:cNvSpPr/>
          <p:nvPr/>
        </p:nvSpPr>
        <p:spPr>
          <a:xfrm>
            <a:off x="205740" y="265612"/>
            <a:ext cx="1866900" cy="713625"/>
          </a:xfrm>
          <a:custGeom>
            <a:avLst/>
            <a:gdLst>
              <a:gd name="connsiteX0" fmla="*/ 0 w 1866900"/>
              <a:gd name="connsiteY0" fmla="*/ 118940 h 713625"/>
              <a:gd name="connsiteX1" fmla="*/ 118940 w 1866900"/>
              <a:gd name="connsiteY1" fmla="*/ 0 h 713625"/>
              <a:gd name="connsiteX2" fmla="*/ 645656 w 1866900"/>
              <a:gd name="connsiteY2" fmla="*/ 0 h 713625"/>
              <a:gd name="connsiteX3" fmla="*/ 1139793 w 1866900"/>
              <a:gd name="connsiteY3" fmla="*/ 0 h 713625"/>
              <a:gd name="connsiteX4" fmla="*/ 1747960 w 1866900"/>
              <a:gd name="connsiteY4" fmla="*/ 0 h 713625"/>
              <a:gd name="connsiteX5" fmla="*/ 1866900 w 1866900"/>
              <a:gd name="connsiteY5" fmla="*/ 118940 h 713625"/>
              <a:gd name="connsiteX6" fmla="*/ 1866900 w 1866900"/>
              <a:gd name="connsiteY6" fmla="*/ 594685 h 713625"/>
              <a:gd name="connsiteX7" fmla="*/ 1747960 w 1866900"/>
              <a:gd name="connsiteY7" fmla="*/ 713625 h 713625"/>
              <a:gd name="connsiteX8" fmla="*/ 1237534 w 1866900"/>
              <a:gd name="connsiteY8" fmla="*/ 713625 h 713625"/>
              <a:gd name="connsiteX9" fmla="*/ 727107 w 1866900"/>
              <a:gd name="connsiteY9" fmla="*/ 713625 h 713625"/>
              <a:gd name="connsiteX10" fmla="*/ 118940 w 1866900"/>
              <a:gd name="connsiteY10" fmla="*/ 713625 h 713625"/>
              <a:gd name="connsiteX11" fmla="*/ 0 w 1866900"/>
              <a:gd name="connsiteY11" fmla="*/ 594685 h 713625"/>
              <a:gd name="connsiteX12" fmla="*/ 0 w 1866900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6900" h="713625" fill="none" extrusionOk="0">
                <a:moveTo>
                  <a:pt x="0" y="118940"/>
                </a:moveTo>
                <a:cubicBezTo>
                  <a:pt x="-7854" y="56473"/>
                  <a:pt x="54991" y="249"/>
                  <a:pt x="118940" y="0"/>
                </a:cubicBezTo>
                <a:cubicBezTo>
                  <a:pt x="228407" y="7094"/>
                  <a:pt x="487905" y="6930"/>
                  <a:pt x="645656" y="0"/>
                </a:cubicBezTo>
                <a:cubicBezTo>
                  <a:pt x="803407" y="-6930"/>
                  <a:pt x="1003852" y="20157"/>
                  <a:pt x="1139793" y="0"/>
                </a:cubicBezTo>
                <a:cubicBezTo>
                  <a:pt x="1275734" y="-20157"/>
                  <a:pt x="1449638" y="11041"/>
                  <a:pt x="1747960" y="0"/>
                </a:cubicBezTo>
                <a:cubicBezTo>
                  <a:pt x="1821935" y="-3989"/>
                  <a:pt x="1875034" y="64886"/>
                  <a:pt x="1866900" y="118940"/>
                </a:cubicBezTo>
                <a:cubicBezTo>
                  <a:pt x="1872315" y="347548"/>
                  <a:pt x="1889984" y="439113"/>
                  <a:pt x="1866900" y="594685"/>
                </a:cubicBezTo>
                <a:cubicBezTo>
                  <a:pt x="1881733" y="657168"/>
                  <a:pt x="1800974" y="721576"/>
                  <a:pt x="1747960" y="713625"/>
                </a:cubicBezTo>
                <a:cubicBezTo>
                  <a:pt x="1587165" y="721527"/>
                  <a:pt x="1409423" y="707576"/>
                  <a:pt x="1237534" y="713625"/>
                </a:cubicBezTo>
                <a:cubicBezTo>
                  <a:pt x="1065645" y="719674"/>
                  <a:pt x="878026" y="736629"/>
                  <a:pt x="727107" y="713625"/>
                </a:cubicBezTo>
                <a:cubicBezTo>
                  <a:pt x="576188" y="690621"/>
                  <a:pt x="258358" y="698060"/>
                  <a:pt x="118940" y="713625"/>
                </a:cubicBezTo>
                <a:cubicBezTo>
                  <a:pt x="68969" y="708975"/>
                  <a:pt x="-10145" y="658643"/>
                  <a:pt x="0" y="594685"/>
                </a:cubicBezTo>
                <a:cubicBezTo>
                  <a:pt x="11550" y="471744"/>
                  <a:pt x="21447" y="292960"/>
                  <a:pt x="0" y="118940"/>
                </a:cubicBezTo>
                <a:close/>
              </a:path>
              <a:path w="1866900" h="713625" stroke="0" extrusionOk="0">
                <a:moveTo>
                  <a:pt x="0" y="118940"/>
                </a:moveTo>
                <a:cubicBezTo>
                  <a:pt x="10259" y="59224"/>
                  <a:pt x="46455" y="10354"/>
                  <a:pt x="118940" y="0"/>
                </a:cubicBezTo>
                <a:cubicBezTo>
                  <a:pt x="277433" y="-23441"/>
                  <a:pt x="394063" y="9269"/>
                  <a:pt x="613076" y="0"/>
                </a:cubicBezTo>
                <a:cubicBezTo>
                  <a:pt x="832089" y="-9269"/>
                  <a:pt x="964497" y="-18298"/>
                  <a:pt x="1107212" y="0"/>
                </a:cubicBezTo>
                <a:cubicBezTo>
                  <a:pt x="1249927" y="18298"/>
                  <a:pt x="1533672" y="17422"/>
                  <a:pt x="1747960" y="0"/>
                </a:cubicBezTo>
                <a:cubicBezTo>
                  <a:pt x="1810446" y="-5919"/>
                  <a:pt x="1873435" y="62624"/>
                  <a:pt x="1866900" y="118940"/>
                </a:cubicBezTo>
                <a:cubicBezTo>
                  <a:pt x="1870208" y="345866"/>
                  <a:pt x="1888726" y="370193"/>
                  <a:pt x="1866900" y="594685"/>
                </a:cubicBezTo>
                <a:cubicBezTo>
                  <a:pt x="1862484" y="670189"/>
                  <a:pt x="1820775" y="713896"/>
                  <a:pt x="1747960" y="713625"/>
                </a:cubicBezTo>
                <a:cubicBezTo>
                  <a:pt x="1574994" y="719618"/>
                  <a:pt x="1363649" y="713955"/>
                  <a:pt x="1172373" y="713625"/>
                </a:cubicBezTo>
                <a:cubicBezTo>
                  <a:pt x="981097" y="713295"/>
                  <a:pt x="807397" y="699515"/>
                  <a:pt x="629366" y="713625"/>
                </a:cubicBezTo>
                <a:cubicBezTo>
                  <a:pt x="451335" y="727735"/>
                  <a:pt x="259290" y="729822"/>
                  <a:pt x="118940" y="713625"/>
                </a:cubicBezTo>
                <a:cubicBezTo>
                  <a:pt x="57745" y="723261"/>
                  <a:pt x="16341" y="659192"/>
                  <a:pt x="0" y="594685"/>
                </a:cubicBezTo>
                <a:cubicBezTo>
                  <a:pt x="-2913" y="469620"/>
                  <a:pt x="-17520" y="237576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67953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07A14D-F888-4F2D-0719-69D8B2FF75D9}"/>
              </a:ext>
            </a:extLst>
          </p:cNvPr>
          <p:cNvSpPr/>
          <p:nvPr/>
        </p:nvSpPr>
        <p:spPr>
          <a:xfrm>
            <a:off x="2193942" y="265611"/>
            <a:ext cx="2089357" cy="713625"/>
          </a:xfrm>
          <a:custGeom>
            <a:avLst/>
            <a:gdLst>
              <a:gd name="connsiteX0" fmla="*/ 0 w 2089357"/>
              <a:gd name="connsiteY0" fmla="*/ 118940 h 713625"/>
              <a:gd name="connsiteX1" fmla="*/ 118940 w 2089357"/>
              <a:gd name="connsiteY1" fmla="*/ 0 h 713625"/>
              <a:gd name="connsiteX2" fmla="*/ 699069 w 2089357"/>
              <a:gd name="connsiteY2" fmla="*/ 0 h 713625"/>
              <a:gd name="connsiteX3" fmla="*/ 1297714 w 2089357"/>
              <a:gd name="connsiteY3" fmla="*/ 0 h 713625"/>
              <a:gd name="connsiteX4" fmla="*/ 1970417 w 2089357"/>
              <a:gd name="connsiteY4" fmla="*/ 0 h 713625"/>
              <a:gd name="connsiteX5" fmla="*/ 2089357 w 2089357"/>
              <a:gd name="connsiteY5" fmla="*/ 118940 h 713625"/>
              <a:gd name="connsiteX6" fmla="*/ 2089357 w 2089357"/>
              <a:gd name="connsiteY6" fmla="*/ 594685 h 713625"/>
              <a:gd name="connsiteX7" fmla="*/ 1970417 w 2089357"/>
              <a:gd name="connsiteY7" fmla="*/ 713625 h 713625"/>
              <a:gd name="connsiteX8" fmla="*/ 1371773 w 2089357"/>
              <a:gd name="connsiteY8" fmla="*/ 713625 h 713625"/>
              <a:gd name="connsiteX9" fmla="*/ 773129 w 2089357"/>
              <a:gd name="connsiteY9" fmla="*/ 713625 h 713625"/>
              <a:gd name="connsiteX10" fmla="*/ 118940 w 2089357"/>
              <a:gd name="connsiteY10" fmla="*/ 713625 h 713625"/>
              <a:gd name="connsiteX11" fmla="*/ 0 w 2089357"/>
              <a:gd name="connsiteY11" fmla="*/ 594685 h 713625"/>
              <a:gd name="connsiteX12" fmla="*/ 0 w 2089357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9357" h="713625" fill="none" extrusionOk="0">
                <a:moveTo>
                  <a:pt x="0" y="118940"/>
                </a:moveTo>
                <a:cubicBezTo>
                  <a:pt x="2485" y="62873"/>
                  <a:pt x="66301" y="7637"/>
                  <a:pt x="118940" y="0"/>
                </a:cubicBezTo>
                <a:cubicBezTo>
                  <a:pt x="376550" y="3400"/>
                  <a:pt x="431389" y="12090"/>
                  <a:pt x="699069" y="0"/>
                </a:cubicBezTo>
                <a:cubicBezTo>
                  <a:pt x="966749" y="-12090"/>
                  <a:pt x="1143199" y="-5173"/>
                  <a:pt x="1297714" y="0"/>
                </a:cubicBezTo>
                <a:cubicBezTo>
                  <a:pt x="1452230" y="5173"/>
                  <a:pt x="1705942" y="16692"/>
                  <a:pt x="1970417" y="0"/>
                </a:cubicBezTo>
                <a:cubicBezTo>
                  <a:pt x="2033082" y="429"/>
                  <a:pt x="2086210" y="37237"/>
                  <a:pt x="2089357" y="118940"/>
                </a:cubicBezTo>
                <a:cubicBezTo>
                  <a:pt x="2068722" y="316944"/>
                  <a:pt x="2090883" y="412596"/>
                  <a:pt x="2089357" y="594685"/>
                </a:cubicBezTo>
                <a:cubicBezTo>
                  <a:pt x="2094720" y="654680"/>
                  <a:pt x="2040248" y="703836"/>
                  <a:pt x="1970417" y="713625"/>
                </a:cubicBezTo>
                <a:cubicBezTo>
                  <a:pt x="1755777" y="741594"/>
                  <a:pt x="1601464" y="685525"/>
                  <a:pt x="1371773" y="713625"/>
                </a:cubicBezTo>
                <a:cubicBezTo>
                  <a:pt x="1142082" y="741725"/>
                  <a:pt x="996902" y="719741"/>
                  <a:pt x="773129" y="713625"/>
                </a:cubicBezTo>
                <a:cubicBezTo>
                  <a:pt x="549356" y="707509"/>
                  <a:pt x="361321" y="700375"/>
                  <a:pt x="118940" y="713625"/>
                </a:cubicBezTo>
                <a:cubicBezTo>
                  <a:pt x="62793" y="711445"/>
                  <a:pt x="3348" y="656008"/>
                  <a:pt x="0" y="594685"/>
                </a:cubicBezTo>
                <a:cubicBezTo>
                  <a:pt x="-11790" y="484185"/>
                  <a:pt x="-21946" y="291374"/>
                  <a:pt x="0" y="118940"/>
                </a:cubicBezTo>
                <a:close/>
              </a:path>
              <a:path w="2089357" h="713625" stroke="0" extrusionOk="0">
                <a:moveTo>
                  <a:pt x="0" y="118940"/>
                </a:moveTo>
                <a:cubicBezTo>
                  <a:pt x="13442" y="56589"/>
                  <a:pt x="55839" y="6341"/>
                  <a:pt x="118940" y="0"/>
                </a:cubicBezTo>
                <a:cubicBezTo>
                  <a:pt x="337757" y="-9527"/>
                  <a:pt x="455840" y="25970"/>
                  <a:pt x="754614" y="0"/>
                </a:cubicBezTo>
                <a:cubicBezTo>
                  <a:pt x="1053388" y="-25970"/>
                  <a:pt x="1163459" y="4680"/>
                  <a:pt x="1371773" y="0"/>
                </a:cubicBezTo>
                <a:cubicBezTo>
                  <a:pt x="1580087" y="-4680"/>
                  <a:pt x="1810720" y="18085"/>
                  <a:pt x="1970417" y="0"/>
                </a:cubicBezTo>
                <a:cubicBezTo>
                  <a:pt x="2043761" y="-12800"/>
                  <a:pt x="2090316" y="58476"/>
                  <a:pt x="2089357" y="118940"/>
                </a:cubicBezTo>
                <a:cubicBezTo>
                  <a:pt x="2081727" y="288769"/>
                  <a:pt x="2107459" y="383951"/>
                  <a:pt x="2089357" y="594685"/>
                </a:cubicBezTo>
                <a:cubicBezTo>
                  <a:pt x="2083630" y="657468"/>
                  <a:pt x="2036357" y="703108"/>
                  <a:pt x="1970417" y="713625"/>
                </a:cubicBezTo>
                <a:cubicBezTo>
                  <a:pt x="1788167" y="742298"/>
                  <a:pt x="1637579" y="694317"/>
                  <a:pt x="1371773" y="713625"/>
                </a:cubicBezTo>
                <a:cubicBezTo>
                  <a:pt x="1105967" y="732933"/>
                  <a:pt x="1007430" y="741098"/>
                  <a:pt x="717584" y="713625"/>
                </a:cubicBezTo>
                <a:cubicBezTo>
                  <a:pt x="427738" y="686152"/>
                  <a:pt x="249684" y="737143"/>
                  <a:pt x="118940" y="713625"/>
                </a:cubicBezTo>
                <a:cubicBezTo>
                  <a:pt x="48411" y="699201"/>
                  <a:pt x="5825" y="661729"/>
                  <a:pt x="0" y="594685"/>
                </a:cubicBezTo>
                <a:cubicBezTo>
                  <a:pt x="7286" y="498064"/>
                  <a:pt x="18505" y="318563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697481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7A14B9-5851-1879-252A-3F1A7056E2AD}"/>
              </a:ext>
            </a:extLst>
          </p:cNvPr>
          <p:cNvSpPr/>
          <p:nvPr/>
        </p:nvSpPr>
        <p:spPr>
          <a:xfrm>
            <a:off x="4404599" y="265612"/>
            <a:ext cx="2247663" cy="713625"/>
          </a:xfrm>
          <a:custGeom>
            <a:avLst/>
            <a:gdLst>
              <a:gd name="connsiteX0" fmla="*/ 0 w 2247663"/>
              <a:gd name="connsiteY0" fmla="*/ 118940 h 713625"/>
              <a:gd name="connsiteX1" fmla="*/ 118940 w 2247663"/>
              <a:gd name="connsiteY1" fmla="*/ 0 h 713625"/>
              <a:gd name="connsiteX2" fmla="*/ 829063 w 2247663"/>
              <a:gd name="connsiteY2" fmla="*/ 0 h 713625"/>
              <a:gd name="connsiteX3" fmla="*/ 1519089 w 2247663"/>
              <a:gd name="connsiteY3" fmla="*/ 0 h 713625"/>
              <a:gd name="connsiteX4" fmla="*/ 2128723 w 2247663"/>
              <a:gd name="connsiteY4" fmla="*/ 0 h 713625"/>
              <a:gd name="connsiteX5" fmla="*/ 2247663 w 2247663"/>
              <a:gd name="connsiteY5" fmla="*/ 118940 h 713625"/>
              <a:gd name="connsiteX6" fmla="*/ 2247663 w 2247663"/>
              <a:gd name="connsiteY6" fmla="*/ 594685 h 713625"/>
              <a:gd name="connsiteX7" fmla="*/ 2128723 w 2247663"/>
              <a:gd name="connsiteY7" fmla="*/ 713625 h 713625"/>
              <a:gd name="connsiteX8" fmla="*/ 1418600 w 2247663"/>
              <a:gd name="connsiteY8" fmla="*/ 713625 h 713625"/>
              <a:gd name="connsiteX9" fmla="*/ 748672 w 2247663"/>
              <a:gd name="connsiteY9" fmla="*/ 713625 h 713625"/>
              <a:gd name="connsiteX10" fmla="*/ 118940 w 2247663"/>
              <a:gd name="connsiteY10" fmla="*/ 713625 h 713625"/>
              <a:gd name="connsiteX11" fmla="*/ 0 w 2247663"/>
              <a:gd name="connsiteY11" fmla="*/ 594685 h 713625"/>
              <a:gd name="connsiteX12" fmla="*/ 0 w 2247663"/>
              <a:gd name="connsiteY12" fmla="*/ 118940 h 7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7663" h="713625" fill="none" extrusionOk="0">
                <a:moveTo>
                  <a:pt x="0" y="118940"/>
                </a:moveTo>
                <a:cubicBezTo>
                  <a:pt x="-281" y="55912"/>
                  <a:pt x="60099" y="1878"/>
                  <a:pt x="118940" y="0"/>
                </a:cubicBezTo>
                <a:cubicBezTo>
                  <a:pt x="460782" y="-2087"/>
                  <a:pt x="505236" y="24085"/>
                  <a:pt x="829063" y="0"/>
                </a:cubicBezTo>
                <a:cubicBezTo>
                  <a:pt x="1152890" y="-24085"/>
                  <a:pt x="1352375" y="5917"/>
                  <a:pt x="1519089" y="0"/>
                </a:cubicBezTo>
                <a:cubicBezTo>
                  <a:pt x="1685803" y="-5917"/>
                  <a:pt x="1936468" y="-21525"/>
                  <a:pt x="2128723" y="0"/>
                </a:cubicBezTo>
                <a:cubicBezTo>
                  <a:pt x="2195976" y="-14263"/>
                  <a:pt x="2244796" y="46498"/>
                  <a:pt x="2247663" y="118940"/>
                </a:cubicBezTo>
                <a:cubicBezTo>
                  <a:pt x="2255863" y="236467"/>
                  <a:pt x="2256081" y="487461"/>
                  <a:pt x="2247663" y="594685"/>
                </a:cubicBezTo>
                <a:cubicBezTo>
                  <a:pt x="2243269" y="647553"/>
                  <a:pt x="2195112" y="700703"/>
                  <a:pt x="2128723" y="713625"/>
                </a:cubicBezTo>
                <a:cubicBezTo>
                  <a:pt x="1911234" y="698215"/>
                  <a:pt x="1581058" y="690920"/>
                  <a:pt x="1418600" y="713625"/>
                </a:cubicBezTo>
                <a:cubicBezTo>
                  <a:pt x="1256142" y="736330"/>
                  <a:pt x="910919" y="690077"/>
                  <a:pt x="748672" y="713625"/>
                </a:cubicBezTo>
                <a:cubicBezTo>
                  <a:pt x="586425" y="737173"/>
                  <a:pt x="285154" y="739948"/>
                  <a:pt x="118940" y="713625"/>
                </a:cubicBezTo>
                <a:cubicBezTo>
                  <a:pt x="58665" y="709409"/>
                  <a:pt x="3928" y="661681"/>
                  <a:pt x="0" y="594685"/>
                </a:cubicBezTo>
                <a:cubicBezTo>
                  <a:pt x="6103" y="401789"/>
                  <a:pt x="-23228" y="292444"/>
                  <a:pt x="0" y="118940"/>
                </a:cubicBezTo>
                <a:close/>
              </a:path>
              <a:path w="2247663" h="713625" stroke="0" extrusionOk="0">
                <a:moveTo>
                  <a:pt x="0" y="118940"/>
                </a:moveTo>
                <a:cubicBezTo>
                  <a:pt x="8665" y="53467"/>
                  <a:pt x="43225" y="-6931"/>
                  <a:pt x="118940" y="0"/>
                </a:cubicBezTo>
                <a:cubicBezTo>
                  <a:pt x="330793" y="34601"/>
                  <a:pt x="485793" y="-4172"/>
                  <a:pt x="829063" y="0"/>
                </a:cubicBezTo>
                <a:cubicBezTo>
                  <a:pt x="1172333" y="4172"/>
                  <a:pt x="1175589" y="28426"/>
                  <a:pt x="1478893" y="0"/>
                </a:cubicBezTo>
                <a:cubicBezTo>
                  <a:pt x="1782197" y="-28426"/>
                  <a:pt x="1928015" y="31553"/>
                  <a:pt x="2128723" y="0"/>
                </a:cubicBezTo>
                <a:cubicBezTo>
                  <a:pt x="2196068" y="-11574"/>
                  <a:pt x="2260255" y="48714"/>
                  <a:pt x="2247663" y="118940"/>
                </a:cubicBezTo>
                <a:cubicBezTo>
                  <a:pt x="2229490" y="304420"/>
                  <a:pt x="2232733" y="408257"/>
                  <a:pt x="2247663" y="594685"/>
                </a:cubicBezTo>
                <a:cubicBezTo>
                  <a:pt x="2248998" y="659621"/>
                  <a:pt x="2197409" y="714775"/>
                  <a:pt x="2128723" y="713625"/>
                </a:cubicBezTo>
                <a:cubicBezTo>
                  <a:pt x="1824343" y="687492"/>
                  <a:pt x="1621028" y="720692"/>
                  <a:pt x="1478893" y="713625"/>
                </a:cubicBezTo>
                <a:cubicBezTo>
                  <a:pt x="1336758" y="706559"/>
                  <a:pt x="1028930" y="735340"/>
                  <a:pt x="849161" y="713625"/>
                </a:cubicBezTo>
                <a:cubicBezTo>
                  <a:pt x="669392" y="691910"/>
                  <a:pt x="433224" y="682004"/>
                  <a:pt x="118940" y="713625"/>
                </a:cubicBezTo>
                <a:cubicBezTo>
                  <a:pt x="48529" y="712505"/>
                  <a:pt x="-1399" y="672147"/>
                  <a:pt x="0" y="594685"/>
                </a:cubicBezTo>
                <a:cubicBezTo>
                  <a:pt x="14904" y="454308"/>
                  <a:pt x="5553" y="319450"/>
                  <a:pt x="0" y="1189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01362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3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653</Words>
  <Application>Microsoft Office PowerPoint</Application>
  <PresentationFormat>自定义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汉仪文黑-85W</vt:lpstr>
      <vt:lpstr>华文中宋</vt:lpstr>
      <vt:lpstr>微软雅黑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 z</dc:creator>
  <cp:lastModifiedBy>zy z</cp:lastModifiedBy>
  <cp:revision>5</cp:revision>
  <dcterms:created xsi:type="dcterms:W3CDTF">2024-10-23T14:19:16Z</dcterms:created>
  <dcterms:modified xsi:type="dcterms:W3CDTF">2024-10-23T16:01:15Z</dcterms:modified>
</cp:coreProperties>
</file>