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Instrument Sans Medium" panose="020B0604020202020204" charset="0"/>
      <p:regular r:id="rId9"/>
    </p:embeddedFont>
    <p:embeddedFont>
      <p:font typeface="Instrument Sans Semi Bold" panose="020B0604020202020204" charset="0"/>
      <p:regular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64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 </a:t>
            </a:r>
            <a:r>
              <a:rPr lang="en-US" sz="4450" dirty="0" err="1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Álgebra</a:t>
            </a: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Booleana: O Cérebro dos Computadores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Álgebra Booleana, uma poderosa ferramenta matemática, é o alicerce da computação moderna. Ela é responsável por cada ação que você realiza em seus dispositivos eletrônicos, desde o simples ato de clicar em um ícone até a execução de tarefas complexas.</a:t>
            </a:r>
            <a:endParaRPr lang="en-US" sz="175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BBB265-7DC6-311E-EC08-761CC4819EF8}"/>
              </a:ext>
            </a:extLst>
          </p:cNvPr>
          <p:cNvSpPr/>
          <p:nvPr/>
        </p:nvSpPr>
        <p:spPr>
          <a:xfrm>
            <a:off x="12769326" y="7702474"/>
            <a:ext cx="1839558" cy="494852"/>
          </a:xfrm>
          <a:prstGeom prst="rect">
            <a:avLst/>
          </a:prstGeom>
          <a:solidFill>
            <a:srgbClr val="29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9443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Como Funciona a Álgebra Booleana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Linguagem Simples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Álgebra Booleana se baseia em apenas dois valores: "1" (verdadeiro) e "0" (falso). Esses valores, juntamente com operadores lógicos como AND, OR e NOT, permitem a construção de circuitos lógicos complexos.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Aplicações Práticas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52505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Ela é fundamental em diversas áreas da computação, como processamento de dados, controle de fluxo em programas e tomada de decisões em inteligência artificial. Sua presença é crucial para o funcionamento de dispositivos digitais que usamos diariamente, como de comunicação, e entrada.</a:t>
            </a:r>
            <a:endParaRPr lang="en-US" sz="175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DD5BB4-DC1B-21C0-4F0D-68F71668F105}"/>
              </a:ext>
            </a:extLst>
          </p:cNvPr>
          <p:cNvSpPr/>
          <p:nvPr/>
        </p:nvSpPr>
        <p:spPr>
          <a:xfrm>
            <a:off x="12769326" y="7702474"/>
            <a:ext cx="1839558" cy="494852"/>
          </a:xfrm>
          <a:prstGeom prst="rect">
            <a:avLst/>
          </a:prstGeom>
          <a:solidFill>
            <a:srgbClr val="29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642" y="757118"/>
            <a:ext cx="9801701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Aplicações em Dispositivos de Entrada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2" y="1865114"/>
            <a:ext cx="3961805" cy="24485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6642" y="4583787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Teclados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756642" y="5051227"/>
            <a:ext cx="4156234" cy="2421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Cada tecla pressionada envia um sinal elétrico interpretado como um valor binário. A Álgebra Booleana mapeia cada tecla a um código binário específico, permitindo que o computador entenda qual tecla foi pressionada. Ex: 'A' = '01000001'.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83" y="1865114"/>
            <a:ext cx="3961805" cy="24485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7083" y="4583787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Mouses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5237083" y="5051227"/>
            <a:ext cx="4156234" cy="2421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Os movimentos do mouse são convertidos em sinais digitais usando lógica booleana. Sensores detectam o movimento e o traduzem em pulsos elétricos. A Álgebra Booleana interpreta esses pulsos para determinar a direção e velocidade do cursor.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524" y="1865114"/>
            <a:ext cx="3961805" cy="24485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7524" y="4583787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Touchscreens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9717524" y="5051227"/>
            <a:ext cx="4156234" cy="2075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detecção de toque é interpretada usando lógica booleana para identificar a localização e ação do toque. Uma grade de sensores detecta a pressão. A Álgebra Booleana analisa os sinais para identificar as coordenadas exatas do toque.</a:t>
            </a:r>
            <a:endParaRPr lang="en-US" sz="17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F7380F4-E925-AA73-2EED-A715BF51E80D}"/>
              </a:ext>
            </a:extLst>
          </p:cNvPr>
          <p:cNvSpPr/>
          <p:nvPr/>
        </p:nvSpPr>
        <p:spPr>
          <a:xfrm>
            <a:off x="12769326" y="7702474"/>
            <a:ext cx="1839558" cy="494852"/>
          </a:xfrm>
          <a:prstGeom prst="rect">
            <a:avLst/>
          </a:prstGeom>
          <a:solidFill>
            <a:srgbClr val="29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4768"/>
            <a:ext cx="78561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Dispositivos de Comunicação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57782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Dispositivos de comunicação modernos, como smartphones, tablets, roteadores e modems, utilizam circuitos digitais complexos que se baseiam nos princípios da Álgebra Booleana para processar, rotear e transmitir informações.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7636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Esses dispositivos empregam portas lógicas (AND, OR, NOT, NAND, NOR, XOR) para realizar operações de controle, codificação e decodificação de dados.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56914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eficiência e a confiabilidade desses dispositivos dependem diretamente da otimização dos circuitos lógicos, que são projetados utilizando técnicas de minimização booleana.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308860"/>
            <a:ext cx="6244709" cy="427267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2CC5681-1E65-32F8-8B8C-469A7CDA2A60}"/>
              </a:ext>
            </a:extLst>
          </p:cNvPr>
          <p:cNvSpPr/>
          <p:nvPr/>
        </p:nvSpPr>
        <p:spPr>
          <a:xfrm>
            <a:off x="12769326" y="7702474"/>
            <a:ext cx="1839558" cy="494852"/>
          </a:xfrm>
          <a:prstGeom prst="rect">
            <a:avLst/>
          </a:prstGeom>
          <a:solidFill>
            <a:srgbClr val="29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5954"/>
            <a:ext cx="120295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Comunicação Atual e Dispositivos de Entrada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28361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958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Bluetooth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44901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tecnologia Bluetooth, usada para conectar dispositivos sem fio, se baseia na Álgebra Booleana para criptografia, verificação de integridade de dados e gerenciamento de conexões.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128361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958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Assistentes Virtuais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44913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Assistentes virtuais, como Siri e Alexa, empregam a lógica booleana para analisar comandos de voz, identificar palavras-chave e executar tarefas correspondentes.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128361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958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USB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44901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USB (Universal Serial Bus) utiliza protocolos baseados em lógica booleana para transferência de dados entre dispositivos de entrada/saída e o computador.</a:t>
            </a:r>
            <a:endParaRPr lang="en-US" sz="175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77A4274-F7F1-BE9A-A758-E169AF54634A}"/>
              </a:ext>
            </a:extLst>
          </p:cNvPr>
          <p:cNvSpPr/>
          <p:nvPr/>
        </p:nvSpPr>
        <p:spPr>
          <a:xfrm>
            <a:off x="12769326" y="7702474"/>
            <a:ext cx="1839558" cy="494852"/>
          </a:xfrm>
          <a:prstGeom prst="rect">
            <a:avLst/>
          </a:prstGeom>
          <a:solidFill>
            <a:srgbClr val="29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9249" y="802838"/>
            <a:ext cx="4709636" cy="5887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Conclusão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39" y="1768316"/>
            <a:ext cx="3528774" cy="218086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9249" y="4184571"/>
            <a:ext cx="3396258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Base da computação moderna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59249" y="4591883"/>
            <a:ext cx="4248864" cy="1506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Álgebra Booleana é a base da computação moderna, fornecendo a estrutura lógica para o funcionamento de todos os sistemas digitais. Sem ela, a computação como a conhecemos não seria possível.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39" y="1768316"/>
            <a:ext cx="3528893" cy="21809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190649" y="4184690"/>
            <a:ext cx="40894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Operação de dispositivos complexos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5190649" y="4592003"/>
            <a:ext cx="4248983" cy="1506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Permite a construção e operação de complexos dispositivos de comunicação e entrada, desde smartphones a supercomputadores. A Álgebra Booleana é essencial para a funcionalidade desses dispositivos.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258" y="1768316"/>
            <a:ext cx="3528893" cy="21809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22168" y="4184690"/>
            <a:ext cx="3652123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Transformação de sinais binários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9722168" y="4592003"/>
            <a:ext cx="4248983" cy="1506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Transformam sinais binários em ações significativas, permitindo que os computadores interpretem e respondam a comandos do mundo real. Essa transformação é crucial para a interação entre humanos e máquinas.</a:t>
            </a:r>
            <a:endParaRPr lang="en-US" sz="1450" dirty="0"/>
          </a:p>
        </p:txBody>
      </p:sp>
      <p:sp>
        <p:nvSpPr>
          <p:cNvPr id="12" name="Text 7"/>
          <p:cNvSpPr/>
          <p:nvPr/>
        </p:nvSpPr>
        <p:spPr>
          <a:xfrm>
            <a:off x="659249" y="6310670"/>
            <a:ext cx="13311902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13" name="Text 8"/>
          <p:cNvSpPr/>
          <p:nvPr/>
        </p:nvSpPr>
        <p:spPr>
          <a:xfrm>
            <a:off x="659249" y="6823948"/>
            <a:ext cx="13311902" cy="602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Sem a lógica booleana, os smartphones, computadores e outros dispositivos que usamos diariamente não seriam possíveis. Ela garante a precisão e eficiência do fluxo de dados, tornando a comunicação digital mais rápida e confiável.</a:t>
            </a:r>
            <a:endParaRPr lang="en-US" sz="145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4BF597-055A-8FA0-848A-09F78472539E}"/>
              </a:ext>
            </a:extLst>
          </p:cNvPr>
          <p:cNvSpPr/>
          <p:nvPr/>
        </p:nvSpPr>
        <p:spPr>
          <a:xfrm>
            <a:off x="12769326" y="7702474"/>
            <a:ext cx="1839558" cy="494852"/>
          </a:xfrm>
          <a:prstGeom prst="rect">
            <a:avLst/>
          </a:prstGeom>
          <a:solidFill>
            <a:srgbClr val="29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621</Words>
  <Application>Microsoft Office PowerPoint</Application>
  <PresentationFormat>Personalizar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Instrument Sans Medium</vt:lpstr>
      <vt:lpstr>Instrument Sans Semi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Sansung intel core</cp:lastModifiedBy>
  <cp:revision>2</cp:revision>
  <dcterms:created xsi:type="dcterms:W3CDTF">2025-02-23T03:58:08Z</dcterms:created>
  <dcterms:modified xsi:type="dcterms:W3CDTF">2025-02-24T23:50:17Z</dcterms:modified>
</cp:coreProperties>
</file>