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228FE-660C-45BA-B0E4-1CBD804BB431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73AD-BBEB-4C8E-A89C-17027D1CD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14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Problématique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673AD-BBEB-4C8E-A89C-17027D1CD6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2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3EFDB-2CB3-4FF0-8226-60182449C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44FD99-F45A-4528-8DBC-E53B414C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B4EAA-79C4-496F-B6B4-BC621E73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EF0-28A6-43A7-B144-1AB7EE3D00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714B6B-10A5-4841-813B-EFF79E6D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BC4C1-3F2C-4610-867A-66E25804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0D5-D599-421B-ACC9-AEBD64525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64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8438D-5ABE-4816-B717-091AA8DF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9BC4F7-97B4-4EBC-BF5E-BF6D9123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C2E99-02E0-4075-9B44-AD21850D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EF0-28A6-43A7-B144-1AB7EE3D00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96B13F-084C-4BF6-A147-AFC20817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A959D4-D752-4788-B7AB-F542016D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0D5-D599-421B-ACC9-AEBD64525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9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3E4B9B-AF05-4B02-B74E-5473772E2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AB027D-E04C-4B41-9203-F7C182370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09C702-B54D-4667-A64F-0307C3F6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EF0-28A6-43A7-B144-1AB7EE3D00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F3291-9190-4F7D-98EE-83871EFE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8D216-CD2E-4956-9EB9-F69F3044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0D5-D599-421B-ACC9-AEBD64525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47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7F536-898F-4BB1-A1E6-ACC25063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DDFA4-1C9C-4F86-B42D-13D590F0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05EB66-838F-45F4-985F-E3B588E9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EF0-28A6-43A7-B144-1AB7EE3D00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57A779-5600-4116-A696-33F9C50B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2DBC71-8070-47C7-A5E7-9FBEC50B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0D5-D599-421B-ACC9-AEBD64525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51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3369F-3135-4066-87C1-CAA688E0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C947DE-C242-41C7-A485-93806EE06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5E4F0-0BB3-4233-9184-C8167C2B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EF0-28A6-43A7-B144-1AB7EE3D00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3FC36-0CB4-4ABC-84C2-C05CDFEE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C7E9C-5C48-4454-B16C-693F0AFC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0D5-D599-421B-ACC9-AEBD64525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6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66B79-28F9-45E7-8BC6-891B8B1E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B175D-384A-479E-A9A9-F20B6E3A3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E112F9-7DBA-472B-AA21-53F665A29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7D83AB-3601-40B4-8B90-4B778FC0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EF0-28A6-43A7-B144-1AB7EE3D00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1EB91A-11AB-4AA3-BEFB-E26D4204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63CC08-6842-45DA-A43B-1A9612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0D5-D599-421B-ACC9-AEBD64525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41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8FA01-D690-4711-ABE9-08BFD893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D8EF86-2D1D-4C5E-AC3B-AEE56EBB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AD5B71-8415-42D7-BA17-1DC19EFB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6D63A4-3F92-4413-A5C5-B7971BBF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94488D-14DC-4052-8376-80F82E168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2FED74-1AF9-42DB-82D5-72CC8AF1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EF0-28A6-43A7-B144-1AB7EE3D00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9DCB48-178E-482D-B7DC-9B6C907F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7FED72-D496-4436-A2B7-E664BC52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0D5-D599-421B-ACC9-AEBD64525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7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B6EA9-DF61-4A48-98A9-3F43F7EA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8183EB-0920-4DBA-8244-A473A390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EF0-28A6-43A7-B144-1AB7EE3D00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733D6C-AE21-4723-8825-BA2931BF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1FBAA4-9616-4F7C-B796-7E21F81C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0D5-D599-421B-ACC9-AEBD64525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4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F42F30-0819-48AF-912C-B104667A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EF0-28A6-43A7-B144-1AB7EE3D00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C04C51-0754-4732-8BA8-33EA2BF1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A323C2-40E9-4225-937C-646CB1FE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0D5-D599-421B-ACC9-AEBD64525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7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F971D-4BD9-414A-B146-A6F05407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D1488-C39A-4758-8A74-11724F55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24AD43-1C52-46FB-851F-5E3DFA012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64B905-0942-42BF-89F0-4FC11744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EF0-28A6-43A7-B144-1AB7EE3D00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B42C3B-BE82-4189-85DE-06DB374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5451D-DF02-4A09-9256-F29A4A02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0D5-D599-421B-ACC9-AEBD64525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3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F3957-29BD-496B-9254-EA06B625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365559-975A-4903-8A59-92571927F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E80980-3D72-4BD1-BF2B-147036A72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60C1D0-4089-4A7E-B383-ED26175E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EF0-28A6-43A7-B144-1AB7EE3D00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60E7B5-05BA-4BBD-AB67-1719028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A95D3-3B05-45EB-B344-CE81007B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0D5-D599-421B-ACC9-AEBD64525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87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E6907B-739D-4CC3-9FE5-89882165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217CC7-5E31-4421-8BBF-A38A856C8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EA32A-153F-48E3-AA03-9B19932C0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1EF0-28A6-43A7-B144-1AB7EE3D00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509EA-D99D-4171-B052-E74BAE4F5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512A5-8497-4D77-8AA6-976B45BE2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B0D5-D599-421B-ACC9-AEBD64525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18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5C606A9-E267-4994-B0BA-EB2EBA324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8" y="1094817"/>
            <a:ext cx="4022035" cy="40220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AF1C4D2-C02F-45CC-9945-F4CEA3173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70" y="5811051"/>
            <a:ext cx="2014330" cy="1046949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3B3FB5-A629-46E4-94BE-F16F548656C4}"/>
              </a:ext>
            </a:extLst>
          </p:cNvPr>
          <p:cNvGrpSpPr/>
          <p:nvPr/>
        </p:nvGrpSpPr>
        <p:grpSpPr>
          <a:xfrm>
            <a:off x="3850762" y="2444114"/>
            <a:ext cx="8232559" cy="1323439"/>
            <a:chOff x="3520596" y="1721341"/>
            <a:chExt cx="7929282" cy="1323439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0F16611-3111-4B9D-BC80-A840A3A1318B}"/>
                </a:ext>
              </a:extLst>
            </p:cNvPr>
            <p:cNvSpPr txBox="1"/>
            <p:nvPr/>
          </p:nvSpPr>
          <p:spPr>
            <a:xfrm>
              <a:off x="3766931" y="1721341"/>
              <a:ext cx="76829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spc="76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GLOBALITY </a:t>
              </a:r>
              <a:r>
                <a:rPr lang="fr-FR" sz="6000" spc="760" dirty="0">
                  <a:solidFill>
                    <a:schemeClr val="accent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ESIEA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D7CD14D-A1A2-4E5D-A4B4-D1091201C47C}"/>
                </a:ext>
              </a:extLst>
            </p:cNvPr>
            <p:cNvSpPr txBox="1"/>
            <p:nvPr/>
          </p:nvSpPr>
          <p:spPr>
            <a:xfrm>
              <a:off x="3520596" y="2721615"/>
              <a:ext cx="76829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latin typeface="Poppins" panose="00000500000000000000" pitchFamily="2" charset="0"/>
                  <a:cs typeface="Poppins" panose="00000500000000000000" pitchFamily="2" charset="0"/>
                </a:rPr>
                <a:t>Organiser mieux votre travail à l’aide de notre nouvelle plateforme en ligne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8762BF1-868F-4D7B-92CF-0874D4BB5819}"/>
              </a:ext>
            </a:extLst>
          </p:cNvPr>
          <p:cNvSpPr txBox="1"/>
          <p:nvPr/>
        </p:nvSpPr>
        <p:spPr>
          <a:xfrm>
            <a:off x="288235" y="6292488"/>
            <a:ext cx="866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Membres :</a:t>
            </a:r>
            <a:r>
              <a:rPr lang="fr-FR" sz="1600" dirty="0">
                <a:latin typeface="Poppins" panose="00000500000000000000" pitchFamily="2" charset="0"/>
                <a:cs typeface="Poppins" panose="00000500000000000000" pitchFamily="2" charset="0"/>
              </a:rPr>
              <a:t> TOURARI Jérémy – LIM Félix – LLEDO Elise – CHARAFI Elias – NDOUDI Nimrod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CA0F831-1D86-4911-A3B2-6DC85AA03CB4}"/>
              </a:ext>
            </a:extLst>
          </p:cNvPr>
          <p:cNvSpPr txBox="1"/>
          <p:nvPr/>
        </p:nvSpPr>
        <p:spPr>
          <a:xfrm>
            <a:off x="288235" y="5905594"/>
            <a:ext cx="866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Suiveur   :</a:t>
            </a:r>
            <a:r>
              <a:rPr lang="fr-FR" sz="1600" dirty="0">
                <a:latin typeface="Poppins" panose="00000500000000000000" pitchFamily="2" charset="0"/>
                <a:cs typeface="Poppins" panose="00000500000000000000" pitchFamily="2" charset="0"/>
              </a:rPr>
              <a:t> Mr BENALI</a:t>
            </a:r>
          </a:p>
        </p:txBody>
      </p:sp>
    </p:spTree>
    <p:extLst>
      <p:ext uri="{BB962C8B-B14F-4D97-AF65-F5344CB8AC3E}">
        <p14:creationId xmlns:p14="http://schemas.microsoft.com/office/powerpoint/2010/main" val="269705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A4A8852-1442-4FDB-B2D1-7A60AC601A25}"/>
              </a:ext>
            </a:extLst>
          </p:cNvPr>
          <p:cNvSpPr/>
          <p:nvPr/>
        </p:nvSpPr>
        <p:spPr>
          <a:xfrm>
            <a:off x="437321" y="149087"/>
            <a:ext cx="785199" cy="785185"/>
          </a:xfrm>
          <a:prstGeom prst="ellipse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chemeClr val="accent1"/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1</a:t>
            </a:r>
            <a:endParaRPr lang="fr-FR" sz="3600" dirty="0">
              <a:solidFill>
                <a:schemeClr val="accent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337F4A-B2E2-4228-A316-9362B9924A06}"/>
              </a:ext>
            </a:extLst>
          </p:cNvPr>
          <p:cNvSpPr txBox="1"/>
          <p:nvPr/>
        </p:nvSpPr>
        <p:spPr>
          <a:xfrm>
            <a:off x="1500810" y="309886"/>
            <a:ext cx="952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pc="6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PRÉSENTATION DU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261A9C-5B2D-4F81-BAED-AEF0FF6EE39E}"/>
              </a:ext>
            </a:extLst>
          </p:cNvPr>
          <p:cNvSpPr txBox="1"/>
          <p:nvPr/>
        </p:nvSpPr>
        <p:spPr>
          <a:xfrm>
            <a:off x="894522" y="1402627"/>
            <a:ext cx="10316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600" dirty="0">
                <a:latin typeface="Poppins Light" panose="00000400000000000000" pitchFamily="2" charset="0"/>
                <a:cs typeface="Poppins Light" panose="00000400000000000000" pitchFamily="2" charset="0"/>
              </a:rPr>
              <a:t>QUE FAISONS NOUS 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99675B-4CB5-40B4-8E51-D4192F8439E0}"/>
              </a:ext>
            </a:extLst>
          </p:cNvPr>
          <p:cNvSpPr txBox="1"/>
          <p:nvPr/>
        </p:nvSpPr>
        <p:spPr>
          <a:xfrm>
            <a:off x="894522" y="3561520"/>
            <a:ext cx="10316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600" dirty="0">
                <a:latin typeface="Poppins Light" panose="00000400000000000000" pitchFamily="2" charset="0"/>
                <a:cs typeface="Poppins Light" panose="00000400000000000000" pitchFamily="2" charset="0"/>
              </a:rPr>
              <a:t>QUELS SONT NOS OBJECTIFS 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7A4B72-B646-4B25-B3C9-97CCA8AD9EA6}"/>
              </a:ext>
            </a:extLst>
          </p:cNvPr>
          <p:cNvSpPr txBox="1"/>
          <p:nvPr/>
        </p:nvSpPr>
        <p:spPr>
          <a:xfrm>
            <a:off x="894522" y="1826552"/>
            <a:ext cx="10070257" cy="116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Projet qui a pour but de réaliser une plateforme de travail en ligne.</a:t>
            </a:r>
          </a:p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Cette plateforme regroupera tout ce dont un étudiant a besoin pour le bon déroulement de ses études.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A4C3C2-6F11-42E1-884C-F3742930B487}"/>
              </a:ext>
            </a:extLst>
          </p:cNvPr>
          <p:cNvSpPr txBox="1"/>
          <p:nvPr/>
        </p:nvSpPr>
        <p:spPr>
          <a:xfrm>
            <a:off x="894521" y="3961630"/>
            <a:ext cx="10070257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Mise à disposition d’un espace de stockage pour ranger et stocker ses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Mise à disposition d’un agenda et de mémos/rappels personnalisables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Facilitation du système administratif et de l’organisation des PST via une suite de tâches guidées et de deadline pour les étudiants/professeurs (Partie Projet)</a:t>
            </a:r>
          </a:p>
        </p:txBody>
      </p:sp>
    </p:spTree>
    <p:extLst>
      <p:ext uri="{BB962C8B-B14F-4D97-AF65-F5344CB8AC3E}">
        <p14:creationId xmlns:p14="http://schemas.microsoft.com/office/powerpoint/2010/main" val="34503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A4A8852-1442-4FDB-B2D1-7A60AC601A25}"/>
              </a:ext>
            </a:extLst>
          </p:cNvPr>
          <p:cNvSpPr/>
          <p:nvPr/>
        </p:nvSpPr>
        <p:spPr>
          <a:xfrm>
            <a:off x="437321" y="149087"/>
            <a:ext cx="785199" cy="785185"/>
          </a:xfrm>
          <a:prstGeom prst="ellipse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chemeClr val="accent1"/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2</a:t>
            </a:r>
            <a:endParaRPr lang="fr-FR" sz="3600" dirty="0">
              <a:solidFill>
                <a:schemeClr val="accent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337F4A-B2E2-4228-A316-9362B9924A06}"/>
              </a:ext>
            </a:extLst>
          </p:cNvPr>
          <p:cNvSpPr txBox="1"/>
          <p:nvPr/>
        </p:nvSpPr>
        <p:spPr>
          <a:xfrm>
            <a:off x="1500810" y="309886"/>
            <a:ext cx="952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pc="6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NOTRE DÉMARCHE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0F36D8-E178-46B2-ACB1-347BCEAA7DEB}"/>
              </a:ext>
            </a:extLst>
          </p:cNvPr>
          <p:cNvSpPr txBox="1"/>
          <p:nvPr/>
        </p:nvSpPr>
        <p:spPr>
          <a:xfrm>
            <a:off x="829920" y="1216952"/>
            <a:ext cx="10070257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QUELLES ÉTAPES AVONS-NOUS DÉFINI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07202E-FE7C-40AC-9953-F0369F705D9D}"/>
              </a:ext>
            </a:extLst>
          </p:cNvPr>
          <p:cNvSpPr txBox="1"/>
          <p:nvPr/>
        </p:nvSpPr>
        <p:spPr>
          <a:xfrm>
            <a:off x="437322" y="1826552"/>
            <a:ext cx="1117158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Etape 1 : Recherche de solutions d’organisation pour les étudiants (mise en 		   ligne / rendez-vous avec le Centre Info)</a:t>
            </a:r>
          </a:p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Etape 2 : Recherche sur les connaissances et matériels nécessaires pour 		    	    mettre en œuvres notre plateforme</a:t>
            </a:r>
          </a:p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Etape 3 : Répartitions des tâches en fonction des connaissances de chaque 	  	    membre du projet</a:t>
            </a:r>
          </a:p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Etape 4 : Développement complet de la plateforme</a:t>
            </a:r>
          </a:p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Etape 5 : Phase de test de la plateforme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E30AE-16A4-471A-A911-261EB1FEB855}"/>
              </a:ext>
            </a:extLst>
          </p:cNvPr>
          <p:cNvSpPr/>
          <p:nvPr/>
        </p:nvSpPr>
        <p:spPr>
          <a:xfrm>
            <a:off x="437321" y="5037421"/>
            <a:ext cx="10585175" cy="1207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Etape 6 : Proposition au service informatique </a:t>
            </a:r>
          </a:p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Etape 7 : Finalisation du projet</a:t>
            </a:r>
          </a:p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Etape 8 : Mise en ligne de la plateforme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BF646C8-A400-4B13-8692-B8F16837E36D}"/>
              </a:ext>
            </a:extLst>
          </p:cNvPr>
          <p:cNvCxnSpPr/>
          <p:nvPr/>
        </p:nvCxnSpPr>
        <p:spPr>
          <a:xfrm>
            <a:off x="926824" y="4868646"/>
            <a:ext cx="10192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A4A8852-1442-4FDB-B2D1-7A60AC601A25}"/>
              </a:ext>
            </a:extLst>
          </p:cNvPr>
          <p:cNvSpPr/>
          <p:nvPr/>
        </p:nvSpPr>
        <p:spPr>
          <a:xfrm>
            <a:off x="437321" y="149087"/>
            <a:ext cx="785199" cy="785185"/>
          </a:xfrm>
          <a:prstGeom prst="ellipse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chemeClr val="accent1"/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3</a:t>
            </a:r>
            <a:endParaRPr lang="fr-FR" sz="3600" dirty="0">
              <a:solidFill>
                <a:schemeClr val="accent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337F4A-B2E2-4228-A316-9362B9924A06}"/>
              </a:ext>
            </a:extLst>
          </p:cNvPr>
          <p:cNvSpPr txBox="1"/>
          <p:nvPr/>
        </p:nvSpPr>
        <p:spPr>
          <a:xfrm>
            <a:off x="1500810" y="309886"/>
            <a:ext cx="952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pc="6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ORGANISATION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FABFE8-0A0A-43A8-A0F1-0F7E39267480}"/>
              </a:ext>
            </a:extLst>
          </p:cNvPr>
          <p:cNvSpPr txBox="1"/>
          <p:nvPr/>
        </p:nvSpPr>
        <p:spPr>
          <a:xfrm>
            <a:off x="829920" y="1035572"/>
            <a:ext cx="1007025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PHASE 1 : Préparation des bases(connaissances /plateforme)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90616C-8E72-41A8-8301-BF9789D4BAFA}"/>
              </a:ext>
            </a:extLst>
          </p:cNvPr>
          <p:cNvSpPr txBox="1"/>
          <p:nvPr/>
        </p:nvSpPr>
        <p:spPr>
          <a:xfrm>
            <a:off x="829920" y="2964818"/>
            <a:ext cx="1007025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PHASE 2 : Mise en place et finition des modules hors PST 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EDFFCB3-C81A-4A4B-B015-1393D85399AD}"/>
              </a:ext>
            </a:extLst>
          </p:cNvPr>
          <p:cNvSpPr txBox="1"/>
          <p:nvPr/>
        </p:nvSpPr>
        <p:spPr>
          <a:xfrm>
            <a:off x="765751" y="4798180"/>
            <a:ext cx="1007025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PHASE 3 : Finition de la partie PST et phase de test  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280B10C-93AA-4D61-B3D6-FBDA2C2CC30B}"/>
              </a:ext>
            </a:extLst>
          </p:cNvPr>
          <p:cNvGrpSpPr/>
          <p:nvPr/>
        </p:nvGrpSpPr>
        <p:grpSpPr>
          <a:xfrm>
            <a:off x="2169612" y="1735961"/>
            <a:ext cx="7939270" cy="1042560"/>
            <a:chOff x="2169612" y="1735961"/>
            <a:chExt cx="7939270" cy="1042560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51B560EE-A22B-450A-AE35-186C22159D10}"/>
                </a:ext>
              </a:extLst>
            </p:cNvPr>
            <p:cNvSpPr/>
            <p:nvPr/>
          </p:nvSpPr>
          <p:spPr>
            <a:xfrm>
              <a:off x="5225632" y="1735961"/>
              <a:ext cx="1827229" cy="10077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APPRENTISSAGE</a:t>
              </a:r>
            </a:p>
            <a:p>
              <a:pPr algn="ctr"/>
              <a:endParaRPr lang="fr-FR" sz="110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Elise - Felix</a:t>
              </a:r>
              <a:endParaRPr lang="fr-FR" sz="105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DD90A0B4-79E9-452F-B505-CABEC339E4E6}"/>
                </a:ext>
              </a:extLst>
            </p:cNvPr>
            <p:cNvSpPr/>
            <p:nvPr/>
          </p:nvSpPr>
          <p:spPr>
            <a:xfrm>
              <a:off x="8281653" y="1770818"/>
              <a:ext cx="1827229" cy="10077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BASE DE LA PARTIE PROJET</a:t>
              </a:r>
            </a:p>
            <a:p>
              <a:pPr algn="ctr"/>
              <a:endParaRPr lang="fr-FR" sz="110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Elias - Nimrod</a:t>
              </a:r>
              <a:endParaRPr lang="fr-FR" sz="105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AAF4B06D-F3AE-4156-A178-FC95249B0CAE}"/>
                </a:ext>
              </a:extLst>
            </p:cNvPr>
            <p:cNvSpPr/>
            <p:nvPr/>
          </p:nvSpPr>
          <p:spPr>
            <a:xfrm>
              <a:off x="2169612" y="1735961"/>
              <a:ext cx="1827229" cy="10077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BASE DE LA PLATEFORME</a:t>
              </a:r>
            </a:p>
            <a:p>
              <a:pPr algn="ctr"/>
              <a:endParaRPr lang="fr-FR" sz="110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Jérémy</a:t>
              </a:r>
              <a:endParaRPr lang="fr-FR" sz="105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17AE859-DC26-47D6-8391-88534F406B5A}"/>
              </a:ext>
            </a:extLst>
          </p:cNvPr>
          <p:cNvGrpSpPr/>
          <p:nvPr/>
        </p:nvGrpSpPr>
        <p:grpSpPr>
          <a:xfrm>
            <a:off x="1769917" y="3675363"/>
            <a:ext cx="8978293" cy="1021651"/>
            <a:chOff x="1769917" y="3675363"/>
            <a:chExt cx="8978293" cy="1021651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E5771EC1-D30C-4483-9786-AE91356DF0F8}"/>
                </a:ext>
              </a:extLst>
            </p:cNvPr>
            <p:cNvSpPr/>
            <p:nvPr/>
          </p:nvSpPr>
          <p:spPr>
            <a:xfrm>
              <a:off x="8920981" y="3689311"/>
              <a:ext cx="1827229" cy="10077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BASE DE LA PARTIE PROJET</a:t>
              </a:r>
            </a:p>
            <a:p>
              <a:pPr algn="ctr"/>
              <a:endParaRPr lang="fr-FR" sz="110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Elias - Nimrod</a:t>
              </a:r>
              <a:endParaRPr lang="fr-FR" sz="105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DE5AE0F6-F12D-408A-AC55-061860F832D3}"/>
                </a:ext>
              </a:extLst>
            </p:cNvPr>
            <p:cNvSpPr/>
            <p:nvPr/>
          </p:nvSpPr>
          <p:spPr>
            <a:xfrm>
              <a:off x="6537293" y="3689311"/>
              <a:ext cx="1827229" cy="10077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AGENDA </a:t>
              </a:r>
            </a:p>
            <a:p>
              <a:pPr algn="ctr"/>
              <a:endParaRPr lang="fr-FR" sz="110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Jérémy – Felix - Elise</a:t>
              </a:r>
              <a:endParaRPr lang="fr-FR" sz="105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981F646C-16FE-49D8-9F12-B975D5B2BE45}"/>
                </a:ext>
              </a:extLst>
            </p:cNvPr>
            <p:cNvSpPr/>
            <p:nvPr/>
          </p:nvSpPr>
          <p:spPr>
            <a:xfrm>
              <a:off x="1769917" y="3689310"/>
              <a:ext cx="1827229" cy="10077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COURS </a:t>
              </a:r>
            </a:p>
            <a:p>
              <a:pPr algn="ctr"/>
              <a:endParaRPr lang="fr-FR" sz="110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Jérémy</a:t>
              </a:r>
              <a:endParaRPr lang="fr-FR" sz="105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189234AB-9147-4EC7-868F-522EDBEED675}"/>
                </a:ext>
              </a:extLst>
            </p:cNvPr>
            <p:cNvSpPr/>
            <p:nvPr/>
          </p:nvSpPr>
          <p:spPr>
            <a:xfrm>
              <a:off x="4153605" y="3675363"/>
              <a:ext cx="1827229" cy="10077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PARAMETRE </a:t>
              </a:r>
            </a:p>
            <a:p>
              <a:pPr algn="ctr"/>
              <a:endParaRPr lang="fr-FR" sz="110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fr-FR" sz="1100" spc="3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Jérémy</a:t>
              </a:r>
              <a:endParaRPr lang="fr-FR" sz="105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BEBAC45-B108-4C54-8CF1-5CF87064AA2B}"/>
              </a:ext>
            </a:extLst>
          </p:cNvPr>
          <p:cNvSpPr/>
          <p:nvPr/>
        </p:nvSpPr>
        <p:spPr>
          <a:xfrm>
            <a:off x="1769917" y="5428820"/>
            <a:ext cx="8978293" cy="10077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PARTIE PROJET </a:t>
            </a:r>
          </a:p>
          <a:p>
            <a:pPr algn="ctr"/>
            <a:r>
              <a:rPr lang="fr-FR" sz="1100" spc="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Jérémy – Elise – Felix – Elias - Nimrod</a:t>
            </a:r>
            <a:endParaRPr lang="fr-FR" sz="1050" spc="3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A4A8852-1442-4FDB-B2D1-7A60AC601A25}"/>
              </a:ext>
            </a:extLst>
          </p:cNvPr>
          <p:cNvSpPr/>
          <p:nvPr/>
        </p:nvSpPr>
        <p:spPr>
          <a:xfrm>
            <a:off x="437321" y="149087"/>
            <a:ext cx="785199" cy="785185"/>
          </a:xfrm>
          <a:prstGeom prst="ellipse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chemeClr val="accent1"/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4</a:t>
            </a:r>
            <a:endParaRPr lang="fr-FR" sz="3600" dirty="0">
              <a:solidFill>
                <a:schemeClr val="accent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337F4A-B2E2-4228-A316-9362B9924A06}"/>
              </a:ext>
            </a:extLst>
          </p:cNvPr>
          <p:cNvSpPr txBox="1"/>
          <p:nvPr/>
        </p:nvSpPr>
        <p:spPr>
          <a:xfrm>
            <a:off x="1500810" y="309886"/>
            <a:ext cx="952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pc="6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AVANCEMENT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162F86-BC0C-487E-BAEF-2AEB56681342}"/>
              </a:ext>
            </a:extLst>
          </p:cNvPr>
          <p:cNvSpPr txBox="1"/>
          <p:nvPr/>
        </p:nvSpPr>
        <p:spPr>
          <a:xfrm>
            <a:off x="829920" y="1312481"/>
            <a:ext cx="10070257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CE QUI A ÉTÉ FAIT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40A1063-1FCB-4267-B267-AD1571E5C12F}"/>
              </a:ext>
            </a:extLst>
          </p:cNvPr>
          <p:cNvSpPr txBox="1"/>
          <p:nvPr/>
        </p:nvSpPr>
        <p:spPr>
          <a:xfrm>
            <a:off x="894522" y="1826552"/>
            <a:ext cx="10070257" cy="116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Base de la plateforme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Partie Cours – Agenda – Paramètre – Projet PST (fini à 80%)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600" spc="3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E2377EC-02CA-4014-AC32-EE54595FDDA3}"/>
              </a:ext>
            </a:extLst>
          </p:cNvPr>
          <p:cNvSpPr txBox="1"/>
          <p:nvPr/>
        </p:nvSpPr>
        <p:spPr>
          <a:xfrm>
            <a:off x="765318" y="2918604"/>
            <a:ext cx="10070257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CE QU’IL RESTE À FAIRE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7A98333-BD6C-4BAA-9CCB-34BA822BE7B0}"/>
              </a:ext>
            </a:extLst>
          </p:cNvPr>
          <p:cNvSpPr txBox="1"/>
          <p:nvPr/>
        </p:nvSpPr>
        <p:spPr>
          <a:xfrm>
            <a:off x="437321" y="3429000"/>
            <a:ext cx="1007025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Projet (reste 20%)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Sécurisation de la plateforme (Accessibilité et gestion de la base de donnée)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Test de compatibilité entre les navigateurs web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Simulation de la plateforme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Demande de mise en ligne de la plateforme au Centre Info</a:t>
            </a:r>
          </a:p>
        </p:txBody>
      </p:sp>
    </p:spTree>
    <p:extLst>
      <p:ext uri="{BB962C8B-B14F-4D97-AF65-F5344CB8AC3E}">
        <p14:creationId xmlns:p14="http://schemas.microsoft.com/office/powerpoint/2010/main" val="5479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A4A8852-1442-4FDB-B2D1-7A60AC601A25}"/>
              </a:ext>
            </a:extLst>
          </p:cNvPr>
          <p:cNvSpPr/>
          <p:nvPr/>
        </p:nvSpPr>
        <p:spPr>
          <a:xfrm>
            <a:off x="437321" y="149087"/>
            <a:ext cx="785199" cy="785185"/>
          </a:xfrm>
          <a:prstGeom prst="ellipse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chemeClr val="accent1"/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4</a:t>
            </a:r>
            <a:endParaRPr lang="fr-FR" sz="3600" dirty="0">
              <a:solidFill>
                <a:schemeClr val="accent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337F4A-B2E2-4228-A316-9362B9924A06}"/>
              </a:ext>
            </a:extLst>
          </p:cNvPr>
          <p:cNvSpPr txBox="1"/>
          <p:nvPr/>
        </p:nvSpPr>
        <p:spPr>
          <a:xfrm>
            <a:off x="1500810" y="309886"/>
            <a:ext cx="952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pc="6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AVANCEMENT DU PROJET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CDB7A6-03B1-4ED6-B908-0B2AB1F17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6" y="1295060"/>
            <a:ext cx="11639362" cy="3926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97FC4F7-CA8D-43CE-881F-1A0CEAB0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6" y="1295060"/>
            <a:ext cx="12008384" cy="40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A4A8852-1442-4FDB-B2D1-7A60AC601A25}"/>
              </a:ext>
            </a:extLst>
          </p:cNvPr>
          <p:cNvSpPr/>
          <p:nvPr/>
        </p:nvSpPr>
        <p:spPr>
          <a:xfrm>
            <a:off x="437321" y="149087"/>
            <a:ext cx="785199" cy="785185"/>
          </a:xfrm>
          <a:prstGeom prst="ellipse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chemeClr val="accent1"/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5</a:t>
            </a:r>
            <a:endParaRPr lang="fr-FR" sz="3600" dirty="0">
              <a:solidFill>
                <a:schemeClr val="accent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337F4A-B2E2-4228-A316-9362B9924A06}"/>
              </a:ext>
            </a:extLst>
          </p:cNvPr>
          <p:cNvSpPr txBox="1"/>
          <p:nvPr/>
        </p:nvSpPr>
        <p:spPr>
          <a:xfrm>
            <a:off x="1500810" y="309886"/>
            <a:ext cx="952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pc="60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DIFFICULTÉS RENCONTRÉS</a:t>
            </a:r>
            <a:endParaRPr lang="fr-FR" sz="2800" spc="600" dirty="0">
              <a:solidFill>
                <a:schemeClr val="accent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3C7F0A-B9E1-4051-A73D-ADBAAB01CF27}"/>
              </a:ext>
            </a:extLst>
          </p:cNvPr>
          <p:cNvSpPr txBox="1"/>
          <p:nvPr/>
        </p:nvSpPr>
        <p:spPr>
          <a:xfrm>
            <a:off x="829919" y="1169874"/>
            <a:ext cx="10070257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PROBLÈMES D’ORGANISATIONS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32C2D2-FCD1-42BA-8808-0F5A6906F225}"/>
              </a:ext>
            </a:extLst>
          </p:cNvPr>
          <p:cNvSpPr txBox="1"/>
          <p:nvPr/>
        </p:nvSpPr>
        <p:spPr>
          <a:xfrm>
            <a:off x="894522" y="1712293"/>
            <a:ext cx="100702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Communication rare entre les membres du groupe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Soucis de compréhension des tâches à effectuer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ADC4FC-A959-44D7-A0BE-C7437234B8BA}"/>
              </a:ext>
            </a:extLst>
          </p:cNvPr>
          <p:cNvSpPr txBox="1"/>
          <p:nvPr/>
        </p:nvSpPr>
        <p:spPr>
          <a:xfrm>
            <a:off x="829919" y="2607548"/>
            <a:ext cx="10070257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PROBLÈMES TECHNIQUES LIÉS AU PROJET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A81D8E-1D0A-4B5B-8EE0-CE12B2B6AB23}"/>
              </a:ext>
            </a:extLst>
          </p:cNvPr>
          <p:cNvSpPr txBox="1"/>
          <p:nvPr/>
        </p:nvSpPr>
        <p:spPr>
          <a:xfrm>
            <a:off x="894522" y="3208527"/>
            <a:ext cx="10070257" cy="227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Gestion des données entre les différentes parties de la plateforme</a:t>
            </a:r>
          </a:p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	(ex : Différentiation des données entre profil étudiant/professeur)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Problème de sécurisation des données si déploiement en ligne</a:t>
            </a:r>
          </a:p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	(ex : Javascript dans les zones « formulaires ») 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600" spc="3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B34996-2CE1-4C76-8035-89806F1595A3}"/>
              </a:ext>
            </a:extLst>
          </p:cNvPr>
          <p:cNvSpPr txBox="1"/>
          <p:nvPr/>
        </p:nvSpPr>
        <p:spPr>
          <a:xfrm>
            <a:off x="952240" y="5158897"/>
            <a:ext cx="10070257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PROBLÈMES DE DEFINITION DE PROJET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28BBE1-A14D-4C4D-A67D-FFE038196B02}"/>
              </a:ext>
            </a:extLst>
          </p:cNvPr>
          <p:cNvSpPr/>
          <p:nvPr/>
        </p:nvSpPr>
        <p:spPr>
          <a:xfrm>
            <a:off x="829919" y="5559913"/>
            <a:ext cx="9501858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Vision précise de la finalité du projet </a:t>
            </a:r>
          </a:p>
          <a:p>
            <a:pPr>
              <a:lnSpc>
                <a:spcPct val="150000"/>
              </a:lnSpc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	(ex : comment organiser la partie PST professeur)</a:t>
            </a:r>
          </a:p>
        </p:txBody>
      </p:sp>
    </p:spTree>
    <p:extLst>
      <p:ext uri="{BB962C8B-B14F-4D97-AF65-F5344CB8AC3E}">
        <p14:creationId xmlns:p14="http://schemas.microsoft.com/office/powerpoint/2010/main" val="25288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A4A8852-1442-4FDB-B2D1-7A60AC601A25}"/>
              </a:ext>
            </a:extLst>
          </p:cNvPr>
          <p:cNvSpPr/>
          <p:nvPr/>
        </p:nvSpPr>
        <p:spPr>
          <a:xfrm>
            <a:off x="437321" y="149087"/>
            <a:ext cx="785199" cy="785185"/>
          </a:xfrm>
          <a:prstGeom prst="ellipse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chemeClr val="accent1"/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6</a:t>
            </a:r>
            <a:endParaRPr lang="fr-FR" sz="3600" dirty="0">
              <a:solidFill>
                <a:schemeClr val="accent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337F4A-B2E2-4228-A316-9362B9924A06}"/>
              </a:ext>
            </a:extLst>
          </p:cNvPr>
          <p:cNvSpPr txBox="1"/>
          <p:nvPr/>
        </p:nvSpPr>
        <p:spPr>
          <a:xfrm>
            <a:off x="1500810" y="309886"/>
            <a:ext cx="952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pc="6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1B8A97A-E434-451B-89BA-672AA45FB28D}"/>
              </a:ext>
            </a:extLst>
          </p:cNvPr>
          <p:cNvSpPr txBox="1"/>
          <p:nvPr/>
        </p:nvSpPr>
        <p:spPr>
          <a:xfrm>
            <a:off x="829920" y="1920895"/>
            <a:ext cx="100702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Avancement du projet selon le planning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Dans les temps malgré les retards pris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Plateforme en grande partie terminée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61A235-E476-428C-8C6C-0CFCE07481F1}"/>
              </a:ext>
            </a:extLst>
          </p:cNvPr>
          <p:cNvSpPr txBox="1"/>
          <p:nvPr/>
        </p:nvSpPr>
        <p:spPr>
          <a:xfrm>
            <a:off x="829919" y="3767555"/>
            <a:ext cx="10070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Déroulement de la suite du projet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Finalisation de la plateforme d’ici fin Mars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Demande de mise en ligne au centre info début Avril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Suite du projet selon les demandes du Centre Info</a:t>
            </a:r>
          </a:p>
        </p:txBody>
      </p:sp>
    </p:spTree>
    <p:extLst>
      <p:ext uri="{BB962C8B-B14F-4D97-AF65-F5344CB8AC3E}">
        <p14:creationId xmlns:p14="http://schemas.microsoft.com/office/powerpoint/2010/main" val="293048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440</Words>
  <Application>Microsoft Office PowerPoint</Application>
  <PresentationFormat>Grand écran</PresentationFormat>
  <Paragraphs>89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Poppins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TOURARI Jérémy</dc:creator>
  <cp:lastModifiedBy>TOURARI Jérémy</cp:lastModifiedBy>
  <cp:revision>161</cp:revision>
  <dcterms:created xsi:type="dcterms:W3CDTF">2019-03-07T16:14:42Z</dcterms:created>
  <dcterms:modified xsi:type="dcterms:W3CDTF">2019-03-18T16:47:08Z</dcterms:modified>
</cp:coreProperties>
</file>