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9" r:id="rId6"/>
    <p:sldId id="272" r:id="rId7"/>
    <p:sldId id="274" r:id="rId8"/>
    <p:sldId id="278" r:id="rId9"/>
    <p:sldId id="293" r:id="rId10"/>
    <p:sldId id="306" r:id="rId11"/>
    <p:sldId id="308" r:id="rId12"/>
    <p:sldId id="311" r:id="rId13"/>
    <p:sldId id="313" r:id="rId14"/>
    <p:sldId id="315" r:id="rId15"/>
    <p:sldId id="316" r:id="rId16"/>
    <p:sldId id="32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6">
          <p15:clr>
            <a:srgbClr val="747775"/>
          </p15:clr>
        </p15:guide>
        <p15:guide id="2" pos="6633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hS8upJvnrDI8BU/FK230nrTiY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9B45FA-79F4-4E84-A468-FC6FAED92283}">
  <a:tblStyle styleId="{FD9B45FA-79F4-4E84-A468-FC6FAED92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>
        <p:guide orient="horz" pos="1446"/>
        <p:guide pos="66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5" Type="http://schemas.openxmlformats.org/officeDocument/2006/relationships/theme" Target="theme/theme1.xml"/><Relationship Id="rId10" Type="http://schemas.openxmlformats.org/officeDocument/2006/relationships/slide" Target="slides/slide9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a243bd7f8f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g2a243bd7f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ec1c579aeb_0_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g1ec1c579ae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ec1c579aeb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g1ec1c579ae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ec1c579aeb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g1ec1c579aeb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ec1c579aeb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1ec1c579aeb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ec1c579aeb_2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g1ec1c579aeb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ec1c579aeb_0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g1ec1c579ae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c1c579aeb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1ec1c579ae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c1b8b89c1_0_3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ec1b8b89c1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c2b44bd9d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ec2b44bd9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c1c579aeb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1ec1c579a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c1c579ae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g1ec1c579a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body" idx="1"/>
          </p:nvPr>
        </p:nvSpPr>
        <p:spPr>
          <a:xfrm>
            <a:off x="2751987" y="6251520"/>
            <a:ext cx="221924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body" idx="2"/>
          </p:nvPr>
        </p:nvSpPr>
        <p:spPr>
          <a:xfrm>
            <a:off x="8997260" y="863690"/>
            <a:ext cx="2973388" cy="85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A6C"/>
              </a:buClr>
              <a:buSzPts val="1800"/>
              <a:buChar char="•"/>
              <a:defRPr sz="1800" b="0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body" idx="3"/>
          </p:nvPr>
        </p:nvSpPr>
        <p:spPr>
          <a:xfrm>
            <a:off x="221351" y="4356868"/>
            <a:ext cx="4329070" cy="11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title"/>
          </p:nvPr>
        </p:nvSpPr>
        <p:spPr>
          <a:xfrm>
            <a:off x="221352" y="494358"/>
            <a:ext cx="7200000" cy="129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/>
          <p:nvPr/>
        </p:nvSpPr>
        <p:spPr>
          <a:xfrm>
            <a:off x="9060878" y="494358"/>
            <a:ext cx="2909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6C"/>
              </a:buClr>
              <a:buSzPts val="1800"/>
              <a:buFont typeface="Trebuchet MS"/>
              <a:buNone/>
            </a:pPr>
            <a:r>
              <a:rPr lang="es-PY" sz="1800" b="1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rPr>
              <a:t>Ingeniería en Informática</a:t>
            </a:r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body" idx="4"/>
          </p:nvPr>
        </p:nvSpPr>
        <p:spPr>
          <a:xfrm>
            <a:off x="221351" y="1866346"/>
            <a:ext cx="7200000" cy="176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">
  <p:cSld name="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997259" y="881445"/>
            <a:ext cx="2973389" cy="85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A6C"/>
              </a:buClr>
              <a:buSzPts val="1800"/>
              <a:buNone/>
              <a:defRPr sz="1800" b="0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1771650" y="3013501"/>
            <a:ext cx="6686550" cy="830997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  <p:sp>
        <p:nvSpPr>
          <p:cNvPr id="28" name="Google Shape;28;p36"/>
          <p:cNvSpPr txBox="1"/>
          <p:nvPr/>
        </p:nvSpPr>
        <p:spPr>
          <a:xfrm>
            <a:off x="9060878" y="494358"/>
            <a:ext cx="2909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6C"/>
              </a:buClr>
              <a:buSzPts val="1800"/>
              <a:buFont typeface="Trebuchet MS"/>
              <a:buNone/>
            </a:pPr>
            <a:r>
              <a:rPr lang="es-PY" sz="1800" b="1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rPr>
              <a:t>Ingeniería en Informática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body" idx="1"/>
          </p:nvPr>
        </p:nvSpPr>
        <p:spPr>
          <a:xfrm>
            <a:off x="359228" y="779802"/>
            <a:ext cx="11473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59229" y="222218"/>
            <a:ext cx="11473542" cy="50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ebuchet MS"/>
              <a:buNone/>
              <a:defRPr sz="28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8610600" y="59912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9448800" y="547348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  <p:sp>
        <p:nvSpPr>
          <p:cNvPr id="34" name="Google Shape;34;p37"/>
          <p:cNvSpPr txBox="1"/>
          <p:nvPr/>
        </p:nvSpPr>
        <p:spPr>
          <a:xfrm>
            <a:off x="4282050" y="6024301"/>
            <a:ext cx="2909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A6C"/>
              </a:buClr>
              <a:buSzPts val="1800"/>
              <a:buFont typeface="Trebuchet MS"/>
              <a:buNone/>
            </a:pPr>
            <a:r>
              <a:rPr lang="es-PY" sz="1800" b="1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rPr>
              <a:t>Ingeniería en Informática</a:t>
            </a:r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2"/>
          </p:nvPr>
        </p:nvSpPr>
        <p:spPr>
          <a:xfrm>
            <a:off x="4282050" y="6393633"/>
            <a:ext cx="2909770" cy="327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3A6C"/>
              </a:buClr>
              <a:buSzPts val="1800"/>
              <a:buNone/>
              <a:defRPr sz="1800" b="0" i="0" u="none" strike="noStrike" cap="none">
                <a:solidFill>
                  <a:srgbClr val="2F3A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body" idx="3"/>
          </p:nvPr>
        </p:nvSpPr>
        <p:spPr>
          <a:xfrm>
            <a:off x="221350" y="4356875"/>
            <a:ext cx="6206100" cy="11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Y" dirty="0"/>
              <a:t>Autores: xx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PY" dirty="0"/>
              <a:t>Tutor: xx</a:t>
            </a:r>
            <a:endParaRPr dirty="0"/>
          </a:p>
        </p:txBody>
      </p:sp>
      <p:sp>
        <p:nvSpPr>
          <p:cNvPr id="105" name="Google Shape;105;p1"/>
          <p:cNvSpPr txBox="1">
            <a:spLocks noGrp="1"/>
          </p:cNvSpPr>
          <p:nvPr>
            <p:ph type="body" idx="4"/>
          </p:nvPr>
        </p:nvSpPr>
        <p:spPr>
          <a:xfrm>
            <a:off x="221350" y="522233"/>
            <a:ext cx="7200000" cy="31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PY" sz="3400" dirty="0"/>
              <a:t>TITULO</a:t>
            </a:r>
            <a:endParaRPr sz="3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243bd7f8f_0_30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8. Conclusiones</a:t>
            </a:r>
            <a:endParaRPr/>
          </a:p>
        </p:txBody>
      </p:sp>
      <p:sp>
        <p:nvSpPr>
          <p:cNvPr id="788" name="Google Shape;788;g2a243bd7f8f_0_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ec1c579aeb_0_199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9. Contribuciones</a:t>
            </a:r>
            <a:endParaRPr/>
          </a:p>
        </p:txBody>
      </p:sp>
      <p:sp>
        <p:nvSpPr>
          <p:cNvPr id="804" name="Google Shape;804;g1ec1c579aeb_0_1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ec1c579aeb_0_205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10. Trabajos Futuros</a:t>
            </a:r>
            <a:endParaRPr/>
          </a:p>
        </p:txBody>
      </p:sp>
      <p:sp>
        <p:nvSpPr>
          <p:cNvPr id="828" name="Google Shape;828;g1ec1c579aeb_0_2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ec1c579aeb_2_98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11. Publicaciones</a:t>
            </a:r>
            <a:endParaRPr/>
          </a:p>
        </p:txBody>
      </p:sp>
      <p:sp>
        <p:nvSpPr>
          <p:cNvPr id="842" name="Google Shape;842;g1ec1c579aeb_2_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c1c579aeb_0_229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Gracias por su atención</a:t>
            </a:r>
            <a:endParaRPr/>
          </a:p>
        </p:txBody>
      </p:sp>
      <p:sp>
        <p:nvSpPr>
          <p:cNvPr id="859" name="Google Shape;859;g1ec1c579aeb_0_2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ec1c579aeb_2_218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12. Referencias</a:t>
            </a:r>
            <a:endParaRPr/>
          </a:p>
        </p:txBody>
      </p:sp>
      <p:sp>
        <p:nvSpPr>
          <p:cNvPr id="865" name="Google Shape;865;g1ec1c579aeb_2_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ec1c579aeb_0_235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12. Anexos</a:t>
            </a:r>
            <a:endParaRPr/>
          </a:p>
        </p:txBody>
      </p:sp>
      <p:sp>
        <p:nvSpPr>
          <p:cNvPr id="898" name="Google Shape;898;g1ec1c579aeb_0_2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771650" y="2706250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1. Motivación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1771650" y="2706300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2. Conceptos Preliminares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359228" y="779802"/>
            <a:ext cx="11473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s-PY" dirty="0"/>
              <a:t>xxx</a:t>
            </a:r>
            <a:endParaRPr dirty="0"/>
          </a:p>
        </p:txBody>
      </p:sp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359229" y="222218"/>
            <a:ext cx="11473542" cy="50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rebuchet MS"/>
              <a:buNone/>
            </a:pPr>
            <a:r>
              <a:rPr lang="es-PY"/>
              <a:t>2. Conceptos Preliminares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ldNum" idx="12"/>
          </p:nvPr>
        </p:nvSpPr>
        <p:spPr>
          <a:xfrm>
            <a:off x="9448800" y="547348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4</a:t>
            </a:fld>
            <a:endParaRPr/>
          </a:p>
        </p:txBody>
      </p:sp>
      <p:sp>
        <p:nvSpPr>
          <p:cNvPr id="142" name="Google Shape;142;p9"/>
          <p:cNvSpPr txBox="1"/>
          <p:nvPr/>
        </p:nvSpPr>
        <p:spPr>
          <a:xfrm>
            <a:off x="9190525" y="5621975"/>
            <a:ext cx="302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c1c579aeb_2_75"/>
          <p:cNvSpPr txBox="1">
            <a:spLocks noGrp="1"/>
          </p:cNvSpPr>
          <p:nvPr>
            <p:ph type="title"/>
          </p:nvPr>
        </p:nvSpPr>
        <p:spPr>
          <a:xfrm>
            <a:off x="1771650" y="2706300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3. Objetivos</a:t>
            </a:r>
            <a:endParaRPr/>
          </a:p>
        </p:txBody>
      </p:sp>
      <p:sp>
        <p:nvSpPr>
          <p:cNvPr id="299" name="Google Shape;299;g1ec1c579aeb_2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c1b8b89c1_0_366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4. Trabajos Relacionados</a:t>
            </a:r>
            <a:endParaRPr/>
          </a:p>
        </p:txBody>
      </p:sp>
      <p:sp>
        <p:nvSpPr>
          <p:cNvPr id="321" name="Google Shape;321;g1ec1b8b89c1_0_3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ec2b44bd9d_1_12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5. Planteamiento del Problema</a:t>
            </a:r>
            <a:endParaRPr/>
          </a:p>
        </p:txBody>
      </p:sp>
      <p:sp>
        <p:nvSpPr>
          <p:cNvPr id="336" name="Google Shape;336;g1ec2b44bd9d_1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c1c579aeb_0_9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6. Propuesta de Solución</a:t>
            </a:r>
            <a:endParaRPr/>
          </a:p>
        </p:txBody>
      </p:sp>
      <p:sp>
        <p:nvSpPr>
          <p:cNvPr id="383" name="Google Shape;383;g1ec1c579aeb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ec1c579aeb_1_0"/>
          <p:cNvSpPr txBox="1">
            <a:spLocks noGrp="1"/>
          </p:cNvSpPr>
          <p:nvPr>
            <p:ph type="title"/>
          </p:nvPr>
        </p:nvSpPr>
        <p:spPr>
          <a:xfrm>
            <a:off x="1771650" y="2706299"/>
            <a:ext cx="6686700" cy="1440000"/>
          </a:xfrm>
          <a:prstGeom prst="rect">
            <a:avLst/>
          </a:prstGeom>
          <a:solidFill>
            <a:srgbClr val="2F3A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rebuchet MS"/>
              <a:buNone/>
            </a:pPr>
            <a:r>
              <a:rPr lang="es-PY"/>
              <a:t>7. Simulaciones Numéricas</a:t>
            </a:r>
            <a:endParaRPr/>
          </a:p>
        </p:txBody>
      </p:sp>
      <p:sp>
        <p:nvSpPr>
          <p:cNvPr id="603" name="Google Shape;603;g1ec1c579aeb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Y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Widescreen</PresentationFormat>
  <Paragraphs>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Tema de Office</vt:lpstr>
      <vt:lpstr>PowerPoint Presentation</vt:lpstr>
      <vt:lpstr>1. Motivación</vt:lpstr>
      <vt:lpstr>2. Conceptos Preliminares</vt:lpstr>
      <vt:lpstr>2. Conceptos Preliminares</vt:lpstr>
      <vt:lpstr>3. Objetivos</vt:lpstr>
      <vt:lpstr>4. Trabajos Relacionados</vt:lpstr>
      <vt:lpstr>5. Planteamiento del Problema</vt:lpstr>
      <vt:lpstr>6. Propuesta de Solución</vt:lpstr>
      <vt:lpstr>7. Simulaciones Numéricas</vt:lpstr>
      <vt:lpstr>8. Conclusiones</vt:lpstr>
      <vt:lpstr>9. Contribuciones</vt:lpstr>
      <vt:lpstr>10. Trabajos Futuros</vt:lpstr>
      <vt:lpstr>11. Publicaciones</vt:lpstr>
      <vt:lpstr>Gracias por su atención</vt:lpstr>
      <vt:lpstr>12. Referencias</vt:lpstr>
      <vt:lpstr>12. Anexos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LC</cp:lastModifiedBy>
  <cp:revision>1</cp:revision>
  <dcterms:created xsi:type="dcterms:W3CDTF">2021-08-27T00:19:09Z</dcterms:created>
  <dcterms:modified xsi:type="dcterms:W3CDTF">2025-09-09T19:24:39Z</dcterms:modified>
  <cp:category/>
</cp:coreProperties>
</file>