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70" r:id="rId7"/>
    <p:sldId id="258" r:id="rId8"/>
    <p:sldId id="266" r:id="rId9"/>
    <p:sldId id="267" r:id="rId10"/>
    <p:sldId id="268" r:id="rId11"/>
    <p:sldId id="269" r:id="rId12"/>
    <p:sldId id="259" r:id="rId13"/>
    <p:sldId id="261" r:id="rId14"/>
    <p:sldId id="26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35BD2CC-C83D-41FE-A448-F094510BE4F6}">
          <p14:sldIdLst>
            <p14:sldId id="256"/>
          </p14:sldIdLst>
        </p14:section>
        <p14:section name="Single Player scenarios" id="{6BA33C84-FE88-443B-8306-8B2F59A912AB}">
          <p14:sldIdLst>
            <p14:sldId id="257"/>
            <p14:sldId id="262"/>
            <p14:sldId id="263"/>
            <p14:sldId id="264"/>
            <p14:sldId id="270"/>
          </p14:sldIdLst>
        </p14:section>
        <p14:section name="group scenario (learner)" id="{A5A290CC-F5FA-4728-A118-64CCE7D69DF9}">
          <p14:sldIdLst>
            <p14:sldId id="258"/>
            <p14:sldId id="266"/>
            <p14:sldId id="267"/>
            <p14:sldId id="268"/>
            <p14:sldId id="269"/>
          </p14:sldIdLst>
        </p14:section>
        <p14:section name="group scenario (trainer)" id="{C0E005A3-4366-43D2-9362-97F21DDF7476}">
          <p14:sldIdLst>
            <p14:sldId id="259"/>
          </p14:sldIdLst>
        </p14:section>
        <p14:section name="create scenario" id="{703C265C-F580-4E8B-877D-E2AB7EB619AE}">
          <p14:sldIdLst>
            <p14:sldId id="261"/>
          </p14:sldIdLst>
        </p14:section>
        <p14:section name="view scenaio statistics" id="{7BA2F8C7-EE6E-434D-9BF1-C711AB25870A}">
          <p14:sldIdLst/>
        </p14:section>
        <p14:section name="login" id="{A59DD165-09AD-4FB4-AB1F-555A6657F90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2" y="2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Stimmen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Option 1</c:v>
                </c:pt>
                <c:pt idx="1">
                  <c:v>Option 2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2-4952-A9DC-276F02156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003536"/>
        <c:axId val="401004848"/>
      </c:barChart>
      <c:catAx>
        <c:axId val="40100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1004848"/>
        <c:crosses val="autoZero"/>
        <c:auto val="1"/>
        <c:lblAlgn val="ctr"/>
        <c:lblOffset val="100"/>
        <c:noMultiLvlLbl val="0"/>
      </c:catAx>
      <c:valAx>
        <c:axId val="40100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1003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72442-C47B-4988-99F1-6C8D5CC2F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690191-AFBD-4780-BD69-2B5F1C1C0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11229-1800-452B-83D9-3A98BB07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B677F-7DCF-45D0-87A4-509AF597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931BEC-7AC5-4E2F-BCAF-57FEA34A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6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414EA-732C-426E-BA5C-AC624D1E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182F6-F0CD-430C-AE52-511BDC3CC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E8AF4-012D-46F5-81ED-8DA9D177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DA48B-80FD-4274-A569-E14027FD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8A669-D791-408D-94B5-95DCC9B2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29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3D2D77-5902-4A3A-A1C4-4F21FA3AC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E201B2-471F-4F62-ABBF-4B375E57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77E4D-F4F1-4CFF-A84E-62737924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120930-E8E9-45D0-8595-1E7E36B3F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25F36-FF6A-4630-917E-78BFBBB8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64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F2AFF-CE04-48DC-A6D9-8C68801B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83D19-83AC-4AEC-8576-61072007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2AB8C-D976-4921-B588-E86756FD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05F4D-37B5-4E2E-93A6-FEF55C9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678B40-82D5-43E2-AC4C-11C95895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7F384-F6BE-436B-B6E2-D3534F02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7104C1-C498-4ED2-9A5A-B40663B0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A0FCF-783C-43FE-915F-FAE5FD69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46B6E-F4CC-42B8-9F1B-DDB8557D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731D44-B76A-4362-BFC8-BC7FE041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44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84B3B-399D-45FA-89DA-9B33F05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42B9DF-C172-4DD4-BB7C-CD8E8982D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364E33-C467-4BD3-A53D-450E3DE49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EF2E21-D78F-40D0-8114-3255067B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9BDF79-AF78-4BF9-A40A-E7901E9E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76EFE-722C-4E9B-BACD-029A6C63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64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2470-3A28-48DB-B0F6-279A8615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F44D0-1EB8-418E-B781-406CF53F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D4E627-1884-439F-BD49-6582102AC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ADFB80-AE4C-4C45-80B1-6E62AFC59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49803B-F413-4131-B763-BD5751896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B38A9D-3B36-48D8-A8EE-D9C9B2A8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0DB879-8547-462F-A770-CFE52F43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6C3225-D212-49B0-998D-F80FEED2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44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52B48-35C9-4A57-9456-4DF4F687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9E3DFE-0611-46D6-8E40-E263CFF7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1EACA-2B10-46EA-8904-8EF4231C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1A80B6-B819-42CA-A417-D7E6510C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4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1CDBD8-B507-489B-ADD0-BE71383E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14BC2F-B8C9-4D99-9BE0-C97FC5FA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EC8A9B-EB1B-4424-928F-0B4F97EC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8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3B93A-7C73-4E09-8F12-7ACD7665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8CBE7-9433-4A58-8EE3-15655E2F4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D14961-2639-4DFE-BA44-CFE13DC8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C91560-F0E3-48BC-8574-39B27F48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166754-518E-45DA-9986-6C7BE099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8E2057-390C-4141-B7F5-AE0B582C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7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A1E5B-4B5B-482A-99A3-E46F5B71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34ED0A-9784-4D50-8ED3-A1A2CC888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5AA78B-2FCB-483E-B449-D6CDD878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318A21-1B6B-4666-822D-C10821B0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B8B944-0959-4669-8B70-6E7199F1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CC0C3E-69AB-49A8-B163-548CAFE4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07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304232-A3CC-4872-92FE-9B753DD5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0FA89C-E17B-4396-BA9C-B479405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23563-89E0-4FB7-8C33-86817F345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27D1-D384-4428-BE66-96B53C87CF89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274BCD-EBD5-41E7-92C9-15905901C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D4FDCF-CFFB-412C-A15F-EE03D2EFC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80B9-48E7-426C-BB02-1F69D1EC1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614CCC6-95FA-4389-9980-13B2FCBA8935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Startseite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(Infos </a:t>
            </a:r>
            <a:r>
              <a:rPr lang="de-DE" dirty="0" err="1">
                <a:solidFill>
                  <a:schemeClr val="tx1"/>
                </a:solidFill>
              </a:rPr>
              <a:t>etc</a:t>
            </a:r>
            <a:r>
              <a:rPr lang="de-DE" dirty="0">
                <a:solidFill>
                  <a:schemeClr val="tx1"/>
                </a:solidFill>
              </a:rPr>
              <a:t> kommen noch dazu)</a:t>
            </a:r>
          </a:p>
        </p:txBody>
      </p:sp>
    </p:spTree>
    <p:extLst>
      <p:ext uri="{BB962C8B-B14F-4D97-AF65-F5344CB8AC3E}">
        <p14:creationId xmlns:p14="http://schemas.microsoft.com/office/powerpoint/2010/main" val="401482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7D5C01-5F0F-4577-9FBC-50C765C28537}"/>
              </a:ext>
            </a:extLst>
          </p:cNvPr>
          <p:cNvSpPr/>
          <p:nvPr/>
        </p:nvSpPr>
        <p:spPr>
          <a:xfrm>
            <a:off x="3895855" y="4346807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Option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6A0C0DA-E78D-4DE4-84AC-CCB9DD8C8416}"/>
              </a:ext>
            </a:extLst>
          </p:cNvPr>
          <p:cNvSpPr/>
          <p:nvPr/>
        </p:nvSpPr>
        <p:spPr>
          <a:xfrm>
            <a:off x="3895854" y="4971647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42619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endParaRPr lang="de-DE" sz="16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26F4B827-1805-4B39-A36E-90C4D70AD432}"/>
              </a:ext>
            </a:extLst>
          </p:cNvPr>
          <p:cNvGraphicFramePr/>
          <p:nvPr/>
        </p:nvGraphicFramePr>
        <p:xfrm>
          <a:off x="755380" y="1598558"/>
          <a:ext cx="6192078" cy="4128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hteck 15">
            <a:extLst>
              <a:ext uri="{FF2B5EF4-FFF2-40B4-BE49-F238E27FC236}">
                <a16:creationId xmlns:a16="http://schemas.microsoft.com/office/drawing/2014/main" id="{F3E9F5C8-6F91-4C00-93B6-CB6D86AAC188}"/>
              </a:ext>
            </a:extLst>
          </p:cNvPr>
          <p:cNvSpPr/>
          <p:nvPr/>
        </p:nvSpPr>
        <p:spPr>
          <a:xfrm>
            <a:off x="6849954" y="1625791"/>
            <a:ext cx="4351357" cy="31606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b="1" dirty="0">
                <a:solidFill>
                  <a:schemeClr val="bg1"/>
                </a:solidFill>
              </a:rPr>
              <a:t>Feedback</a:t>
            </a:r>
            <a:endParaRPr lang="de-DE" sz="1600" dirty="0"/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</a:t>
            </a: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09BF5A2-8CD2-4114-99F7-7A60E79B6B50}"/>
              </a:ext>
            </a:extLst>
          </p:cNvPr>
          <p:cNvSpPr/>
          <p:nvPr/>
        </p:nvSpPr>
        <p:spPr>
          <a:xfrm>
            <a:off x="7121630" y="5009051"/>
            <a:ext cx="386531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Continue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98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5672548-8D42-441A-AF43-02EF8C51DD6D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96367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5672548-8D42-441A-AF43-02EF8C51DD6D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86358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5672548-8D42-441A-AF43-02EF8C51DD6D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2931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8E3E426-4EF1-47D5-A2D0-CAEAFBB10E38}"/>
              </a:ext>
            </a:extLst>
          </p:cNvPr>
          <p:cNvSpPr/>
          <p:nvPr/>
        </p:nvSpPr>
        <p:spPr>
          <a:xfrm>
            <a:off x="7957454" y="118001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Top Secret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3E725A-FFB9-40A2-AE1A-506C2708346C}"/>
              </a:ext>
            </a:extLst>
          </p:cNvPr>
          <p:cNvSpPr/>
          <p:nvPr/>
        </p:nvSpPr>
        <p:spPr>
          <a:xfrm>
            <a:off x="4179024" y="118001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Stranger Danger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2B59E6D-64C7-43EA-ADA7-BD21A2D0D9D4}"/>
              </a:ext>
            </a:extLst>
          </p:cNvPr>
          <p:cNvSpPr/>
          <p:nvPr/>
        </p:nvSpPr>
        <p:spPr>
          <a:xfrm>
            <a:off x="7957454" y="352697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Top Secret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DCB210C-7523-458F-BADE-9182BCCC1306}"/>
              </a:ext>
            </a:extLst>
          </p:cNvPr>
          <p:cNvSpPr/>
          <p:nvPr/>
        </p:nvSpPr>
        <p:spPr>
          <a:xfrm>
            <a:off x="435429" y="352697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447A705-7D57-4925-AA0D-1B08B20C0DC2}"/>
              </a:ext>
            </a:extLst>
          </p:cNvPr>
          <p:cNvSpPr/>
          <p:nvPr/>
        </p:nvSpPr>
        <p:spPr>
          <a:xfrm>
            <a:off x="4179024" y="3526971"/>
            <a:ext cx="2804161" cy="1765663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Stranger Danger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7D5C01-5F0F-4577-9FBC-50C765C28537}"/>
              </a:ext>
            </a:extLst>
          </p:cNvPr>
          <p:cNvSpPr/>
          <p:nvPr/>
        </p:nvSpPr>
        <p:spPr>
          <a:xfrm>
            <a:off x="3905794" y="5022668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Begin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4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A-1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7D5C01-5F0F-4577-9FBC-50C765C28537}"/>
              </a:ext>
            </a:extLst>
          </p:cNvPr>
          <p:cNvSpPr/>
          <p:nvPr/>
        </p:nvSpPr>
        <p:spPr>
          <a:xfrm>
            <a:off x="3905794" y="5022668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Continue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4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7D5C01-5F0F-4577-9FBC-50C765C28537}"/>
              </a:ext>
            </a:extLst>
          </p:cNvPr>
          <p:cNvSpPr/>
          <p:nvPr/>
        </p:nvSpPr>
        <p:spPr>
          <a:xfrm>
            <a:off x="3895855" y="4346807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Option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6A0C0DA-E78D-4DE4-84AC-CCB9DD8C8416}"/>
              </a:ext>
            </a:extLst>
          </p:cNvPr>
          <p:cNvSpPr/>
          <p:nvPr/>
        </p:nvSpPr>
        <p:spPr>
          <a:xfrm>
            <a:off x="3895854" y="4971647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82299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A-3.2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6A0C0DA-E78D-4DE4-84AC-CCB9DD8C8416}"/>
              </a:ext>
            </a:extLst>
          </p:cNvPr>
          <p:cNvSpPr/>
          <p:nvPr/>
        </p:nvSpPr>
        <p:spPr>
          <a:xfrm>
            <a:off x="3895854" y="4799511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07890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2361C86-84F3-451B-878D-CF99827B426E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Play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9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7D5C01-5F0F-4577-9FBC-50C765C28537}"/>
              </a:ext>
            </a:extLst>
          </p:cNvPr>
          <p:cNvSpPr/>
          <p:nvPr/>
        </p:nvSpPr>
        <p:spPr>
          <a:xfrm>
            <a:off x="3905794" y="5022668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Begin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60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296F84B-DAFF-4623-94B9-2B52E5831930}"/>
              </a:ext>
            </a:extLst>
          </p:cNvPr>
          <p:cNvGrpSpPr/>
          <p:nvPr/>
        </p:nvGrpSpPr>
        <p:grpSpPr>
          <a:xfrm>
            <a:off x="261257" y="185057"/>
            <a:ext cx="11669485" cy="6487886"/>
            <a:chOff x="313509" y="182880"/>
            <a:chExt cx="11669485" cy="64878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22F1344-1CD8-4008-9E93-22F654B3B338}"/>
                </a:ext>
              </a:extLst>
            </p:cNvPr>
            <p:cNvSpPr/>
            <p:nvPr/>
          </p:nvSpPr>
          <p:spPr>
            <a:xfrm>
              <a:off x="313509" y="182880"/>
              <a:ext cx="11669485" cy="64878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4A2954D-7C38-4C48-BCC2-34FF11D389C3}"/>
                </a:ext>
              </a:extLst>
            </p:cNvPr>
            <p:cNvSpPr/>
            <p:nvPr/>
          </p:nvSpPr>
          <p:spPr>
            <a:xfrm>
              <a:off x="313509" y="182880"/>
              <a:ext cx="11669485" cy="6444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57966DD7-314F-4E73-A3A7-26EB1E1846FF}"/>
              </a:ext>
            </a:extLst>
          </p:cNvPr>
          <p:cNvSpPr/>
          <p:nvPr/>
        </p:nvSpPr>
        <p:spPr>
          <a:xfrm>
            <a:off x="435429" y="339634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Browse </a:t>
            </a:r>
            <a:r>
              <a:rPr lang="de-DE" dirty="0" err="1">
                <a:solidFill>
                  <a:schemeClr val="bg1"/>
                </a:solidFill>
              </a:rPr>
              <a:t>scenarios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38702E-2FDA-4740-BA8D-AADF4FEC3463}"/>
              </a:ext>
            </a:extLst>
          </p:cNvPr>
          <p:cNvSpPr/>
          <p:nvPr/>
        </p:nvSpPr>
        <p:spPr>
          <a:xfrm>
            <a:off x="2782389" y="333102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Play </a:t>
            </a:r>
            <a:r>
              <a:rPr lang="de-DE" dirty="0" err="1">
                <a:solidFill>
                  <a:schemeClr val="bg1"/>
                </a:solidFill>
              </a:rPr>
              <a:t>group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scenario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656DADE-BE41-4AA3-AB85-77B0CA787549}"/>
              </a:ext>
            </a:extLst>
          </p:cNvPr>
          <p:cNvSpPr/>
          <p:nvPr/>
        </p:nvSpPr>
        <p:spPr>
          <a:xfrm>
            <a:off x="9614263" y="339633"/>
            <a:ext cx="2002971" cy="348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359D9C-389A-45BE-ABF2-EDC02EAE84EE}"/>
              </a:ext>
            </a:extLst>
          </p:cNvPr>
          <p:cNvSpPr/>
          <p:nvPr/>
        </p:nvSpPr>
        <p:spPr>
          <a:xfrm>
            <a:off x="435429" y="1180011"/>
            <a:ext cx="11103428" cy="468956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chemeClr val="bg1"/>
                </a:solidFill>
              </a:rPr>
              <a:t>Going</a:t>
            </a:r>
            <a:r>
              <a:rPr lang="de-DE" dirty="0">
                <a:solidFill>
                  <a:schemeClr val="bg1"/>
                </a:solidFill>
              </a:rPr>
              <a:t> Phishing									</a:t>
            </a:r>
            <a:r>
              <a:rPr lang="de-DE" dirty="0" err="1">
                <a:solidFill>
                  <a:schemeClr val="bg1"/>
                </a:solidFill>
              </a:rPr>
              <a:t>Inject</a:t>
            </a:r>
            <a:r>
              <a:rPr lang="de-DE" dirty="0">
                <a:solidFill>
                  <a:schemeClr val="bg1"/>
                </a:solidFill>
              </a:rPr>
              <a:t> A-1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FC2D4BF-7A94-40B0-A93C-DABA558DAA02}"/>
              </a:ext>
            </a:extLst>
          </p:cNvPr>
          <p:cNvSpPr/>
          <p:nvPr/>
        </p:nvSpPr>
        <p:spPr>
          <a:xfrm>
            <a:off x="343989" y="6078584"/>
            <a:ext cx="3635828" cy="4463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single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player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scenarios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9DE43C8-D137-4916-97A0-99630863052E}"/>
              </a:ext>
            </a:extLst>
          </p:cNvPr>
          <p:cNvSpPr/>
          <p:nvPr/>
        </p:nvSpPr>
        <p:spPr>
          <a:xfrm>
            <a:off x="744583" y="1612175"/>
            <a:ext cx="10445931" cy="406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rtlCol="0" anchor="t"/>
          <a:lstStyle/>
          <a:p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, </a:t>
            </a:r>
            <a:r>
              <a:rPr lang="de-DE" sz="1600" dirty="0" err="1"/>
              <a:t>consectetur</a:t>
            </a:r>
            <a:r>
              <a:rPr lang="de-DE" sz="1600" dirty="0"/>
              <a:t> </a:t>
            </a:r>
            <a:r>
              <a:rPr lang="de-DE" sz="1600" dirty="0" err="1"/>
              <a:t>adipiscing</a:t>
            </a:r>
            <a:r>
              <a:rPr lang="de-DE" sz="1600" dirty="0"/>
              <a:t> </a:t>
            </a:r>
            <a:r>
              <a:rPr lang="de-DE" sz="1600" dirty="0" err="1"/>
              <a:t>elit</a:t>
            </a:r>
            <a:r>
              <a:rPr lang="de-DE" sz="1600" dirty="0"/>
              <a:t>. </a:t>
            </a:r>
            <a:r>
              <a:rPr lang="de-DE" sz="1600" dirty="0" err="1"/>
              <a:t>Ut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feugiat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. </a:t>
            </a:r>
            <a:r>
              <a:rPr lang="de-DE" sz="1600" dirty="0" err="1"/>
              <a:t>Praesent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rutrum</a:t>
            </a:r>
            <a:r>
              <a:rPr lang="de-DE" sz="1600" dirty="0"/>
              <a:t> </a:t>
            </a:r>
            <a:r>
              <a:rPr lang="de-DE" sz="1600" dirty="0" err="1"/>
              <a:t>augue</a:t>
            </a:r>
            <a:r>
              <a:rPr lang="de-DE" sz="1600" dirty="0"/>
              <a:t>. Mauris </a:t>
            </a:r>
            <a:r>
              <a:rPr lang="de-DE" sz="1600" dirty="0" err="1"/>
              <a:t>congue</a:t>
            </a:r>
            <a:r>
              <a:rPr lang="de-DE" sz="1600" dirty="0"/>
              <a:t> </a:t>
            </a:r>
            <a:r>
              <a:rPr lang="de-DE" sz="1600" dirty="0" err="1"/>
              <a:t>urna</a:t>
            </a:r>
            <a:r>
              <a:rPr lang="de-DE" sz="1600" dirty="0"/>
              <a:t> in </a:t>
            </a:r>
            <a:r>
              <a:rPr lang="de-DE" sz="1600" dirty="0" err="1"/>
              <a:t>odio</a:t>
            </a:r>
            <a:r>
              <a:rPr lang="de-DE" sz="1600" dirty="0"/>
              <a:t> </a:t>
            </a:r>
            <a:r>
              <a:rPr lang="de-DE" sz="1600" dirty="0" err="1"/>
              <a:t>ullamcorper</a:t>
            </a:r>
            <a:r>
              <a:rPr lang="de-DE" sz="1600" dirty="0"/>
              <a:t> </a:t>
            </a:r>
            <a:r>
              <a:rPr lang="de-DE" sz="1600" dirty="0" err="1"/>
              <a:t>eleifend</a:t>
            </a:r>
            <a:r>
              <a:rPr lang="de-DE" sz="1600" dirty="0"/>
              <a:t>. </a:t>
            </a:r>
            <a:r>
              <a:rPr lang="de-DE" sz="1600" dirty="0" err="1"/>
              <a:t>Curabitur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ex at magna </a:t>
            </a:r>
            <a:r>
              <a:rPr lang="de-DE" sz="1600" dirty="0" err="1"/>
              <a:t>hendrerit</a:t>
            </a:r>
            <a:r>
              <a:rPr lang="de-DE" sz="1600" dirty="0"/>
              <a:t>,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elementum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</a:t>
            </a:r>
            <a:r>
              <a:rPr lang="de-DE" sz="1600" dirty="0" err="1"/>
              <a:t>fermentum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</a:t>
            </a:r>
            <a:r>
              <a:rPr lang="de-DE" sz="1600" dirty="0" err="1"/>
              <a:t>ligula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efficitur</a:t>
            </a:r>
            <a:r>
              <a:rPr lang="de-DE" sz="1600" dirty="0"/>
              <a:t>. </a:t>
            </a:r>
            <a:r>
              <a:rPr lang="de-DE" sz="1600" dirty="0" err="1"/>
              <a:t>Interdum</a:t>
            </a:r>
            <a:r>
              <a:rPr lang="de-DE" sz="1600" dirty="0"/>
              <a:t> et </a:t>
            </a:r>
            <a:r>
              <a:rPr lang="de-DE" sz="1600" dirty="0" err="1"/>
              <a:t>malesuada</a:t>
            </a:r>
            <a:r>
              <a:rPr lang="de-DE" sz="1600" dirty="0"/>
              <a:t> </a:t>
            </a:r>
            <a:r>
              <a:rPr lang="de-DE" sz="1600" dirty="0" err="1"/>
              <a:t>fames</a:t>
            </a:r>
            <a:r>
              <a:rPr lang="de-DE" sz="1600" dirty="0"/>
              <a:t> </a:t>
            </a:r>
            <a:r>
              <a:rPr lang="de-DE" sz="1600" dirty="0" err="1"/>
              <a:t>ac</a:t>
            </a:r>
            <a:r>
              <a:rPr lang="de-DE" sz="1600" dirty="0"/>
              <a:t> ante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primis</a:t>
            </a:r>
            <a:r>
              <a:rPr lang="de-DE" sz="1600" dirty="0"/>
              <a:t> in </a:t>
            </a:r>
            <a:r>
              <a:rPr lang="de-DE" sz="1600" dirty="0" err="1"/>
              <a:t>faucibus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 maximus </a:t>
            </a:r>
            <a:r>
              <a:rPr lang="de-DE" sz="1600" dirty="0" err="1"/>
              <a:t>lorem</a:t>
            </a:r>
            <a:r>
              <a:rPr lang="de-DE" sz="1600" dirty="0"/>
              <a:t>. </a:t>
            </a:r>
            <a:r>
              <a:rPr lang="de-DE" sz="1600" dirty="0" err="1"/>
              <a:t>Phasellus</a:t>
            </a:r>
            <a:r>
              <a:rPr lang="de-DE" sz="1600" dirty="0"/>
              <a:t> </a:t>
            </a:r>
            <a:r>
              <a:rPr lang="de-DE" sz="1600" dirty="0" err="1"/>
              <a:t>sem</a:t>
            </a:r>
            <a:r>
              <a:rPr lang="de-DE" sz="1600" dirty="0"/>
              <a:t> </a:t>
            </a:r>
            <a:r>
              <a:rPr lang="de-DE" sz="1600" dirty="0" err="1"/>
              <a:t>dui</a:t>
            </a:r>
            <a:r>
              <a:rPr lang="de-DE" sz="1600" dirty="0"/>
              <a:t>, </a:t>
            </a:r>
            <a:r>
              <a:rPr lang="de-DE" sz="1600" dirty="0" err="1"/>
              <a:t>lacinia</a:t>
            </a:r>
            <a:r>
              <a:rPr lang="de-DE" sz="1600" dirty="0"/>
              <a:t> </a:t>
            </a:r>
            <a:r>
              <a:rPr lang="de-DE" sz="1600" dirty="0" err="1"/>
              <a:t>egestas</a:t>
            </a:r>
            <a:r>
              <a:rPr lang="de-DE" sz="1600" dirty="0"/>
              <a:t>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eget</a:t>
            </a:r>
            <a:r>
              <a:rPr lang="de-DE" sz="1600" dirty="0"/>
              <a:t>, </a:t>
            </a:r>
            <a:r>
              <a:rPr lang="de-DE" sz="1600" dirty="0" err="1"/>
              <a:t>tincidunt</a:t>
            </a:r>
            <a:r>
              <a:rPr lang="de-DE" sz="1600" dirty="0"/>
              <a:t> a </a:t>
            </a:r>
            <a:r>
              <a:rPr lang="de-DE" sz="1600" dirty="0" err="1"/>
              <a:t>tortor</a:t>
            </a:r>
            <a:r>
              <a:rPr lang="de-DE" sz="1600" dirty="0"/>
              <a:t>. </a:t>
            </a:r>
            <a:r>
              <a:rPr lang="de-DE" sz="1600" dirty="0" err="1"/>
              <a:t>Nullam</a:t>
            </a:r>
            <a:r>
              <a:rPr lang="de-DE" sz="1600" dirty="0"/>
              <a:t> </a:t>
            </a:r>
            <a:r>
              <a:rPr lang="de-DE" sz="1600" dirty="0" err="1"/>
              <a:t>semper</a:t>
            </a:r>
            <a:r>
              <a:rPr lang="de-DE" sz="1600" dirty="0"/>
              <a:t> </a:t>
            </a:r>
            <a:r>
              <a:rPr lang="de-DE" sz="1600" dirty="0" err="1"/>
              <a:t>risus</a:t>
            </a:r>
            <a:r>
              <a:rPr lang="de-DE" sz="1600" dirty="0"/>
              <a:t> non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laoreet</a:t>
            </a:r>
            <a:r>
              <a:rPr lang="de-DE" sz="1600" dirty="0"/>
              <a:t>. </a:t>
            </a:r>
          </a:p>
          <a:p>
            <a:r>
              <a:rPr lang="de-DE" sz="1600" dirty="0"/>
              <a:t>Nulla a magna </a:t>
            </a:r>
            <a:r>
              <a:rPr lang="de-DE" sz="1600" dirty="0" err="1"/>
              <a:t>tortor</a:t>
            </a:r>
            <a:r>
              <a:rPr lang="de-DE" sz="1600" dirty="0"/>
              <a:t>. Mauris </a:t>
            </a:r>
            <a:r>
              <a:rPr lang="de-DE" sz="1600" dirty="0" err="1"/>
              <a:t>scelerisque</a:t>
            </a:r>
            <a:r>
              <a:rPr lang="de-DE" sz="1600" dirty="0"/>
              <a:t> </a:t>
            </a:r>
            <a:r>
              <a:rPr lang="de-DE" sz="1600" dirty="0" err="1"/>
              <a:t>porttitor</a:t>
            </a:r>
            <a:r>
              <a:rPr lang="de-DE" sz="1600" dirty="0"/>
              <a:t> </a:t>
            </a:r>
            <a:r>
              <a:rPr lang="de-DE" sz="1600" dirty="0" err="1"/>
              <a:t>arcu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scelerisque</a:t>
            </a:r>
            <a:r>
              <a:rPr lang="de-DE" sz="1600" dirty="0"/>
              <a:t>. </a:t>
            </a:r>
            <a:r>
              <a:rPr lang="de-DE" sz="1600" dirty="0" err="1"/>
              <a:t>Suspendisse</a:t>
            </a:r>
            <a:r>
              <a:rPr lang="de-DE" sz="1600" dirty="0"/>
              <a:t> </a:t>
            </a:r>
            <a:r>
              <a:rPr lang="de-DE" sz="1600" dirty="0" err="1"/>
              <a:t>potenti</a:t>
            </a:r>
            <a:r>
              <a:rPr lang="de-DE" sz="1600" dirty="0"/>
              <a:t>. </a:t>
            </a:r>
            <a:r>
              <a:rPr lang="de-DE" sz="1600" dirty="0" err="1"/>
              <a:t>Aliquam</a:t>
            </a:r>
            <a:r>
              <a:rPr lang="de-DE" sz="1600" dirty="0"/>
              <a:t> et ex </a:t>
            </a:r>
            <a:r>
              <a:rPr lang="de-DE" sz="1600" dirty="0" err="1"/>
              <a:t>suscipit</a:t>
            </a:r>
            <a:r>
              <a:rPr lang="de-DE" sz="1600" dirty="0"/>
              <a:t> </a:t>
            </a:r>
            <a:r>
              <a:rPr lang="de-DE" sz="1600" dirty="0" err="1"/>
              <a:t>nunc</a:t>
            </a:r>
            <a:r>
              <a:rPr lang="de-DE" sz="1600" dirty="0"/>
              <a:t> </a:t>
            </a:r>
            <a:r>
              <a:rPr lang="de-DE" sz="1600" dirty="0" err="1"/>
              <a:t>tristique</a:t>
            </a:r>
            <a:r>
              <a:rPr lang="de-DE" sz="1600" dirty="0"/>
              <a:t> </a:t>
            </a:r>
            <a:r>
              <a:rPr lang="de-DE" sz="1600" dirty="0" err="1"/>
              <a:t>tincidunt</a:t>
            </a:r>
            <a:r>
              <a:rPr lang="de-DE" sz="1600" dirty="0"/>
              <a:t> </a:t>
            </a:r>
            <a:r>
              <a:rPr lang="de-DE" sz="1600" dirty="0" err="1"/>
              <a:t>quis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</a:t>
            </a:r>
            <a:r>
              <a:rPr lang="de-DE" sz="1600" dirty="0" err="1"/>
              <a:t>amet</a:t>
            </a:r>
            <a:r>
              <a:rPr lang="de-DE" sz="1600" dirty="0"/>
              <a:t> </a:t>
            </a:r>
            <a:r>
              <a:rPr lang="de-DE" sz="1600" dirty="0" err="1"/>
              <a:t>neque</a:t>
            </a:r>
            <a:r>
              <a:rPr lang="de-DE" sz="1600" dirty="0"/>
              <a:t>.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varius</a:t>
            </a:r>
            <a:r>
              <a:rPr lang="de-DE" sz="1600" dirty="0"/>
              <a:t> </a:t>
            </a:r>
            <a:r>
              <a:rPr lang="de-DE" sz="1600" dirty="0" err="1"/>
              <a:t>natoque</a:t>
            </a:r>
            <a:r>
              <a:rPr lang="de-DE" sz="1600" dirty="0"/>
              <a:t> </a:t>
            </a:r>
            <a:r>
              <a:rPr lang="de-DE" sz="1600" dirty="0" err="1"/>
              <a:t>penatibus</a:t>
            </a:r>
            <a:r>
              <a:rPr lang="de-DE" sz="1600" dirty="0"/>
              <a:t> et </a:t>
            </a:r>
            <a:r>
              <a:rPr lang="de-DE" sz="1600" dirty="0" err="1"/>
              <a:t>magnis</a:t>
            </a:r>
            <a:r>
              <a:rPr lang="de-DE" sz="1600" dirty="0"/>
              <a:t> </a:t>
            </a:r>
            <a:r>
              <a:rPr lang="de-DE" sz="1600" dirty="0" err="1"/>
              <a:t>dis</a:t>
            </a:r>
            <a:r>
              <a:rPr lang="de-DE" sz="1600" dirty="0"/>
              <a:t> </a:t>
            </a:r>
            <a:r>
              <a:rPr lang="de-DE" sz="1600" dirty="0" err="1"/>
              <a:t>parturient</a:t>
            </a:r>
            <a:r>
              <a:rPr lang="de-DE" sz="1600" dirty="0"/>
              <a:t> </a:t>
            </a:r>
            <a:r>
              <a:rPr lang="de-DE" sz="1600" dirty="0" err="1"/>
              <a:t>montes</a:t>
            </a:r>
            <a:r>
              <a:rPr lang="de-DE" sz="1600" dirty="0"/>
              <a:t>, </a:t>
            </a:r>
            <a:r>
              <a:rPr lang="de-DE" sz="1600" dirty="0" err="1"/>
              <a:t>nascetur</a:t>
            </a:r>
            <a:r>
              <a:rPr lang="de-DE" sz="1600" dirty="0"/>
              <a:t> </a:t>
            </a:r>
            <a:r>
              <a:rPr lang="de-DE" sz="1600" dirty="0" err="1"/>
              <a:t>ridiculus</a:t>
            </a:r>
            <a:r>
              <a:rPr lang="de-DE" sz="1600" dirty="0"/>
              <a:t> </a:t>
            </a:r>
            <a:r>
              <a:rPr lang="de-DE" sz="1600" dirty="0" err="1"/>
              <a:t>mus</a:t>
            </a:r>
            <a:r>
              <a:rPr lang="de-DE" sz="1600" dirty="0"/>
              <a:t>. </a:t>
            </a:r>
            <a:r>
              <a:rPr lang="de-DE" sz="1600" dirty="0" err="1"/>
              <a:t>Fusce</a:t>
            </a:r>
            <a:r>
              <a:rPr lang="de-DE" sz="1600" dirty="0"/>
              <a:t> et </a:t>
            </a:r>
            <a:r>
              <a:rPr lang="de-DE" sz="1600" dirty="0" err="1"/>
              <a:t>leo</a:t>
            </a:r>
            <a:r>
              <a:rPr lang="de-DE" sz="1600" dirty="0"/>
              <a:t> </a:t>
            </a:r>
            <a:r>
              <a:rPr lang="de-DE" sz="1600" dirty="0" err="1"/>
              <a:t>molestie</a:t>
            </a:r>
            <a:r>
              <a:rPr lang="de-DE" sz="1600" dirty="0"/>
              <a:t>, </a:t>
            </a:r>
            <a:r>
              <a:rPr lang="de-DE" sz="1600" dirty="0" err="1"/>
              <a:t>finibus</a:t>
            </a:r>
            <a:r>
              <a:rPr lang="de-DE" sz="1600" dirty="0"/>
              <a:t> </a:t>
            </a:r>
            <a:r>
              <a:rPr lang="de-DE" sz="1600" dirty="0" err="1"/>
              <a:t>orci</a:t>
            </a:r>
            <a:r>
              <a:rPr lang="de-DE" sz="1600" dirty="0"/>
              <a:t> </a:t>
            </a:r>
            <a:r>
              <a:rPr lang="de-DE" sz="1600" dirty="0" err="1"/>
              <a:t>vel</a:t>
            </a:r>
            <a:r>
              <a:rPr lang="de-DE" sz="1600" dirty="0"/>
              <a:t>, </a:t>
            </a:r>
            <a:r>
              <a:rPr lang="de-DE" sz="1600" dirty="0" err="1"/>
              <a:t>luctus</a:t>
            </a:r>
            <a:r>
              <a:rPr lang="de-DE" sz="1600" dirty="0"/>
              <a:t> </a:t>
            </a:r>
            <a:r>
              <a:rPr lang="de-DE" sz="1600" dirty="0" err="1"/>
              <a:t>tortor</a:t>
            </a:r>
            <a:r>
              <a:rPr lang="de-DE" sz="1600" dirty="0"/>
              <a:t>. Integer </a:t>
            </a:r>
            <a:r>
              <a:rPr lang="de-DE" sz="1600" dirty="0" err="1"/>
              <a:t>consectetur</a:t>
            </a:r>
            <a:r>
              <a:rPr lang="de-DE" sz="1600" dirty="0"/>
              <a:t>, </a:t>
            </a:r>
            <a:r>
              <a:rPr lang="de-DE" sz="1600" dirty="0" err="1"/>
              <a:t>ipsum</a:t>
            </a:r>
            <a:r>
              <a:rPr lang="de-DE" sz="1600" dirty="0"/>
              <a:t> </a:t>
            </a:r>
            <a:r>
              <a:rPr lang="de-DE" sz="1600" dirty="0" err="1"/>
              <a:t>vitae</a:t>
            </a:r>
            <a:r>
              <a:rPr lang="de-DE" sz="1600" dirty="0"/>
              <a:t> </a:t>
            </a:r>
            <a:r>
              <a:rPr lang="de-DE" sz="1600" dirty="0" err="1"/>
              <a:t>interdum</a:t>
            </a:r>
            <a:r>
              <a:rPr lang="de-DE" sz="1600" dirty="0"/>
              <a:t> </a:t>
            </a:r>
            <a:r>
              <a:rPr lang="de-DE" sz="1600" dirty="0" err="1"/>
              <a:t>ultrices</a:t>
            </a:r>
            <a:r>
              <a:rPr lang="de-DE" sz="1600" dirty="0"/>
              <a:t>, </a:t>
            </a:r>
            <a:r>
              <a:rPr lang="de-DE" sz="1600" dirty="0" err="1"/>
              <a:t>lorem</a:t>
            </a:r>
            <a:r>
              <a:rPr lang="de-DE" sz="1600" dirty="0"/>
              <a:t> </a:t>
            </a:r>
            <a:r>
              <a:rPr lang="de-DE" sz="1600" dirty="0" err="1"/>
              <a:t>eros</a:t>
            </a:r>
            <a:r>
              <a:rPr lang="de-DE" sz="1600" dirty="0"/>
              <a:t> </a:t>
            </a:r>
            <a:r>
              <a:rPr lang="de-DE" sz="1600" dirty="0" err="1"/>
              <a:t>vehicula</a:t>
            </a:r>
            <a:r>
              <a:rPr lang="de-DE" sz="1600" dirty="0"/>
              <a:t> </a:t>
            </a:r>
            <a:r>
              <a:rPr lang="de-DE" sz="1600" dirty="0" err="1"/>
              <a:t>dolor</a:t>
            </a:r>
            <a:r>
              <a:rPr lang="de-DE" sz="1600" dirty="0"/>
              <a:t>,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auctor</a:t>
            </a:r>
            <a:r>
              <a:rPr lang="de-DE" sz="1600" dirty="0"/>
              <a:t> </a:t>
            </a:r>
            <a:r>
              <a:rPr lang="de-DE" sz="1600" dirty="0" err="1"/>
              <a:t>metus</a:t>
            </a:r>
            <a:r>
              <a:rPr lang="de-DE" sz="1600" dirty="0"/>
              <a:t> </a:t>
            </a:r>
            <a:r>
              <a:rPr lang="de-DE" sz="1600" dirty="0" err="1"/>
              <a:t>felis</a:t>
            </a:r>
            <a:r>
              <a:rPr lang="de-DE" sz="1600" dirty="0"/>
              <a:t> </a:t>
            </a:r>
            <a:r>
              <a:rPr lang="de-DE" sz="1600" dirty="0" err="1"/>
              <a:t>nec</a:t>
            </a:r>
            <a:r>
              <a:rPr lang="de-DE" sz="1600" dirty="0"/>
              <a:t> nulla. Duis </a:t>
            </a:r>
            <a:r>
              <a:rPr lang="de-DE" sz="1600" dirty="0" err="1"/>
              <a:t>vel</a:t>
            </a:r>
            <a:r>
              <a:rPr lang="de-DE" sz="1600" dirty="0"/>
              <a:t> </a:t>
            </a:r>
            <a:r>
              <a:rPr lang="de-DE" sz="1600" dirty="0" err="1"/>
              <a:t>luctus</a:t>
            </a:r>
            <a:r>
              <a:rPr lang="de-DE" sz="1600" dirty="0"/>
              <a:t> ex. 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7D5C01-5F0F-4577-9FBC-50C765C28537}"/>
              </a:ext>
            </a:extLst>
          </p:cNvPr>
          <p:cNvSpPr/>
          <p:nvPr/>
        </p:nvSpPr>
        <p:spPr>
          <a:xfrm>
            <a:off x="3905794" y="5022668"/>
            <a:ext cx="4706983" cy="44631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Continue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3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Microsoft Office PowerPoint</Application>
  <PresentationFormat>Breitbild</PresentationFormat>
  <Paragraphs>107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Unimportant see above</dc:creator>
  <cp:lastModifiedBy>Unimportant see above</cp:lastModifiedBy>
  <cp:revision>5</cp:revision>
  <dcterms:created xsi:type="dcterms:W3CDTF">2021-03-22T17:12:43Z</dcterms:created>
  <dcterms:modified xsi:type="dcterms:W3CDTF">2021-03-22T17:39:39Z</dcterms:modified>
</cp:coreProperties>
</file>