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62" r:id="rId4"/>
    <p:sldId id="263" r:id="rId5"/>
    <p:sldId id="264" r:id="rId6"/>
    <p:sldId id="270" r:id="rId7"/>
    <p:sldId id="279" r:id="rId8"/>
    <p:sldId id="266" r:id="rId9"/>
    <p:sldId id="267" r:id="rId10"/>
    <p:sldId id="268" r:id="rId11"/>
    <p:sldId id="277" r:id="rId12"/>
    <p:sldId id="269" r:id="rId13"/>
    <p:sldId id="273" r:id="rId14"/>
    <p:sldId id="274" r:id="rId15"/>
    <p:sldId id="275" r:id="rId16"/>
    <p:sldId id="276" r:id="rId17"/>
    <p:sldId id="259" r:id="rId18"/>
    <p:sldId id="261" r:id="rId19"/>
    <p:sldId id="271" r:id="rId20"/>
    <p:sldId id="27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5BD2CC-C83D-41FE-A448-F094510BE4F6}">
          <p14:sldIdLst>
            <p14:sldId id="278"/>
          </p14:sldIdLst>
        </p14:section>
        <p14:section name="Single Player scenarios" id="{6BA33C84-FE88-443B-8306-8B2F59A912AB}">
          <p14:sldIdLst>
            <p14:sldId id="257"/>
            <p14:sldId id="262"/>
            <p14:sldId id="263"/>
            <p14:sldId id="264"/>
            <p14:sldId id="270"/>
          </p14:sldIdLst>
        </p14:section>
        <p14:section name="group scenario (learner)" id="{A5A290CC-F5FA-4728-A118-64CCE7D69DF9}">
          <p14:sldIdLst>
            <p14:sldId id="279"/>
            <p14:sldId id="266"/>
            <p14:sldId id="267"/>
            <p14:sldId id="268"/>
            <p14:sldId id="277"/>
            <p14:sldId id="269"/>
            <p14:sldId id="273"/>
            <p14:sldId id="274"/>
            <p14:sldId id="275"/>
            <p14:sldId id="276"/>
          </p14:sldIdLst>
        </p14:section>
        <p14:section name="group scenario (trainer)" id="{C0E005A3-4366-43D2-9362-97F21DDF7476}">
          <p14:sldIdLst>
            <p14:sldId id="259"/>
          </p14:sldIdLst>
        </p14:section>
        <p14:section name="create scenario" id="{703C265C-F580-4E8B-877D-E2AB7EB619AE}">
          <p14:sldIdLst>
            <p14:sldId id="261"/>
          </p14:sldIdLst>
        </p14:section>
        <p14:section name="view scenario statistics" id="{7BA2F8C7-EE6E-434D-9BF1-C711AB25870A}">
          <p14:sldIdLst>
            <p14:sldId id="271"/>
          </p14:sldIdLst>
        </p14:section>
        <p14:section name="login" id="{A59DD165-09AD-4FB4-AB1F-555A6657F90C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 of votes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Tabelle1!$A$2:$A$3</c:f>
              <c:strCache>
                <c:ptCount val="2"/>
                <c:pt idx="0">
                  <c:v>Option 1</c:v>
                </c:pt>
                <c:pt idx="1">
                  <c:v>Option 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B-405E-990C-9876724CF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votes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Stimmen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Option 1</c:v>
                </c:pt>
                <c:pt idx="1">
                  <c:v>Option 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2-4952-A9DC-276F02156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003536"/>
        <c:axId val="401004848"/>
      </c:barChart>
      <c:catAx>
        <c:axId val="40100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1004848"/>
        <c:crosses val="autoZero"/>
        <c:auto val="1"/>
        <c:lblAlgn val="ctr"/>
        <c:lblOffset val="100"/>
        <c:noMultiLvlLbl val="0"/>
      </c:catAx>
      <c:valAx>
        <c:axId val="40100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100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Number of votes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4-4A0E-8DB4-737D1ADF980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4-4A0E-8DB4-737D1ADF9807}"/>
              </c:ext>
            </c:extLst>
          </c:dPt>
          <c:cat>
            <c:strRef>
              <c:f>Tabelle1!$A$2:$A$3</c:f>
              <c:strCache>
                <c:ptCount val="2"/>
                <c:pt idx="0">
                  <c:v>Option 1</c:v>
                </c:pt>
                <c:pt idx="1">
                  <c:v>Option 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F4-4A0E-8DB4-737D1ADF9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72442-C47B-4988-99F1-6C8D5CC2F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690191-AFBD-4780-BD69-2B5F1C1C0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11229-1800-452B-83D9-3A98BB07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B677F-7DCF-45D0-87A4-509AF597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1BEC-7AC5-4E2F-BCAF-57FEA34A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14EA-732C-426E-BA5C-AC624D1E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182F6-F0CD-430C-AE52-511BDC3CC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E8AF4-012D-46F5-81ED-8DA9D177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DA48B-80FD-4274-A569-E14027FD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8A669-D791-408D-94B5-95DCC9B2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2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3D2D77-5902-4A3A-A1C4-4F21FA3AC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201B2-471F-4F62-ABBF-4B375E57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77E4D-F4F1-4CFF-A84E-62737924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20930-E8E9-45D0-8595-1E7E36B3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25F36-FF6A-4630-917E-78BFBBB8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64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F2AFF-CE04-48DC-A6D9-8C68801B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83D19-83AC-4AEC-8576-61072007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2AB8C-D976-4921-B588-E86756FD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05F4D-37B5-4E2E-93A6-FEF55C9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678B40-82D5-43E2-AC4C-11C95895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7F384-F6BE-436B-B6E2-D3534F02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7104C1-C498-4ED2-9A5A-B40663B0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A0FCF-783C-43FE-915F-FAE5FD69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46B6E-F4CC-42B8-9F1B-DDB8557D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31D44-B76A-4362-BFC8-BC7FE041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44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84B3B-399D-45FA-89DA-9B33F05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2B9DF-C172-4DD4-BB7C-CD8E8982D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364E33-C467-4BD3-A53D-450E3DE4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EF2E21-D78F-40D0-8114-3255067B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9BDF79-AF78-4BF9-A40A-E7901E9E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76EFE-722C-4E9B-BACD-029A6C63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6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2470-3A28-48DB-B0F6-279A8615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F44D0-1EB8-418E-B781-406CF53F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D4E627-1884-439F-BD49-6582102AC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ADFB80-AE4C-4C45-80B1-6E62AFC59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49803B-F413-4131-B763-BD5751896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B38A9D-3B36-48D8-A8EE-D9C9B2A8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0DB879-8547-462F-A770-CFE52F43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6C3225-D212-49B0-998D-F80FEED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4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52B48-35C9-4A57-9456-4DF4F68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9E3DFE-0611-46D6-8E40-E263CFF7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1EACA-2B10-46EA-8904-8EF4231C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1A80B6-B819-42CA-A417-D7E6510C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4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1CDBD8-B507-489B-ADD0-BE71383E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14BC2F-B8C9-4D99-9BE0-C97FC5FA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EC8A9B-EB1B-4424-928F-0B4F97EC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8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3B93A-7C73-4E09-8F12-7ACD7665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8CBE7-9433-4A58-8EE3-15655E2F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D14961-2639-4DFE-BA44-CFE13DC8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91560-F0E3-48BC-8574-39B27F48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166754-518E-45DA-9986-6C7BE099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8E2057-390C-4141-B7F5-AE0B582C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7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A1E5B-4B5B-482A-99A3-E46F5B71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34ED0A-9784-4D50-8ED3-A1A2CC888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5AA78B-2FCB-483E-B449-D6CDD878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18A21-1B6B-4666-822D-C10821B0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B8B944-0959-4669-8B70-6E7199F1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CC0C3E-69AB-49A8-B163-548CAFE4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0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304232-A3CC-4872-92FE-9B753DD5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0FA89C-E17B-4396-BA9C-B479405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3563-89E0-4FB7-8C33-86817F345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27D1-D384-4428-BE66-96B53C87CF89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274BCD-EBD5-41E7-92C9-15905901C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D4FDCF-CFFB-412C-A15F-EE03D2EFC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952BB9-B325-463A-AD40-1783292C31A4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2EB61A7-C5AC-4165-879A-4EDDE31BC2F5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11F562-EA11-4CE7-99A1-956966E56AB8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B250B3E-0120-489F-873A-BFAC10F04666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4E571D0-03C2-42E3-B079-6AC7A31DFE1F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77A27B4-1A9D-497E-A6A3-3B4D4368DD5D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F35BFDA-6697-4F57-85D5-E32A51C396B5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Generische Startseite</a:t>
            </a:r>
          </a:p>
        </p:txBody>
      </p:sp>
    </p:spTree>
    <p:extLst>
      <p:ext uri="{BB962C8B-B14F-4D97-AF65-F5344CB8AC3E}">
        <p14:creationId xmlns:p14="http://schemas.microsoft.com/office/powerpoint/2010/main" val="309257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8C2E5A5-99B6-4407-BFB3-7C2BCBF0D820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99CDDF3-F3D9-4455-9C9C-1FFC1B47A7A7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966DD7-314F-4E73-A3A7-26EB1E1846FF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D38702E-2FDA-4740-BA8D-AADF4FEC3463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56DADE-BE41-4AA3-AB85-77B0CA787549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6359D9C-389A-45BE-ABF2-EDC02EAE84EE}"/>
                </a:ext>
              </a:extLst>
            </p:cNvPr>
            <p:cNvSpPr/>
            <p:nvPr/>
          </p:nvSpPr>
          <p:spPr>
            <a:xfrm>
              <a:off x="435429" y="1180011"/>
              <a:ext cx="11103428" cy="468956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bg1"/>
                  </a:solidFill>
                </a:rPr>
                <a:t>Going</a:t>
              </a:r>
              <a:r>
                <a:rPr lang="de-DE" dirty="0">
                  <a:solidFill>
                    <a:schemeClr val="bg1"/>
                  </a:solidFill>
                </a:rPr>
                <a:t> Phishing									</a:t>
              </a:r>
              <a:r>
                <a:rPr lang="de-DE" dirty="0" err="1">
                  <a:solidFill>
                    <a:schemeClr val="bg1"/>
                  </a:solidFill>
                </a:rPr>
                <a:t>Inject</a:t>
              </a:r>
              <a:r>
                <a:rPr lang="de-DE" dirty="0">
                  <a:solidFill>
                    <a:schemeClr val="bg1"/>
                  </a:solidFill>
                </a:rPr>
                <a:t> A-2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9DE43C8-D137-4916-97A0-99630863052E}"/>
                </a:ext>
              </a:extLst>
            </p:cNvPr>
            <p:cNvSpPr/>
            <p:nvPr/>
          </p:nvSpPr>
          <p:spPr>
            <a:xfrm>
              <a:off x="744583" y="1612175"/>
              <a:ext cx="5351417" cy="4065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r>
                <a:rPr lang="de-DE" sz="1600" dirty="0" err="1"/>
                <a:t>Lorem</a:t>
              </a:r>
              <a:r>
                <a:rPr lang="de-DE" sz="1600" dirty="0"/>
                <a:t> </a:t>
              </a:r>
              <a:r>
                <a:rPr lang="de-DE" sz="1600" dirty="0" err="1"/>
                <a:t>ipsum</a:t>
              </a:r>
              <a:r>
                <a:rPr lang="de-DE" sz="1600" dirty="0"/>
                <a:t> </a:t>
              </a:r>
              <a:r>
                <a:rPr lang="de-DE" sz="1600" dirty="0" err="1"/>
                <a:t>dolor</a:t>
              </a:r>
              <a:r>
                <a:rPr lang="de-DE" sz="1600" dirty="0"/>
                <a:t> </a:t>
              </a:r>
              <a:r>
                <a:rPr lang="de-DE" sz="1600" dirty="0" err="1"/>
                <a:t>sit</a:t>
              </a:r>
              <a:r>
                <a:rPr lang="de-DE" sz="1600" dirty="0"/>
                <a:t> </a:t>
              </a:r>
              <a:r>
                <a:rPr lang="de-DE" sz="1600" dirty="0" err="1"/>
                <a:t>amet</a:t>
              </a:r>
              <a:r>
                <a:rPr lang="de-DE" sz="1600" dirty="0"/>
                <a:t>, </a:t>
              </a:r>
              <a:r>
                <a:rPr lang="de-DE" sz="1600" dirty="0" err="1"/>
                <a:t>consectetur</a:t>
              </a:r>
              <a:r>
                <a:rPr lang="de-DE" sz="1600" dirty="0"/>
                <a:t> </a:t>
              </a:r>
              <a:r>
                <a:rPr lang="de-DE" sz="1600" dirty="0" err="1"/>
                <a:t>adipiscing</a:t>
              </a:r>
              <a:r>
                <a:rPr lang="de-DE" sz="1600" dirty="0"/>
                <a:t> </a:t>
              </a:r>
              <a:r>
                <a:rPr lang="de-DE" sz="1600" dirty="0" err="1"/>
                <a:t>elit</a:t>
              </a:r>
              <a:r>
                <a:rPr lang="de-DE" sz="1600" dirty="0"/>
                <a:t>. </a:t>
              </a:r>
              <a:r>
                <a:rPr lang="de-DE" sz="1600" dirty="0" err="1"/>
                <a:t>Ut</a:t>
              </a:r>
              <a:r>
                <a:rPr lang="de-DE" sz="1600" dirty="0"/>
                <a:t> </a:t>
              </a:r>
              <a:r>
                <a:rPr lang="de-DE" sz="1600" dirty="0" err="1"/>
                <a:t>vitae</a:t>
              </a:r>
              <a:r>
                <a:rPr lang="de-DE" sz="1600" dirty="0"/>
                <a:t> </a:t>
              </a:r>
              <a:r>
                <a:rPr lang="de-DE" sz="1600" dirty="0" err="1"/>
                <a:t>feugiat</a:t>
              </a:r>
              <a:r>
                <a:rPr lang="de-DE" sz="1600" dirty="0"/>
                <a:t> </a:t>
              </a:r>
              <a:r>
                <a:rPr lang="de-DE" sz="1600" dirty="0" err="1"/>
                <a:t>urna</a:t>
              </a:r>
              <a:r>
                <a:rPr lang="de-DE" sz="1600" dirty="0"/>
                <a:t>. </a:t>
              </a:r>
              <a:r>
                <a:rPr lang="de-DE" sz="1600" dirty="0" err="1"/>
                <a:t>Praesent</a:t>
              </a:r>
              <a:r>
                <a:rPr lang="de-DE" sz="1600" dirty="0"/>
                <a:t> </a:t>
              </a:r>
              <a:r>
                <a:rPr lang="de-DE" sz="1600" dirty="0" err="1"/>
                <a:t>sit</a:t>
              </a:r>
              <a:r>
                <a:rPr lang="de-DE" sz="1600" dirty="0"/>
                <a:t> </a:t>
              </a:r>
              <a:r>
                <a:rPr lang="de-DE" sz="1600" dirty="0" err="1"/>
                <a:t>amet</a:t>
              </a:r>
              <a:r>
                <a:rPr lang="de-DE" sz="1600" dirty="0"/>
                <a:t> </a:t>
              </a:r>
              <a:r>
                <a:rPr lang="de-DE" sz="1600" dirty="0" err="1"/>
                <a:t>rutrum</a:t>
              </a:r>
              <a:r>
                <a:rPr lang="de-DE" sz="1600" dirty="0"/>
                <a:t> </a:t>
              </a:r>
              <a:r>
                <a:rPr lang="de-DE" sz="1600" dirty="0" err="1"/>
                <a:t>augue</a:t>
              </a:r>
              <a:r>
                <a:rPr lang="de-DE" sz="1600" dirty="0"/>
                <a:t>. Mauris </a:t>
              </a:r>
              <a:r>
                <a:rPr lang="de-DE" sz="1600" dirty="0" err="1"/>
                <a:t>congue</a:t>
              </a:r>
              <a:r>
                <a:rPr lang="de-DE" sz="1600" dirty="0"/>
                <a:t> </a:t>
              </a:r>
              <a:r>
                <a:rPr lang="de-DE" sz="1600" dirty="0" err="1"/>
                <a:t>urna</a:t>
              </a:r>
              <a:r>
                <a:rPr lang="de-DE" sz="1600" dirty="0"/>
                <a:t> in </a:t>
              </a:r>
              <a:r>
                <a:rPr lang="de-DE" sz="1600" dirty="0" err="1"/>
                <a:t>odio</a:t>
              </a:r>
              <a:r>
                <a:rPr lang="de-DE" sz="1600" dirty="0"/>
                <a:t> </a:t>
              </a:r>
              <a:r>
                <a:rPr lang="de-DE" sz="1600" dirty="0" err="1"/>
                <a:t>ullamcorper</a:t>
              </a:r>
              <a:r>
                <a:rPr lang="de-DE" sz="1600" dirty="0"/>
                <a:t> </a:t>
              </a:r>
              <a:r>
                <a:rPr lang="de-DE" sz="1600" dirty="0" err="1"/>
                <a:t>eleifend</a:t>
              </a:r>
              <a:r>
                <a:rPr lang="de-DE" sz="1600" dirty="0"/>
                <a:t>. </a:t>
              </a:r>
              <a:r>
                <a:rPr lang="de-DE" sz="1600" dirty="0" err="1"/>
                <a:t>Curabitur</a:t>
              </a:r>
              <a:r>
                <a:rPr lang="de-DE" sz="1600" dirty="0"/>
                <a:t> </a:t>
              </a:r>
              <a:r>
                <a:rPr lang="de-DE" sz="1600" dirty="0" err="1"/>
                <a:t>finibus</a:t>
              </a:r>
              <a:r>
                <a:rPr lang="de-DE" sz="1600" dirty="0"/>
                <a:t> ex at magna </a:t>
              </a:r>
              <a:r>
                <a:rPr lang="de-DE" sz="1600" dirty="0" err="1"/>
                <a:t>hendrerit</a:t>
              </a:r>
              <a:r>
                <a:rPr lang="de-DE" sz="1600" dirty="0"/>
                <a:t>, </a:t>
              </a:r>
              <a:r>
                <a:rPr lang="de-DE" sz="1600" dirty="0" err="1"/>
                <a:t>vitae</a:t>
              </a:r>
              <a:r>
                <a:rPr lang="de-DE" sz="1600" dirty="0"/>
                <a:t> </a:t>
              </a:r>
              <a:r>
                <a:rPr lang="de-DE" sz="1600" dirty="0" err="1"/>
                <a:t>elementum</a:t>
              </a:r>
              <a:r>
                <a:rPr lang="de-DE" sz="1600" dirty="0"/>
                <a:t> </a:t>
              </a:r>
              <a:r>
                <a:rPr lang="de-DE" sz="1600" dirty="0" err="1"/>
                <a:t>orci</a:t>
              </a:r>
              <a:r>
                <a:rPr lang="de-DE" sz="1600" dirty="0"/>
                <a:t> </a:t>
              </a:r>
              <a:r>
                <a:rPr lang="de-DE" sz="1600" dirty="0" err="1"/>
                <a:t>scelerisque</a:t>
              </a:r>
              <a:r>
                <a:rPr lang="de-DE" sz="1600" dirty="0"/>
                <a:t>. </a:t>
              </a:r>
              <a:r>
                <a:rPr lang="de-DE" sz="1600" dirty="0" err="1"/>
                <a:t>Fusce</a:t>
              </a:r>
              <a:r>
                <a:rPr lang="de-DE" sz="1600" dirty="0"/>
                <a:t> </a:t>
              </a:r>
              <a:r>
                <a:rPr lang="de-DE" sz="1600" dirty="0" err="1"/>
                <a:t>fermentum</a:t>
              </a:r>
              <a:r>
                <a:rPr lang="de-DE" sz="1600" dirty="0"/>
                <a:t> </a:t>
              </a:r>
              <a:r>
                <a:rPr lang="de-DE" sz="1600" dirty="0" err="1"/>
                <a:t>nec</a:t>
              </a:r>
              <a:r>
                <a:rPr lang="de-DE" sz="1600" dirty="0"/>
                <a:t> </a:t>
              </a:r>
              <a:r>
                <a:rPr lang="de-DE" sz="1600" dirty="0" err="1"/>
                <a:t>ligula</a:t>
              </a:r>
              <a:r>
                <a:rPr lang="de-DE" sz="1600" dirty="0"/>
                <a:t> </a:t>
              </a:r>
              <a:r>
                <a:rPr lang="de-DE" sz="1600" dirty="0" err="1"/>
                <a:t>sit</a:t>
              </a:r>
              <a:r>
                <a:rPr lang="de-DE" sz="1600" dirty="0"/>
                <a:t> </a:t>
              </a:r>
              <a:r>
                <a:rPr lang="de-DE" sz="1600" dirty="0" err="1"/>
                <a:t>amet</a:t>
              </a:r>
              <a:r>
                <a:rPr lang="de-DE" sz="1600" dirty="0"/>
                <a:t> </a:t>
              </a:r>
              <a:r>
                <a:rPr lang="de-DE" sz="1600" dirty="0" err="1"/>
                <a:t>efficitur</a:t>
              </a:r>
              <a:r>
                <a:rPr lang="de-DE" sz="1600" dirty="0"/>
                <a:t>. </a:t>
              </a:r>
              <a:r>
                <a:rPr lang="de-DE" sz="1600" dirty="0" err="1"/>
                <a:t>Interdum</a:t>
              </a:r>
              <a:r>
                <a:rPr lang="de-DE" sz="1600" dirty="0"/>
                <a:t> et </a:t>
              </a:r>
              <a:r>
                <a:rPr lang="de-DE" sz="1600" dirty="0" err="1"/>
                <a:t>malesuada</a:t>
              </a:r>
              <a:r>
                <a:rPr lang="de-DE" sz="1600" dirty="0"/>
                <a:t> </a:t>
              </a:r>
              <a:r>
                <a:rPr lang="de-DE" sz="1600" dirty="0" err="1"/>
                <a:t>fames</a:t>
              </a:r>
              <a:r>
                <a:rPr lang="de-DE" sz="1600" dirty="0"/>
                <a:t> </a:t>
              </a:r>
              <a:r>
                <a:rPr lang="de-DE" sz="1600" dirty="0" err="1"/>
                <a:t>ac</a:t>
              </a:r>
              <a:r>
                <a:rPr lang="de-DE" sz="1600" dirty="0"/>
                <a:t> ante </a:t>
              </a:r>
              <a:r>
                <a:rPr lang="de-DE" sz="1600" dirty="0" err="1"/>
                <a:t>ipsum</a:t>
              </a:r>
              <a:r>
                <a:rPr lang="de-DE" sz="1600" dirty="0"/>
                <a:t> </a:t>
              </a:r>
              <a:r>
                <a:rPr lang="de-DE" sz="1600" dirty="0" err="1"/>
                <a:t>primis</a:t>
              </a:r>
              <a:r>
                <a:rPr lang="de-DE" sz="1600" dirty="0"/>
                <a:t> in </a:t>
              </a:r>
              <a:r>
                <a:rPr lang="de-DE" sz="1600" dirty="0" err="1"/>
                <a:t>faucibus</a:t>
              </a:r>
              <a:r>
                <a:rPr lang="de-DE" sz="1600" dirty="0"/>
                <a:t>. </a:t>
              </a:r>
              <a:r>
                <a:rPr lang="de-DE" sz="1600" dirty="0" err="1"/>
                <a:t>Suspendisse</a:t>
              </a:r>
              <a:r>
                <a:rPr lang="de-DE" sz="1600" dirty="0"/>
                <a:t> </a:t>
              </a:r>
              <a:r>
                <a:rPr lang="de-DE" sz="1600" dirty="0" err="1"/>
                <a:t>ultrices</a:t>
              </a:r>
              <a:r>
                <a:rPr lang="de-DE" sz="1600" dirty="0"/>
                <a:t> maximus </a:t>
              </a:r>
              <a:r>
                <a:rPr lang="de-DE" sz="1600" dirty="0" err="1"/>
                <a:t>lorem</a:t>
              </a:r>
              <a:r>
                <a:rPr lang="de-DE" sz="1600" dirty="0"/>
                <a:t>. </a:t>
              </a:r>
              <a:r>
                <a:rPr lang="de-DE" sz="1600" dirty="0" err="1"/>
                <a:t>Phasellus</a:t>
              </a:r>
              <a:r>
                <a:rPr lang="de-DE" sz="1600" dirty="0"/>
                <a:t> </a:t>
              </a:r>
              <a:r>
                <a:rPr lang="de-DE" sz="1600" dirty="0" err="1"/>
                <a:t>sem</a:t>
              </a:r>
              <a:r>
                <a:rPr lang="de-DE" sz="1600" dirty="0"/>
                <a:t> </a:t>
              </a:r>
              <a:r>
                <a:rPr lang="de-DE" sz="1600" dirty="0" err="1"/>
                <a:t>dui</a:t>
              </a:r>
              <a:r>
                <a:rPr lang="de-DE" sz="1600" dirty="0"/>
                <a:t>, </a:t>
              </a:r>
              <a:r>
                <a:rPr lang="de-DE" sz="1600" dirty="0" err="1"/>
                <a:t>lacinia</a:t>
              </a:r>
              <a:r>
                <a:rPr lang="de-DE" sz="1600" dirty="0"/>
                <a:t> </a:t>
              </a:r>
              <a:r>
                <a:rPr lang="de-DE" sz="1600" dirty="0" err="1"/>
                <a:t>egestas</a:t>
              </a:r>
              <a:r>
                <a:rPr lang="de-DE" sz="1600" dirty="0"/>
                <a:t> </a:t>
              </a:r>
              <a:r>
                <a:rPr lang="de-DE" sz="1600" dirty="0" err="1"/>
                <a:t>finibus</a:t>
              </a:r>
              <a:r>
                <a:rPr lang="de-DE" sz="1600" dirty="0"/>
                <a:t> </a:t>
              </a:r>
              <a:r>
                <a:rPr lang="de-DE" sz="1600" dirty="0" err="1"/>
                <a:t>eget</a:t>
              </a:r>
              <a:r>
                <a:rPr lang="de-DE" sz="1600" dirty="0"/>
                <a:t>, </a:t>
              </a:r>
              <a:r>
                <a:rPr lang="de-DE" sz="1600" dirty="0" err="1"/>
                <a:t>tincidunt</a:t>
              </a:r>
              <a:r>
                <a:rPr lang="de-DE" sz="1600" dirty="0"/>
                <a:t> a </a:t>
              </a:r>
              <a:r>
                <a:rPr lang="de-DE" sz="1600" dirty="0" err="1"/>
                <a:t>tortor</a:t>
              </a:r>
              <a:r>
                <a:rPr lang="de-DE" sz="1600" dirty="0"/>
                <a:t>. </a:t>
              </a:r>
              <a:r>
                <a:rPr lang="de-DE" sz="1600" dirty="0" err="1"/>
                <a:t>Nullam</a:t>
              </a:r>
              <a:r>
                <a:rPr lang="de-DE" sz="1600" dirty="0"/>
                <a:t> </a:t>
              </a:r>
              <a:r>
                <a:rPr lang="de-DE" sz="1600" dirty="0" err="1"/>
                <a:t>semper</a:t>
              </a:r>
              <a:r>
                <a:rPr lang="de-DE" sz="1600" dirty="0"/>
                <a:t> </a:t>
              </a:r>
              <a:r>
                <a:rPr lang="de-DE" sz="1600" dirty="0" err="1"/>
                <a:t>risus</a:t>
              </a:r>
              <a:r>
                <a:rPr lang="de-DE" sz="1600" dirty="0"/>
                <a:t> non </a:t>
              </a:r>
              <a:r>
                <a:rPr lang="de-DE" sz="1600" dirty="0" err="1"/>
                <a:t>tincidunt</a:t>
              </a:r>
              <a:r>
                <a:rPr lang="de-DE" sz="1600" dirty="0"/>
                <a:t> </a:t>
              </a:r>
              <a:r>
                <a:rPr lang="de-DE" sz="1600" dirty="0" err="1"/>
                <a:t>laoreet</a:t>
              </a:r>
              <a:r>
                <a:rPr lang="de-DE" sz="1600" dirty="0"/>
                <a:t>. ex. 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A7D5C01-5F0F-4577-9FBC-50C765C28537}"/>
                </a:ext>
              </a:extLst>
            </p:cNvPr>
            <p:cNvSpPr/>
            <p:nvPr/>
          </p:nvSpPr>
          <p:spPr>
            <a:xfrm>
              <a:off x="1097237" y="4536936"/>
              <a:ext cx="4706983" cy="4463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Option 1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6A0C0DA-E78D-4DE4-84AC-CCB9DD8C8416}"/>
                </a:ext>
              </a:extLst>
            </p:cNvPr>
            <p:cNvSpPr/>
            <p:nvPr/>
          </p:nvSpPr>
          <p:spPr>
            <a:xfrm>
              <a:off x="1097236" y="5161776"/>
              <a:ext cx="4706983" cy="4463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Option 2</a:t>
              </a: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4D77656C-38C9-4BCB-A20C-AB07E3526865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Choice </a:t>
            </a:r>
            <a:r>
              <a:rPr lang="de-DE" dirty="0" err="1">
                <a:solidFill>
                  <a:schemeClr val="tx1"/>
                </a:solidFill>
              </a:rPr>
              <a:t>Inject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3D7A5A4-5C8C-4809-8709-D84E4A1663EB}"/>
              </a:ext>
            </a:extLst>
          </p:cNvPr>
          <p:cNvGrpSpPr/>
          <p:nvPr/>
        </p:nvGrpSpPr>
        <p:grpSpPr>
          <a:xfrm>
            <a:off x="6095999" y="1612175"/>
            <a:ext cx="5351417" cy="4065814"/>
            <a:chOff x="6095999" y="1612175"/>
            <a:chExt cx="5351417" cy="4065814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AFCE34C-3EC8-4F24-9D86-04C939B4D13F}"/>
                </a:ext>
              </a:extLst>
            </p:cNvPr>
            <p:cNvSpPr/>
            <p:nvPr/>
          </p:nvSpPr>
          <p:spPr>
            <a:xfrm>
              <a:off x="6095999" y="1612175"/>
              <a:ext cx="5351417" cy="4065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endParaRPr lang="de-DE" sz="1600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F50DE041-6AAD-47C4-9BAF-3B832B6F6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50" y="2334169"/>
              <a:ext cx="2857500" cy="238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19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13AE1FF-534D-4E93-B1C7-9DA2F13D4B2E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F54D2FA-B0D8-40D1-8424-5F334D1D7CF0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966DD7-314F-4E73-A3A7-26EB1E1846FF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D38702E-2FDA-4740-BA8D-AADF4FEC3463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56DADE-BE41-4AA3-AB85-77B0CA787549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6359D9C-389A-45BE-ABF2-EDC02EAE84EE}"/>
                </a:ext>
              </a:extLst>
            </p:cNvPr>
            <p:cNvSpPr/>
            <p:nvPr/>
          </p:nvSpPr>
          <p:spPr>
            <a:xfrm>
              <a:off x="435429" y="1180011"/>
              <a:ext cx="11103428" cy="468956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bg1"/>
                  </a:solidFill>
                </a:rPr>
                <a:t>Going</a:t>
              </a:r>
              <a:r>
                <a:rPr lang="de-DE" dirty="0">
                  <a:solidFill>
                    <a:schemeClr val="bg1"/>
                  </a:solidFill>
                </a:rPr>
                <a:t> Phishing									</a:t>
              </a:r>
              <a:r>
                <a:rPr lang="de-DE" dirty="0" err="1">
                  <a:solidFill>
                    <a:schemeClr val="bg1"/>
                  </a:solidFill>
                </a:rPr>
                <a:t>Inject</a:t>
              </a:r>
              <a:r>
                <a:rPr lang="de-DE" dirty="0">
                  <a:solidFill>
                    <a:schemeClr val="bg1"/>
                  </a:solidFill>
                </a:rPr>
                <a:t> A-2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9DE43C8-D137-4916-97A0-99630863052E}"/>
                </a:ext>
              </a:extLst>
            </p:cNvPr>
            <p:cNvSpPr/>
            <p:nvPr/>
          </p:nvSpPr>
          <p:spPr>
            <a:xfrm>
              <a:off x="744583" y="1612175"/>
              <a:ext cx="10445931" cy="40658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3E9F5C8-6F91-4C00-93B6-CB6D86AAC188}"/>
                </a:ext>
              </a:extLst>
            </p:cNvPr>
            <p:cNvSpPr/>
            <p:nvPr/>
          </p:nvSpPr>
          <p:spPr>
            <a:xfrm>
              <a:off x="6947458" y="1625791"/>
              <a:ext cx="4253853" cy="31606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r>
                <a:rPr lang="de-DE" sz="1600" b="1" dirty="0">
                  <a:solidFill>
                    <a:schemeClr val="bg1"/>
                  </a:solidFill>
                </a:rPr>
                <a:t>Feedback</a:t>
              </a:r>
              <a:endParaRPr lang="de-DE" sz="1600" dirty="0"/>
            </a:p>
            <a:p>
              <a:r>
                <a:rPr lang="de-DE" sz="1600" dirty="0"/>
                <a:t>Nulla a magna </a:t>
              </a:r>
              <a:r>
                <a:rPr lang="de-DE" sz="1600" dirty="0" err="1"/>
                <a:t>tortor</a:t>
              </a:r>
              <a:r>
                <a:rPr lang="de-DE" sz="1600" dirty="0"/>
                <a:t>. Mauris </a:t>
              </a:r>
              <a:r>
                <a:rPr lang="de-DE" sz="1600" dirty="0" err="1"/>
                <a:t>scelerisque</a:t>
              </a:r>
              <a:r>
                <a:rPr lang="de-DE" sz="1600" dirty="0"/>
                <a:t> </a:t>
              </a:r>
              <a:r>
                <a:rPr lang="de-DE" sz="1600" dirty="0" err="1"/>
                <a:t>porttitor</a:t>
              </a:r>
              <a:r>
                <a:rPr lang="de-DE" sz="1600" dirty="0"/>
                <a:t> </a:t>
              </a:r>
              <a:r>
                <a:rPr lang="de-DE" sz="1600" dirty="0" err="1"/>
                <a:t>arcu</a:t>
              </a:r>
              <a:r>
                <a:rPr lang="de-DE" sz="1600" dirty="0"/>
                <a:t> </a:t>
              </a:r>
              <a:r>
                <a:rPr lang="de-DE" sz="1600" dirty="0" err="1"/>
                <a:t>vel</a:t>
              </a:r>
              <a:r>
                <a:rPr lang="de-DE" sz="1600" dirty="0"/>
                <a:t> </a:t>
              </a:r>
              <a:r>
                <a:rPr lang="de-DE" sz="1600" dirty="0" err="1"/>
                <a:t>scelerisque</a:t>
              </a:r>
              <a:r>
                <a:rPr lang="de-DE" sz="1600" dirty="0"/>
                <a:t>. </a:t>
              </a:r>
              <a:r>
                <a:rPr lang="de-DE" sz="1600" dirty="0" err="1"/>
                <a:t>Suspendisse</a:t>
              </a:r>
              <a:r>
                <a:rPr lang="de-DE" sz="1600" dirty="0"/>
                <a:t> </a:t>
              </a:r>
              <a:r>
                <a:rPr lang="de-DE" sz="1600" dirty="0" err="1"/>
                <a:t>potenti</a:t>
              </a:r>
              <a:r>
                <a:rPr lang="de-DE" sz="1600" dirty="0"/>
                <a:t>. </a:t>
              </a:r>
              <a:r>
                <a:rPr lang="de-DE" sz="1600" dirty="0" err="1"/>
                <a:t>Aliquam</a:t>
              </a:r>
              <a:r>
                <a:rPr lang="de-DE" sz="1600" dirty="0"/>
                <a:t> et ex </a:t>
              </a:r>
              <a:r>
                <a:rPr lang="de-DE" sz="1600" dirty="0" err="1"/>
                <a:t>suscipit</a:t>
              </a:r>
              <a:r>
                <a:rPr lang="de-DE" sz="1600" dirty="0"/>
                <a:t> </a:t>
              </a:r>
              <a:r>
                <a:rPr lang="de-DE" sz="1600" dirty="0" err="1"/>
                <a:t>nunc</a:t>
              </a:r>
              <a:r>
                <a:rPr lang="de-DE" sz="1600" dirty="0"/>
                <a:t> </a:t>
              </a:r>
              <a:r>
                <a:rPr lang="de-DE" sz="1600" dirty="0" err="1"/>
                <a:t>tristique</a:t>
              </a:r>
              <a:r>
                <a:rPr lang="de-DE" sz="1600" dirty="0"/>
                <a:t> </a:t>
              </a:r>
              <a:r>
                <a:rPr lang="de-DE" sz="1600" dirty="0" err="1"/>
                <a:t>tincidunt</a:t>
              </a:r>
              <a:r>
                <a:rPr lang="de-DE" sz="1600" dirty="0"/>
                <a:t> </a:t>
              </a:r>
              <a:r>
                <a:rPr lang="de-DE" sz="1600" dirty="0" err="1"/>
                <a:t>quis</a:t>
              </a:r>
              <a:r>
                <a:rPr lang="de-DE" sz="1600" dirty="0"/>
                <a:t> </a:t>
              </a:r>
              <a:r>
                <a:rPr lang="de-DE" sz="1600" dirty="0" err="1"/>
                <a:t>sit</a:t>
              </a:r>
              <a:r>
                <a:rPr lang="de-DE" sz="1600" dirty="0"/>
                <a:t> </a:t>
              </a:r>
              <a:r>
                <a:rPr lang="de-DE" sz="1600" dirty="0" err="1"/>
                <a:t>amet</a:t>
              </a:r>
              <a:r>
                <a:rPr lang="de-DE" sz="1600" dirty="0"/>
                <a:t> </a:t>
              </a:r>
              <a:r>
                <a:rPr lang="de-DE" sz="1600" dirty="0" err="1"/>
                <a:t>neque</a:t>
              </a:r>
              <a:r>
                <a:rPr lang="de-DE" sz="1600" dirty="0"/>
                <a:t>. </a:t>
              </a:r>
              <a:r>
                <a:rPr lang="de-DE" sz="1600" dirty="0" err="1"/>
                <a:t>Orci</a:t>
              </a:r>
              <a:r>
                <a:rPr lang="de-DE" sz="1600" dirty="0"/>
                <a:t> </a:t>
              </a:r>
              <a:r>
                <a:rPr lang="de-DE" sz="1600" dirty="0" err="1"/>
                <a:t>varius</a:t>
              </a:r>
              <a:r>
                <a:rPr lang="de-DE" sz="1600" dirty="0"/>
                <a:t> </a:t>
              </a:r>
              <a:r>
                <a:rPr lang="de-DE" sz="1600" dirty="0" err="1"/>
                <a:t>natoque</a:t>
              </a:r>
              <a:r>
                <a:rPr lang="de-DE" sz="1600" dirty="0"/>
                <a:t> </a:t>
              </a:r>
              <a:r>
                <a:rPr lang="de-DE" sz="1600" dirty="0" err="1"/>
                <a:t>penatibus</a:t>
              </a:r>
              <a:r>
                <a:rPr lang="de-DE" sz="1600" dirty="0"/>
                <a:t> et </a:t>
              </a:r>
              <a:r>
                <a:rPr lang="de-DE" sz="1600" dirty="0" err="1"/>
                <a:t>magnis</a:t>
              </a:r>
              <a:r>
                <a:rPr lang="de-DE" sz="1600" dirty="0"/>
                <a:t> </a:t>
              </a:r>
              <a:r>
                <a:rPr lang="de-DE" sz="1600" dirty="0" err="1"/>
                <a:t>dis</a:t>
              </a:r>
              <a:r>
                <a:rPr lang="de-DE" sz="1600" dirty="0"/>
                <a:t> </a:t>
              </a:r>
              <a:r>
                <a:rPr lang="de-DE" sz="1600" dirty="0" err="1"/>
                <a:t>parturient</a:t>
              </a:r>
              <a:r>
                <a:rPr lang="de-DE" sz="1600" dirty="0"/>
                <a:t> </a:t>
              </a:r>
              <a:r>
                <a:rPr lang="de-DE" sz="1600" dirty="0" err="1"/>
                <a:t>montes</a:t>
              </a:r>
              <a:r>
                <a:rPr lang="de-DE" sz="1600" dirty="0"/>
                <a:t>, </a:t>
              </a:r>
              <a:r>
                <a:rPr lang="de-DE" sz="1600" dirty="0" err="1"/>
                <a:t>nascetur</a:t>
              </a:r>
              <a:r>
                <a:rPr lang="de-DE" sz="1600" dirty="0"/>
                <a:t> </a:t>
              </a:r>
              <a:r>
                <a:rPr lang="de-DE" sz="1600" dirty="0" err="1"/>
                <a:t>ridiculus</a:t>
              </a:r>
              <a:r>
                <a:rPr lang="de-DE" sz="1600" dirty="0"/>
                <a:t> </a:t>
              </a:r>
              <a:r>
                <a:rPr lang="de-DE" sz="1600" dirty="0" err="1"/>
                <a:t>mus</a:t>
              </a:r>
              <a:r>
                <a:rPr lang="de-DE" sz="1600" dirty="0"/>
                <a:t>. </a:t>
              </a:r>
              <a:r>
                <a:rPr lang="de-DE" sz="1600" dirty="0" err="1"/>
                <a:t>Fusce</a:t>
              </a:r>
              <a:r>
                <a:rPr lang="de-DE" sz="1600" dirty="0"/>
                <a:t> et </a:t>
              </a:r>
              <a:r>
                <a:rPr lang="de-DE" sz="1600" dirty="0" err="1"/>
                <a:t>leo</a:t>
              </a:r>
              <a:r>
                <a:rPr lang="de-DE" sz="1600" dirty="0"/>
                <a:t> </a:t>
              </a:r>
              <a:r>
                <a:rPr lang="de-DE" sz="1600" dirty="0" err="1"/>
                <a:t>molestie</a:t>
              </a:r>
              <a:r>
                <a:rPr lang="de-DE" sz="1600" dirty="0"/>
                <a:t>, </a:t>
              </a:r>
              <a:r>
                <a:rPr lang="de-DE" sz="1600" dirty="0" err="1"/>
                <a:t>finibus</a:t>
              </a:r>
              <a:r>
                <a:rPr lang="de-DE" sz="1600" dirty="0"/>
                <a:t> </a:t>
              </a:r>
              <a:r>
                <a:rPr lang="de-DE" sz="1600" dirty="0" err="1"/>
                <a:t>orci</a:t>
              </a:r>
              <a:r>
                <a:rPr lang="de-DE" sz="1600" dirty="0"/>
                <a:t> </a:t>
              </a:r>
              <a:r>
                <a:rPr lang="de-DE" sz="1600" dirty="0" err="1"/>
                <a:t>vel</a:t>
              </a:r>
              <a:r>
                <a:rPr lang="de-DE" sz="1600" dirty="0"/>
                <a:t>, </a:t>
              </a:r>
              <a:r>
                <a:rPr lang="de-DE" sz="1600" dirty="0" err="1"/>
                <a:t>luctus</a:t>
              </a:r>
              <a:r>
                <a:rPr lang="de-DE" sz="1600" dirty="0"/>
                <a:t> </a:t>
              </a:r>
              <a:r>
                <a:rPr lang="de-DE" sz="1600" dirty="0" err="1"/>
                <a:t>tortor</a:t>
              </a:r>
              <a:r>
                <a:rPr lang="de-DE" sz="1600" dirty="0"/>
                <a:t>. Integer </a:t>
              </a:r>
              <a:r>
                <a:rPr lang="de-DE" sz="1600" dirty="0" err="1"/>
                <a:t>consectetur</a:t>
              </a:r>
              <a:r>
                <a:rPr lang="de-DE" sz="1600" dirty="0"/>
                <a:t>, </a:t>
              </a:r>
              <a:r>
                <a:rPr lang="de-DE" sz="1600" dirty="0" err="1"/>
                <a:t>ipsum</a:t>
              </a:r>
              <a:r>
                <a:rPr lang="de-DE" sz="1600" dirty="0"/>
                <a:t> </a:t>
              </a:r>
              <a:r>
                <a:rPr lang="de-DE" sz="1600" dirty="0" err="1"/>
                <a:t>vitae</a:t>
              </a:r>
              <a:r>
                <a:rPr lang="de-DE" sz="1600" dirty="0"/>
                <a:t> </a:t>
              </a:r>
              <a:r>
                <a:rPr lang="de-DE" sz="1600" dirty="0" err="1"/>
                <a:t>interdum</a:t>
              </a:r>
              <a:r>
                <a:rPr lang="de-DE" sz="1600" dirty="0"/>
                <a:t> </a:t>
              </a:r>
              <a:r>
                <a:rPr lang="de-DE" sz="1600" dirty="0" err="1"/>
                <a:t>ultrices</a:t>
              </a:r>
              <a:r>
                <a:rPr lang="de-DE" sz="1600" dirty="0"/>
                <a:t>, </a:t>
              </a:r>
              <a:r>
                <a:rPr lang="de-DE" sz="1600" dirty="0" err="1"/>
                <a:t>lorem</a:t>
              </a:r>
              <a:r>
                <a:rPr lang="de-DE" sz="1600" dirty="0"/>
                <a:t> </a:t>
              </a:r>
              <a:r>
                <a:rPr lang="de-DE" sz="1600" dirty="0" err="1"/>
                <a:t>eros</a:t>
              </a:r>
              <a:r>
                <a:rPr lang="de-DE" sz="1600" dirty="0"/>
                <a:t> </a:t>
              </a:r>
              <a:r>
                <a:rPr lang="de-DE" sz="1600" dirty="0" err="1"/>
                <a:t>vehicula</a:t>
              </a:r>
              <a:r>
                <a:rPr lang="de-DE" sz="1600" dirty="0"/>
                <a:t> </a:t>
              </a:r>
              <a:r>
                <a:rPr lang="de-DE" sz="1600" dirty="0" err="1"/>
                <a:t>dolor</a:t>
              </a:r>
              <a:r>
                <a:rPr lang="de-DE" sz="1600" dirty="0"/>
                <a:t>, </a:t>
              </a:r>
              <a:r>
                <a:rPr lang="de-DE" sz="1600" dirty="0" err="1"/>
                <a:t>vel</a:t>
              </a:r>
              <a:r>
                <a:rPr lang="de-DE" sz="1600" dirty="0"/>
                <a:t> </a:t>
              </a:r>
              <a:r>
                <a:rPr lang="de-DE" sz="1600" dirty="0" err="1"/>
                <a:t>auctor</a:t>
              </a:r>
              <a:r>
                <a:rPr lang="de-DE" sz="1600" dirty="0"/>
                <a:t> </a:t>
              </a:r>
              <a:r>
                <a:rPr lang="de-DE" sz="1600" dirty="0" err="1"/>
                <a:t>metus</a:t>
              </a:r>
              <a:r>
                <a:rPr lang="de-DE" sz="1600" dirty="0"/>
                <a:t> </a:t>
              </a:r>
              <a:r>
                <a:rPr lang="de-DE" sz="1600" dirty="0" err="1"/>
                <a:t>felis</a:t>
              </a:r>
              <a:r>
                <a:rPr lang="de-DE" sz="1600" dirty="0"/>
                <a:t> </a:t>
              </a:r>
              <a:r>
                <a:rPr lang="de-DE" sz="1600" dirty="0" err="1"/>
                <a:t>nec</a:t>
              </a:r>
              <a:r>
                <a:rPr lang="de-DE" sz="1600" dirty="0"/>
                <a:t>.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09BF5A2-8CD2-4114-99F7-7A60E79B6B50}"/>
                </a:ext>
              </a:extLst>
            </p:cNvPr>
            <p:cNvSpPr/>
            <p:nvPr/>
          </p:nvSpPr>
          <p:spPr>
            <a:xfrm>
              <a:off x="7121630" y="5009051"/>
              <a:ext cx="3865313" cy="4463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Continue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2EC5A79E-DBB7-421E-ADDB-5D85D7BA9FD6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Feedback </a:t>
            </a:r>
            <a:r>
              <a:rPr lang="de-DE" dirty="0" err="1">
                <a:solidFill>
                  <a:schemeClr val="tx1"/>
                </a:solidFill>
              </a:rPr>
              <a:t>view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B2D5531-902A-483F-824B-3EBD6D79B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519232"/>
              </p:ext>
            </p:extLst>
          </p:nvPr>
        </p:nvGraphicFramePr>
        <p:xfrm>
          <a:off x="753428" y="1630839"/>
          <a:ext cx="6019860" cy="4065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062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13AE1FF-534D-4E93-B1C7-9DA2F13D4B2E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F54D2FA-B0D8-40D1-8424-5F334D1D7CF0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966DD7-314F-4E73-A3A7-26EB1E1846FF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D38702E-2FDA-4740-BA8D-AADF4FEC3463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56DADE-BE41-4AA3-AB85-77B0CA787549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6359D9C-389A-45BE-ABF2-EDC02EAE84EE}"/>
                </a:ext>
              </a:extLst>
            </p:cNvPr>
            <p:cNvSpPr/>
            <p:nvPr/>
          </p:nvSpPr>
          <p:spPr>
            <a:xfrm>
              <a:off x="435429" y="1180011"/>
              <a:ext cx="11103428" cy="468956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bg1"/>
                  </a:solidFill>
                </a:rPr>
                <a:t>Going</a:t>
              </a:r>
              <a:r>
                <a:rPr lang="de-DE" dirty="0">
                  <a:solidFill>
                    <a:schemeClr val="bg1"/>
                  </a:solidFill>
                </a:rPr>
                <a:t> Phishing									</a:t>
              </a:r>
              <a:r>
                <a:rPr lang="de-DE" dirty="0" err="1">
                  <a:solidFill>
                    <a:schemeClr val="bg1"/>
                  </a:solidFill>
                </a:rPr>
                <a:t>Inject</a:t>
              </a:r>
              <a:r>
                <a:rPr lang="de-DE" dirty="0">
                  <a:solidFill>
                    <a:schemeClr val="bg1"/>
                  </a:solidFill>
                </a:rPr>
                <a:t> A-2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9DE43C8-D137-4916-97A0-99630863052E}"/>
                </a:ext>
              </a:extLst>
            </p:cNvPr>
            <p:cNvSpPr/>
            <p:nvPr/>
          </p:nvSpPr>
          <p:spPr>
            <a:xfrm>
              <a:off x="744583" y="1612175"/>
              <a:ext cx="10445931" cy="40658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endParaRPr lang="de-DE" sz="16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0" name="Diagramm 9">
              <a:extLst>
                <a:ext uri="{FF2B5EF4-FFF2-40B4-BE49-F238E27FC236}">
                  <a16:creationId xmlns:a16="http://schemas.microsoft.com/office/drawing/2014/main" id="{26F4B827-1805-4B39-A36E-90C4D70AD4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8002002"/>
                </p:ext>
              </p:extLst>
            </p:nvPr>
          </p:nvGraphicFramePr>
          <p:xfrm>
            <a:off x="755380" y="1598558"/>
            <a:ext cx="6192078" cy="41280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3E9F5C8-6F91-4C00-93B6-CB6D86AAC188}"/>
                </a:ext>
              </a:extLst>
            </p:cNvPr>
            <p:cNvSpPr/>
            <p:nvPr/>
          </p:nvSpPr>
          <p:spPr>
            <a:xfrm>
              <a:off x="6947458" y="1625791"/>
              <a:ext cx="4253853" cy="31606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r>
                <a:rPr lang="de-DE" sz="1600" b="1" dirty="0">
                  <a:solidFill>
                    <a:schemeClr val="bg1"/>
                  </a:solidFill>
                </a:rPr>
                <a:t>Feedback</a:t>
              </a:r>
              <a:endParaRPr lang="de-DE" sz="1600" dirty="0"/>
            </a:p>
            <a:p>
              <a:r>
                <a:rPr lang="de-DE" sz="1600" dirty="0"/>
                <a:t>Nulla a magna </a:t>
              </a:r>
              <a:r>
                <a:rPr lang="de-DE" sz="1600" dirty="0" err="1"/>
                <a:t>tortor</a:t>
              </a:r>
              <a:r>
                <a:rPr lang="de-DE" sz="1600" dirty="0"/>
                <a:t>. Mauris </a:t>
              </a:r>
              <a:r>
                <a:rPr lang="de-DE" sz="1600" dirty="0" err="1"/>
                <a:t>scelerisque</a:t>
              </a:r>
              <a:r>
                <a:rPr lang="de-DE" sz="1600" dirty="0"/>
                <a:t> </a:t>
              </a:r>
              <a:r>
                <a:rPr lang="de-DE" sz="1600" dirty="0" err="1"/>
                <a:t>porttitor</a:t>
              </a:r>
              <a:r>
                <a:rPr lang="de-DE" sz="1600" dirty="0"/>
                <a:t> </a:t>
              </a:r>
              <a:r>
                <a:rPr lang="de-DE" sz="1600" dirty="0" err="1"/>
                <a:t>arcu</a:t>
              </a:r>
              <a:r>
                <a:rPr lang="de-DE" sz="1600" dirty="0"/>
                <a:t> </a:t>
              </a:r>
              <a:r>
                <a:rPr lang="de-DE" sz="1600" dirty="0" err="1"/>
                <a:t>vel</a:t>
              </a:r>
              <a:r>
                <a:rPr lang="de-DE" sz="1600" dirty="0"/>
                <a:t> </a:t>
              </a:r>
              <a:r>
                <a:rPr lang="de-DE" sz="1600" dirty="0" err="1"/>
                <a:t>scelerisque</a:t>
              </a:r>
              <a:r>
                <a:rPr lang="de-DE" sz="1600" dirty="0"/>
                <a:t>. </a:t>
              </a:r>
              <a:r>
                <a:rPr lang="de-DE" sz="1600" dirty="0" err="1"/>
                <a:t>Suspendisse</a:t>
              </a:r>
              <a:r>
                <a:rPr lang="de-DE" sz="1600" dirty="0"/>
                <a:t> </a:t>
              </a:r>
              <a:r>
                <a:rPr lang="de-DE" sz="1600" dirty="0" err="1"/>
                <a:t>potenti</a:t>
              </a:r>
              <a:r>
                <a:rPr lang="de-DE" sz="1600" dirty="0"/>
                <a:t>. </a:t>
              </a:r>
              <a:r>
                <a:rPr lang="de-DE" sz="1600" dirty="0" err="1"/>
                <a:t>Aliquam</a:t>
              </a:r>
              <a:r>
                <a:rPr lang="de-DE" sz="1600" dirty="0"/>
                <a:t> et ex </a:t>
              </a:r>
              <a:r>
                <a:rPr lang="de-DE" sz="1600" dirty="0" err="1"/>
                <a:t>suscipit</a:t>
              </a:r>
              <a:r>
                <a:rPr lang="de-DE" sz="1600" dirty="0"/>
                <a:t> </a:t>
              </a:r>
              <a:r>
                <a:rPr lang="de-DE" sz="1600" dirty="0" err="1"/>
                <a:t>nunc</a:t>
              </a:r>
              <a:r>
                <a:rPr lang="de-DE" sz="1600" dirty="0"/>
                <a:t> </a:t>
              </a:r>
              <a:r>
                <a:rPr lang="de-DE" sz="1600" dirty="0" err="1"/>
                <a:t>tristique</a:t>
              </a:r>
              <a:r>
                <a:rPr lang="de-DE" sz="1600" dirty="0"/>
                <a:t> </a:t>
              </a:r>
              <a:r>
                <a:rPr lang="de-DE" sz="1600" dirty="0" err="1"/>
                <a:t>tincidunt</a:t>
              </a:r>
              <a:r>
                <a:rPr lang="de-DE" sz="1600" dirty="0"/>
                <a:t> </a:t>
              </a:r>
              <a:r>
                <a:rPr lang="de-DE" sz="1600" dirty="0" err="1"/>
                <a:t>quis</a:t>
              </a:r>
              <a:r>
                <a:rPr lang="de-DE" sz="1600" dirty="0"/>
                <a:t> </a:t>
              </a:r>
              <a:r>
                <a:rPr lang="de-DE" sz="1600" dirty="0" err="1"/>
                <a:t>sit</a:t>
              </a:r>
              <a:r>
                <a:rPr lang="de-DE" sz="1600" dirty="0"/>
                <a:t> </a:t>
              </a:r>
              <a:r>
                <a:rPr lang="de-DE" sz="1600" dirty="0" err="1"/>
                <a:t>amet</a:t>
              </a:r>
              <a:r>
                <a:rPr lang="de-DE" sz="1600" dirty="0"/>
                <a:t> </a:t>
              </a:r>
              <a:r>
                <a:rPr lang="de-DE" sz="1600" dirty="0" err="1"/>
                <a:t>neque</a:t>
              </a:r>
              <a:r>
                <a:rPr lang="de-DE" sz="1600" dirty="0"/>
                <a:t>. </a:t>
              </a:r>
              <a:r>
                <a:rPr lang="de-DE" sz="1600" dirty="0" err="1"/>
                <a:t>Orci</a:t>
              </a:r>
              <a:r>
                <a:rPr lang="de-DE" sz="1600" dirty="0"/>
                <a:t> </a:t>
              </a:r>
              <a:r>
                <a:rPr lang="de-DE" sz="1600" dirty="0" err="1"/>
                <a:t>varius</a:t>
              </a:r>
              <a:r>
                <a:rPr lang="de-DE" sz="1600" dirty="0"/>
                <a:t> </a:t>
              </a:r>
              <a:r>
                <a:rPr lang="de-DE" sz="1600" dirty="0" err="1"/>
                <a:t>natoque</a:t>
              </a:r>
              <a:r>
                <a:rPr lang="de-DE" sz="1600" dirty="0"/>
                <a:t> </a:t>
              </a:r>
              <a:r>
                <a:rPr lang="de-DE" sz="1600" dirty="0" err="1"/>
                <a:t>penatibus</a:t>
              </a:r>
              <a:r>
                <a:rPr lang="de-DE" sz="1600" dirty="0"/>
                <a:t> et </a:t>
              </a:r>
              <a:r>
                <a:rPr lang="de-DE" sz="1600" dirty="0" err="1"/>
                <a:t>magnis</a:t>
              </a:r>
              <a:r>
                <a:rPr lang="de-DE" sz="1600" dirty="0"/>
                <a:t> </a:t>
              </a:r>
              <a:r>
                <a:rPr lang="de-DE" sz="1600" dirty="0" err="1"/>
                <a:t>dis</a:t>
              </a:r>
              <a:r>
                <a:rPr lang="de-DE" sz="1600" dirty="0"/>
                <a:t> </a:t>
              </a:r>
              <a:r>
                <a:rPr lang="de-DE" sz="1600" dirty="0" err="1"/>
                <a:t>parturient</a:t>
              </a:r>
              <a:r>
                <a:rPr lang="de-DE" sz="1600" dirty="0"/>
                <a:t> </a:t>
              </a:r>
              <a:r>
                <a:rPr lang="de-DE" sz="1600" dirty="0" err="1"/>
                <a:t>montes</a:t>
              </a:r>
              <a:r>
                <a:rPr lang="de-DE" sz="1600" dirty="0"/>
                <a:t>, </a:t>
              </a:r>
              <a:r>
                <a:rPr lang="de-DE" sz="1600" dirty="0" err="1"/>
                <a:t>nascetur</a:t>
              </a:r>
              <a:r>
                <a:rPr lang="de-DE" sz="1600" dirty="0"/>
                <a:t> </a:t>
              </a:r>
              <a:r>
                <a:rPr lang="de-DE" sz="1600" dirty="0" err="1"/>
                <a:t>ridiculus</a:t>
              </a:r>
              <a:r>
                <a:rPr lang="de-DE" sz="1600" dirty="0"/>
                <a:t> </a:t>
              </a:r>
              <a:r>
                <a:rPr lang="de-DE" sz="1600" dirty="0" err="1"/>
                <a:t>mus</a:t>
              </a:r>
              <a:r>
                <a:rPr lang="de-DE" sz="1600" dirty="0"/>
                <a:t>. </a:t>
              </a:r>
              <a:r>
                <a:rPr lang="de-DE" sz="1600" dirty="0" err="1"/>
                <a:t>Fusce</a:t>
              </a:r>
              <a:r>
                <a:rPr lang="de-DE" sz="1600" dirty="0"/>
                <a:t> et </a:t>
              </a:r>
              <a:r>
                <a:rPr lang="de-DE" sz="1600" dirty="0" err="1"/>
                <a:t>leo</a:t>
              </a:r>
              <a:r>
                <a:rPr lang="de-DE" sz="1600" dirty="0"/>
                <a:t> </a:t>
              </a:r>
              <a:r>
                <a:rPr lang="de-DE" sz="1600" dirty="0" err="1"/>
                <a:t>molestie</a:t>
              </a:r>
              <a:r>
                <a:rPr lang="de-DE" sz="1600" dirty="0"/>
                <a:t>, </a:t>
              </a:r>
              <a:r>
                <a:rPr lang="de-DE" sz="1600" dirty="0" err="1"/>
                <a:t>finibus</a:t>
              </a:r>
              <a:r>
                <a:rPr lang="de-DE" sz="1600" dirty="0"/>
                <a:t> </a:t>
              </a:r>
              <a:r>
                <a:rPr lang="de-DE" sz="1600" dirty="0" err="1"/>
                <a:t>orci</a:t>
              </a:r>
              <a:r>
                <a:rPr lang="de-DE" sz="1600" dirty="0"/>
                <a:t> </a:t>
              </a:r>
              <a:r>
                <a:rPr lang="de-DE" sz="1600" dirty="0" err="1"/>
                <a:t>vel</a:t>
              </a:r>
              <a:r>
                <a:rPr lang="de-DE" sz="1600" dirty="0"/>
                <a:t>, </a:t>
              </a:r>
              <a:r>
                <a:rPr lang="de-DE" sz="1600" dirty="0" err="1"/>
                <a:t>luctus</a:t>
              </a:r>
              <a:r>
                <a:rPr lang="de-DE" sz="1600" dirty="0"/>
                <a:t> </a:t>
              </a:r>
              <a:r>
                <a:rPr lang="de-DE" sz="1600" dirty="0" err="1"/>
                <a:t>tortor</a:t>
              </a:r>
              <a:r>
                <a:rPr lang="de-DE" sz="1600" dirty="0"/>
                <a:t>. Integer </a:t>
              </a:r>
              <a:r>
                <a:rPr lang="de-DE" sz="1600" dirty="0" err="1"/>
                <a:t>consectetur</a:t>
              </a:r>
              <a:r>
                <a:rPr lang="de-DE" sz="1600" dirty="0"/>
                <a:t>, </a:t>
              </a:r>
              <a:r>
                <a:rPr lang="de-DE" sz="1600" dirty="0" err="1"/>
                <a:t>ipsum</a:t>
              </a:r>
              <a:r>
                <a:rPr lang="de-DE" sz="1600" dirty="0"/>
                <a:t> </a:t>
              </a:r>
              <a:r>
                <a:rPr lang="de-DE" sz="1600" dirty="0" err="1"/>
                <a:t>vitae</a:t>
              </a:r>
              <a:r>
                <a:rPr lang="de-DE" sz="1600" dirty="0"/>
                <a:t> </a:t>
              </a:r>
              <a:r>
                <a:rPr lang="de-DE" sz="1600" dirty="0" err="1"/>
                <a:t>interdum</a:t>
              </a:r>
              <a:r>
                <a:rPr lang="de-DE" sz="1600" dirty="0"/>
                <a:t> </a:t>
              </a:r>
              <a:r>
                <a:rPr lang="de-DE" sz="1600" dirty="0" err="1"/>
                <a:t>ultrices</a:t>
              </a:r>
              <a:r>
                <a:rPr lang="de-DE" sz="1600" dirty="0"/>
                <a:t>, </a:t>
              </a:r>
              <a:r>
                <a:rPr lang="de-DE" sz="1600" dirty="0" err="1"/>
                <a:t>lorem</a:t>
              </a:r>
              <a:r>
                <a:rPr lang="de-DE" sz="1600" dirty="0"/>
                <a:t> </a:t>
              </a:r>
              <a:r>
                <a:rPr lang="de-DE" sz="1600" dirty="0" err="1"/>
                <a:t>eros</a:t>
              </a:r>
              <a:r>
                <a:rPr lang="de-DE" sz="1600" dirty="0"/>
                <a:t> </a:t>
              </a:r>
              <a:r>
                <a:rPr lang="de-DE" sz="1600" dirty="0" err="1"/>
                <a:t>vehicula</a:t>
              </a:r>
              <a:r>
                <a:rPr lang="de-DE" sz="1600" dirty="0"/>
                <a:t> </a:t>
              </a:r>
              <a:r>
                <a:rPr lang="de-DE" sz="1600" dirty="0" err="1"/>
                <a:t>dolor</a:t>
              </a:r>
              <a:r>
                <a:rPr lang="de-DE" sz="1600" dirty="0"/>
                <a:t>, </a:t>
              </a:r>
              <a:r>
                <a:rPr lang="de-DE" sz="1600" dirty="0" err="1"/>
                <a:t>vel</a:t>
              </a:r>
              <a:r>
                <a:rPr lang="de-DE" sz="1600" dirty="0"/>
                <a:t> </a:t>
              </a:r>
              <a:r>
                <a:rPr lang="de-DE" sz="1600" dirty="0" err="1"/>
                <a:t>auctor</a:t>
              </a:r>
              <a:r>
                <a:rPr lang="de-DE" sz="1600" dirty="0"/>
                <a:t> </a:t>
              </a:r>
              <a:r>
                <a:rPr lang="de-DE" sz="1600" dirty="0" err="1"/>
                <a:t>metus</a:t>
              </a:r>
              <a:r>
                <a:rPr lang="de-DE" sz="1600" dirty="0"/>
                <a:t> </a:t>
              </a:r>
              <a:r>
                <a:rPr lang="de-DE" sz="1600" dirty="0" err="1"/>
                <a:t>felis</a:t>
              </a:r>
              <a:r>
                <a:rPr lang="de-DE" sz="1600" dirty="0"/>
                <a:t> </a:t>
              </a:r>
              <a:r>
                <a:rPr lang="de-DE" sz="1600" dirty="0" err="1"/>
                <a:t>nec</a:t>
              </a:r>
              <a:r>
                <a:rPr lang="de-DE" sz="1600" dirty="0"/>
                <a:t>.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09BF5A2-8CD2-4114-99F7-7A60E79B6B50}"/>
                </a:ext>
              </a:extLst>
            </p:cNvPr>
            <p:cNvSpPr/>
            <p:nvPr/>
          </p:nvSpPr>
          <p:spPr>
            <a:xfrm>
              <a:off x="7121630" y="5009051"/>
              <a:ext cx="3865313" cy="4463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Continue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2EC5A79E-DBB7-421E-ADDB-5D85D7BA9FD6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Alternative Feedback </a:t>
            </a:r>
            <a:r>
              <a:rPr lang="de-DE" dirty="0" err="1">
                <a:solidFill>
                  <a:schemeClr val="tx1"/>
                </a:solidFill>
              </a:rPr>
              <a:t>view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98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86E00EE-FD0E-4DE7-9356-28D0F886CC5E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313509" y="182880"/>
            <a:chExt cx="11669485" cy="616956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3E8C2A1-5EDB-44E7-A2CE-2BD3FB9F680A}"/>
                </a:ext>
              </a:extLst>
            </p:cNvPr>
            <p:cNvSpPr/>
            <p:nvPr/>
          </p:nvSpPr>
          <p:spPr>
            <a:xfrm>
              <a:off x="313509" y="182880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E372299-31DE-448D-B640-CBDAB30B3961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2F86418D-C613-4311-ABAE-4BBF11F657FA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B5CD6BE-914F-4832-A4F7-34F67557ED12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1DC1292-995F-4CE4-997F-1697CA443756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3A9AEB9-1567-4A14-8DC6-FD52F54590FD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86EA3D5-C473-477B-9123-9ABDA378A119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 </a:t>
            </a:r>
            <a:r>
              <a:rPr lang="de-DE" dirty="0" err="1">
                <a:solidFill>
                  <a:schemeClr val="tx1"/>
                </a:solidFill>
              </a:rPr>
              <a:t>Inject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17D3914-8DDE-4BBC-9878-77FFC53C0F6C}"/>
              </a:ext>
            </a:extLst>
          </p:cNvPr>
          <p:cNvSpPr/>
          <p:nvPr/>
        </p:nvSpPr>
        <p:spPr>
          <a:xfrm>
            <a:off x="744583" y="1612175"/>
            <a:ext cx="5351417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DF29A6-C9F1-420B-A85F-7D5F8C8D8601}"/>
              </a:ext>
            </a:extLst>
          </p:cNvPr>
          <p:cNvSpPr/>
          <p:nvPr/>
        </p:nvSpPr>
        <p:spPr>
          <a:xfrm>
            <a:off x="1144120" y="5104312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Continue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8FAA5D5-7E73-4385-A5EF-B585A7D7DDB7}"/>
              </a:ext>
            </a:extLst>
          </p:cNvPr>
          <p:cNvGrpSpPr/>
          <p:nvPr/>
        </p:nvGrpSpPr>
        <p:grpSpPr>
          <a:xfrm>
            <a:off x="6095999" y="1612175"/>
            <a:ext cx="5351417" cy="4065814"/>
            <a:chOff x="6095999" y="1612175"/>
            <a:chExt cx="5351417" cy="4065814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21B3EB29-314C-4259-91AD-E57A52749EED}"/>
                </a:ext>
              </a:extLst>
            </p:cNvPr>
            <p:cNvSpPr/>
            <p:nvPr/>
          </p:nvSpPr>
          <p:spPr>
            <a:xfrm>
              <a:off x="6095999" y="1612175"/>
              <a:ext cx="5351417" cy="4065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endParaRPr lang="de-DE" sz="1600" dirty="0">
                <a:solidFill>
                  <a:schemeClr val="bg1"/>
                </a:solidFill>
              </a:endParaRP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D0B7B720-7C69-4588-9D37-CBC1CAF30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50" y="2334169"/>
              <a:ext cx="2857500" cy="2381250"/>
            </a:xfrm>
            <a:prstGeom prst="rect">
              <a:avLst/>
            </a:prstGeom>
          </p:spPr>
        </p:pic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BC2700F7-5A4F-4E0A-B993-0C1665B06172}"/>
              </a:ext>
            </a:extLst>
          </p:cNvPr>
          <p:cNvSpPr/>
          <p:nvPr/>
        </p:nvSpPr>
        <p:spPr>
          <a:xfrm>
            <a:off x="1144120" y="4597237"/>
            <a:ext cx="4706983" cy="446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7395D3"/>
                </a:solidFill>
              </a:rPr>
              <a:t>Write </a:t>
            </a:r>
            <a:r>
              <a:rPr lang="de-DE" dirty="0" err="1">
                <a:solidFill>
                  <a:srgbClr val="7395D3"/>
                </a:solidFill>
              </a:rPr>
              <a:t>answer</a:t>
            </a:r>
            <a:r>
              <a:rPr lang="de-DE" dirty="0">
                <a:solidFill>
                  <a:srgbClr val="7395D3"/>
                </a:solidFill>
              </a:rPr>
              <a:t> </a:t>
            </a:r>
            <a:r>
              <a:rPr lang="de-DE" dirty="0" err="1">
                <a:solidFill>
                  <a:srgbClr val="7395D3"/>
                </a:solidFill>
              </a:rPr>
              <a:t>here</a:t>
            </a:r>
            <a:r>
              <a:rPr lang="de-DE" dirty="0">
                <a:solidFill>
                  <a:srgbClr val="7395D3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642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13AE1FF-534D-4E93-B1C7-9DA2F13D4B2E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F54D2FA-B0D8-40D1-8424-5F334D1D7CF0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966DD7-314F-4E73-A3A7-26EB1E1846FF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D38702E-2FDA-4740-BA8D-AADF4FEC3463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56DADE-BE41-4AA3-AB85-77B0CA787549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6359D9C-389A-45BE-ABF2-EDC02EAE84EE}"/>
                </a:ext>
              </a:extLst>
            </p:cNvPr>
            <p:cNvSpPr/>
            <p:nvPr/>
          </p:nvSpPr>
          <p:spPr>
            <a:xfrm>
              <a:off x="435429" y="1180011"/>
              <a:ext cx="11103428" cy="468956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bg1"/>
                  </a:solidFill>
                </a:rPr>
                <a:t>Going</a:t>
              </a:r>
              <a:r>
                <a:rPr lang="de-DE" dirty="0">
                  <a:solidFill>
                    <a:schemeClr val="bg1"/>
                  </a:solidFill>
                </a:rPr>
                <a:t> Phishing									</a:t>
              </a:r>
              <a:r>
                <a:rPr lang="de-DE" dirty="0" err="1">
                  <a:solidFill>
                    <a:schemeClr val="bg1"/>
                  </a:solidFill>
                </a:rPr>
                <a:t>Inject</a:t>
              </a:r>
              <a:r>
                <a:rPr lang="de-DE" dirty="0">
                  <a:solidFill>
                    <a:schemeClr val="bg1"/>
                  </a:solidFill>
                </a:rPr>
                <a:t> A-3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9DE43C8-D137-4916-97A0-99630863052E}"/>
                </a:ext>
              </a:extLst>
            </p:cNvPr>
            <p:cNvSpPr/>
            <p:nvPr/>
          </p:nvSpPr>
          <p:spPr>
            <a:xfrm>
              <a:off x="744583" y="1612175"/>
              <a:ext cx="10445931" cy="40658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09BF5A2-8CD2-4114-99F7-7A60E79B6B50}"/>
                </a:ext>
              </a:extLst>
            </p:cNvPr>
            <p:cNvSpPr/>
            <p:nvPr/>
          </p:nvSpPr>
          <p:spPr>
            <a:xfrm>
              <a:off x="6946139" y="3198768"/>
              <a:ext cx="3865313" cy="4463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Continue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2EC5A79E-DBB7-421E-ADDB-5D85D7BA9FD6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 </a:t>
            </a:r>
            <a:r>
              <a:rPr lang="de-DE" dirty="0" err="1">
                <a:solidFill>
                  <a:schemeClr val="tx1"/>
                </a:solidFill>
              </a:rPr>
              <a:t>Inject</a:t>
            </a:r>
            <a:r>
              <a:rPr lang="de-DE" dirty="0">
                <a:solidFill>
                  <a:schemeClr val="tx1"/>
                </a:solidFill>
              </a:rPr>
              <a:t> Feedback (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406268A-F35F-4DEC-B2FD-728E143DF34F}"/>
              </a:ext>
            </a:extLst>
          </p:cNvPr>
          <p:cNvSpPr/>
          <p:nvPr/>
        </p:nvSpPr>
        <p:spPr>
          <a:xfrm>
            <a:off x="1001487" y="2713116"/>
            <a:ext cx="4706983" cy="44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800" dirty="0">
                <a:solidFill>
                  <a:srgbClr val="7395D3"/>
                </a:solidFill>
              </a:rPr>
              <a:t>Frequent </a:t>
            </a:r>
            <a:r>
              <a:rPr lang="de-DE" sz="2800" dirty="0" err="1">
                <a:solidFill>
                  <a:srgbClr val="7395D3"/>
                </a:solidFill>
              </a:rPr>
              <a:t>answer</a:t>
            </a:r>
            <a:endParaRPr lang="de-DE" sz="2800" dirty="0">
              <a:solidFill>
                <a:srgbClr val="7395D3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26EAF35-FD72-4C50-AE69-B1F030C8668E}"/>
              </a:ext>
            </a:extLst>
          </p:cNvPr>
          <p:cNvSpPr/>
          <p:nvPr/>
        </p:nvSpPr>
        <p:spPr>
          <a:xfrm>
            <a:off x="1001486" y="3286793"/>
            <a:ext cx="4706983" cy="44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7395D3"/>
                </a:solidFill>
              </a:rPr>
              <a:t>Single </a:t>
            </a:r>
            <a:r>
              <a:rPr lang="de-DE" dirty="0" err="1">
                <a:solidFill>
                  <a:srgbClr val="7395D3"/>
                </a:solidFill>
              </a:rPr>
              <a:t>answer</a:t>
            </a:r>
            <a:endParaRPr lang="de-DE" dirty="0">
              <a:solidFill>
                <a:srgbClr val="7395D3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FFBFEE9-E36F-4EFE-AAED-61BB9978C2F8}"/>
              </a:ext>
            </a:extLst>
          </p:cNvPr>
          <p:cNvSpPr/>
          <p:nvPr/>
        </p:nvSpPr>
        <p:spPr>
          <a:xfrm>
            <a:off x="1001486" y="3733570"/>
            <a:ext cx="4706983" cy="44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7395D3"/>
                </a:solidFill>
              </a:rPr>
              <a:t>Infrequent</a:t>
            </a:r>
            <a:r>
              <a:rPr lang="de-DE" dirty="0">
                <a:solidFill>
                  <a:srgbClr val="7395D3"/>
                </a:solidFill>
              </a:rPr>
              <a:t> </a:t>
            </a:r>
            <a:r>
              <a:rPr lang="de-DE" dirty="0" err="1">
                <a:solidFill>
                  <a:srgbClr val="7395D3"/>
                </a:solidFill>
              </a:rPr>
              <a:t>answer</a:t>
            </a:r>
            <a:endParaRPr lang="de-DE" dirty="0">
              <a:solidFill>
                <a:srgbClr val="7395D3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AA6C40-DED8-4BF5-9BE7-02750E52CCAB}"/>
              </a:ext>
            </a:extLst>
          </p:cNvPr>
          <p:cNvSpPr/>
          <p:nvPr/>
        </p:nvSpPr>
        <p:spPr>
          <a:xfrm>
            <a:off x="1001486" y="4307247"/>
            <a:ext cx="4706983" cy="44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7395D3"/>
                </a:solidFill>
              </a:rPr>
              <a:t>Only</a:t>
            </a:r>
            <a:r>
              <a:rPr lang="de-DE" dirty="0">
                <a:solidFill>
                  <a:srgbClr val="7395D3"/>
                </a:solidFill>
              </a:rPr>
              <a:t> </a:t>
            </a:r>
            <a:r>
              <a:rPr lang="de-DE" dirty="0" err="1">
                <a:solidFill>
                  <a:srgbClr val="7395D3"/>
                </a:solidFill>
              </a:rPr>
              <a:t>answered</a:t>
            </a:r>
            <a:r>
              <a:rPr lang="de-DE" dirty="0">
                <a:solidFill>
                  <a:srgbClr val="7395D3"/>
                </a:solidFill>
              </a:rPr>
              <a:t> </a:t>
            </a:r>
            <a:r>
              <a:rPr lang="de-DE" dirty="0" err="1">
                <a:solidFill>
                  <a:srgbClr val="7395D3"/>
                </a:solidFill>
              </a:rPr>
              <a:t>once</a:t>
            </a:r>
            <a:endParaRPr lang="de-DE" dirty="0">
              <a:solidFill>
                <a:srgbClr val="7395D3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3F70E90-9CE1-427D-A11F-839366F2CC7B}"/>
              </a:ext>
            </a:extLst>
          </p:cNvPr>
          <p:cNvSpPr/>
          <p:nvPr/>
        </p:nvSpPr>
        <p:spPr>
          <a:xfrm>
            <a:off x="1001485" y="1743397"/>
            <a:ext cx="4706983" cy="44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>
                <a:solidFill>
                  <a:srgbClr val="4472C4"/>
                </a:solidFill>
              </a:rPr>
              <a:t>Answers</a:t>
            </a:r>
            <a:r>
              <a:rPr lang="de-DE" sz="2000" b="1" dirty="0">
                <a:solidFill>
                  <a:srgbClr val="4472C4"/>
                </a:solidFill>
              </a:rPr>
              <a:t> </a:t>
            </a:r>
            <a:r>
              <a:rPr lang="de-DE" sz="2000" b="1" dirty="0" err="1">
                <a:solidFill>
                  <a:srgbClr val="4472C4"/>
                </a:solidFill>
              </a:rPr>
              <a:t>made</a:t>
            </a:r>
            <a:r>
              <a:rPr lang="de-DE" sz="2000" b="1" dirty="0">
                <a:solidFill>
                  <a:srgbClr val="4472C4"/>
                </a:solidFill>
              </a:rPr>
              <a:t> </a:t>
            </a:r>
            <a:r>
              <a:rPr lang="de-DE" sz="2000" b="1" dirty="0" err="1">
                <a:solidFill>
                  <a:srgbClr val="4472C4"/>
                </a:solidFill>
              </a:rPr>
              <a:t>by</a:t>
            </a:r>
            <a:r>
              <a:rPr lang="de-DE" sz="2000" b="1" dirty="0">
                <a:solidFill>
                  <a:srgbClr val="4472C4"/>
                </a:solidFill>
              </a:rPr>
              <a:t> </a:t>
            </a:r>
            <a:r>
              <a:rPr lang="de-DE" sz="2000" b="1" dirty="0" err="1">
                <a:solidFill>
                  <a:srgbClr val="4472C4"/>
                </a:solidFill>
              </a:rPr>
              <a:t>the</a:t>
            </a:r>
            <a:r>
              <a:rPr lang="de-DE" sz="2000" b="1" dirty="0">
                <a:solidFill>
                  <a:srgbClr val="4472C4"/>
                </a:solidFill>
              </a:rPr>
              <a:t> </a:t>
            </a:r>
            <a:r>
              <a:rPr lang="de-DE" sz="2000" b="1" dirty="0" err="1">
                <a:solidFill>
                  <a:srgbClr val="4472C4"/>
                </a:solidFill>
              </a:rPr>
              <a:t>group</a:t>
            </a:r>
            <a:endParaRPr lang="de-DE" sz="20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7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86E00EE-FD0E-4DE7-9356-28D0F886CC5E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313509" y="182880"/>
            <a:chExt cx="11669485" cy="616956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3E8C2A1-5EDB-44E7-A2CE-2BD3FB9F680A}"/>
                </a:ext>
              </a:extLst>
            </p:cNvPr>
            <p:cNvSpPr/>
            <p:nvPr/>
          </p:nvSpPr>
          <p:spPr>
            <a:xfrm>
              <a:off x="313509" y="182880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E372299-31DE-448D-B640-CBDAB30B3961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2F86418D-C613-4311-ABAE-4BBF11F657FA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B5CD6BE-914F-4832-A4F7-34F67557ED12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1DC1292-995F-4CE4-997F-1697CA443756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3A9AEB9-1567-4A14-8DC6-FD52F54590FD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86EA3D5-C473-477B-9123-9ABDA378A119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Exit Point (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17D3914-8DDE-4BBC-9878-77FFC53C0F6C}"/>
              </a:ext>
            </a:extLst>
          </p:cNvPr>
          <p:cNvSpPr/>
          <p:nvPr/>
        </p:nvSpPr>
        <p:spPr>
          <a:xfrm>
            <a:off x="744583" y="1612175"/>
            <a:ext cx="5351417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DF29A6-C9F1-420B-A85F-7D5F8C8D8601}"/>
              </a:ext>
            </a:extLst>
          </p:cNvPr>
          <p:cNvSpPr/>
          <p:nvPr/>
        </p:nvSpPr>
        <p:spPr>
          <a:xfrm>
            <a:off x="1144121" y="5043551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Continue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8FAA5D5-7E73-4385-A5EF-B585A7D7DDB7}"/>
              </a:ext>
            </a:extLst>
          </p:cNvPr>
          <p:cNvGrpSpPr/>
          <p:nvPr/>
        </p:nvGrpSpPr>
        <p:grpSpPr>
          <a:xfrm>
            <a:off x="6095999" y="1612175"/>
            <a:ext cx="5351417" cy="4065814"/>
            <a:chOff x="6095999" y="1612175"/>
            <a:chExt cx="5351417" cy="4065814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21B3EB29-314C-4259-91AD-E57A52749EED}"/>
                </a:ext>
              </a:extLst>
            </p:cNvPr>
            <p:cNvSpPr/>
            <p:nvPr/>
          </p:nvSpPr>
          <p:spPr>
            <a:xfrm>
              <a:off x="6095999" y="1612175"/>
              <a:ext cx="5351417" cy="4065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endParaRPr lang="de-DE" sz="1600" dirty="0">
                <a:solidFill>
                  <a:schemeClr val="bg1"/>
                </a:solidFill>
              </a:endParaRP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D0B7B720-7C69-4588-9D37-CBC1CAF30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50" y="2334169"/>
              <a:ext cx="2857500" cy="238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91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13AE1FF-534D-4E93-B1C7-9DA2F13D4B2E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F54D2FA-B0D8-40D1-8424-5F334D1D7CF0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966DD7-314F-4E73-A3A7-26EB1E1846FF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D38702E-2FDA-4740-BA8D-AADF4FEC3463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56DADE-BE41-4AA3-AB85-77B0CA787549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6359D9C-389A-45BE-ABF2-EDC02EAE84EE}"/>
                </a:ext>
              </a:extLst>
            </p:cNvPr>
            <p:cNvSpPr/>
            <p:nvPr/>
          </p:nvSpPr>
          <p:spPr>
            <a:xfrm>
              <a:off x="435429" y="1180011"/>
              <a:ext cx="11103428" cy="468956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bg1"/>
                  </a:solidFill>
                </a:rPr>
                <a:t>Going</a:t>
              </a:r>
              <a:r>
                <a:rPr lang="de-DE" dirty="0">
                  <a:solidFill>
                    <a:schemeClr val="bg1"/>
                  </a:solidFill>
                </a:rPr>
                <a:t> Phishing									</a:t>
              </a:r>
              <a:r>
                <a:rPr lang="de-DE" dirty="0" err="1">
                  <a:solidFill>
                    <a:schemeClr val="bg1"/>
                  </a:solidFill>
                </a:rPr>
                <a:t>Inject</a:t>
              </a:r>
              <a:r>
                <a:rPr lang="de-DE" dirty="0">
                  <a:solidFill>
                    <a:schemeClr val="bg1"/>
                  </a:solidFill>
                </a:rPr>
                <a:t> A-3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9DE43C8-D137-4916-97A0-99630863052E}"/>
                </a:ext>
              </a:extLst>
            </p:cNvPr>
            <p:cNvSpPr/>
            <p:nvPr/>
          </p:nvSpPr>
          <p:spPr>
            <a:xfrm>
              <a:off x="744583" y="1612175"/>
              <a:ext cx="10445931" cy="40658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09BF5A2-8CD2-4114-99F7-7A60E79B6B50}"/>
                </a:ext>
              </a:extLst>
            </p:cNvPr>
            <p:cNvSpPr/>
            <p:nvPr/>
          </p:nvSpPr>
          <p:spPr>
            <a:xfrm>
              <a:off x="6964612" y="3860933"/>
              <a:ext cx="3865313" cy="4463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Back </a:t>
              </a:r>
              <a:r>
                <a:rPr lang="de-DE" dirty="0" err="1">
                  <a:solidFill>
                    <a:schemeClr val="bg1"/>
                  </a:solidFill>
                </a:rPr>
                <a:t>to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homepage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2EC5A79E-DBB7-421E-ADDB-5D85D7BA9FD6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Game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26EAF35-FD72-4C50-AE69-B1F030C8668E}"/>
              </a:ext>
            </a:extLst>
          </p:cNvPr>
          <p:cNvSpPr/>
          <p:nvPr/>
        </p:nvSpPr>
        <p:spPr>
          <a:xfrm>
            <a:off x="1001485" y="3124430"/>
            <a:ext cx="4706983" cy="44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4472C4"/>
                </a:solidFill>
              </a:rPr>
              <a:t>Time </a:t>
            </a:r>
            <a:r>
              <a:rPr lang="de-DE" dirty="0" err="1">
                <a:solidFill>
                  <a:srgbClr val="4472C4"/>
                </a:solidFill>
              </a:rPr>
              <a:t>taken</a:t>
            </a:r>
            <a:r>
              <a:rPr lang="de-DE" dirty="0">
                <a:solidFill>
                  <a:srgbClr val="4472C4"/>
                </a:solidFill>
              </a:rPr>
              <a:t>: 	1h 12mins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FFBFEE9-E36F-4EFE-AAED-61BB9978C2F8}"/>
              </a:ext>
            </a:extLst>
          </p:cNvPr>
          <p:cNvSpPr/>
          <p:nvPr/>
        </p:nvSpPr>
        <p:spPr>
          <a:xfrm>
            <a:off x="1001484" y="3599049"/>
            <a:ext cx="4706983" cy="44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4472C4"/>
                </a:solidFill>
              </a:rPr>
              <a:t>Score:		324 / 500 </a:t>
            </a:r>
            <a:r>
              <a:rPr lang="de-DE" dirty="0" err="1">
                <a:solidFill>
                  <a:srgbClr val="4472C4"/>
                </a:solidFill>
              </a:rPr>
              <a:t>pts</a:t>
            </a:r>
            <a:endParaRPr lang="de-DE" dirty="0">
              <a:solidFill>
                <a:srgbClr val="4472C4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AA6C40-DED8-4BF5-9BE7-02750E52CCAB}"/>
              </a:ext>
            </a:extLst>
          </p:cNvPr>
          <p:cNvSpPr/>
          <p:nvPr/>
        </p:nvSpPr>
        <p:spPr>
          <a:xfrm>
            <a:off x="1362075" y="4031212"/>
            <a:ext cx="4706983" cy="948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rgbClr val="4472C4"/>
                </a:solidFill>
              </a:rPr>
              <a:t>Financial Damage: 		50.000 USD</a:t>
            </a:r>
          </a:p>
          <a:p>
            <a:r>
              <a:rPr lang="de-DE" dirty="0">
                <a:solidFill>
                  <a:srgbClr val="4472C4"/>
                </a:solidFill>
              </a:rPr>
              <a:t>Reputation </a:t>
            </a:r>
            <a:r>
              <a:rPr lang="de-DE" dirty="0" err="1">
                <a:solidFill>
                  <a:srgbClr val="4472C4"/>
                </a:solidFill>
              </a:rPr>
              <a:t>loss</a:t>
            </a:r>
            <a:r>
              <a:rPr lang="de-DE" dirty="0">
                <a:solidFill>
                  <a:srgbClr val="4472C4"/>
                </a:solidFill>
              </a:rPr>
              <a:t>:		Medium</a:t>
            </a:r>
          </a:p>
          <a:p>
            <a:r>
              <a:rPr lang="de-DE" dirty="0">
                <a:solidFill>
                  <a:srgbClr val="4472C4"/>
                </a:solidFill>
              </a:rPr>
              <a:t>Legal </a:t>
            </a:r>
            <a:r>
              <a:rPr lang="de-DE" dirty="0" err="1">
                <a:solidFill>
                  <a:srgbClr val="4472C4"/>
                </a:solidFill>
              </a:rPr>
              <a:t>repercussions</a:t>
            </a:r>
            <a:r>
              <a:rPr lang="de-DE" dirty="0">
                <a:solidFill>
                  <a:srgbClr val="4472C4"/>
                </a:solidFill>
              </a:rPr>
              <a:t>:	None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3F70E90-9CE1-427D-A11F-839366F2CC7B}"/>
              </a:ext>
            </a:extLst>
          </p:cNvPr>
          <p:cNvSpPr/>
          <p:nvPr/>
        </p:nvSpPr>
        <p:spPr>
          <a:xfrm>
            <a:off x="1001485" y="1743397"/>
            <a:ext cx="4706983" cy="44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>
                <a:solidFill>
                  <a:srgbClr val="4472C4"/>
                </a:solidFill>
              </a:rPr>
              <a:t>You‘re</a:t>
            </a:r>
            <a:r>
              <a:rPr lang="de-DE" sz="2000" b="1" dirty="0">
                <a:solidFill>
                  <a:srgbClr val="4472C4"/>
                </a:solidFill>
              </a:rPr>
              <a:t> </a:t>
            </a:r>
            <a:r>
              <a:rPr lang="de-DE" sz="2000" b="1" dirty="0" err="1">
                <a:solidFill>
                  <a:srgbClr val="4472C4"/>
                </a:solidFill>
              </a:rPr>
              <a:t>done</a:t>
            </a:r>
            <a:r>
              <a:rPr lang="de-DE" sz="2000" b="1" dirty="0">
                <a:solidFill>
                  <a:srgbClr val="4472C4"/>
                </a:solidFill>
              </a:rPr>
              <a:t>!</a:t>
            </a:r>
          </a:p>
          <a:p>
            <a:r>
              <a:rPr lang="de-DE" sz="2000" b="1" dirty="0">
                <a:solidFill>
                  <a:srgbClr val="4472C4"/>
                </a:solidFill>
              </a:rPr>
              <a:t>This </a:t>
            </a:r>
            <a:r>
              <a:rPr lang="de-DE" sz="2000" b="1" dirty="0" err="1">
                <a:solidFill>
                  <a:srgbClr val="4472C4"/>
                </a:solidFill>
              </a:rPr>
              <a:t>is</a:t>
            </a:r>
            <a:r>
              <a:rPr lang="de-DE" sz="2000" b="1" dirty="0">
                <a:solidFill>
                  <a:srgbClr val="4472C4"/>
                </a:solidFill>
              </a:rPr>
              <a:t> </a:t>
            </a:r>
            <a:r>
              <a:rPr lang="de-DE" sz="2000" b="1" dirty="0" err="1">
                <a:solidFill>
                  <a:srgbClr val="4472C4"/>
                </a:solidFill>
              </a:rPr>
              <a:t>how</a:t>
            </a:r>
            <a:r>
              <a:rPr lang="de-DE" sz="2000" b="1" dirty="0">
                <a:solidFill>
                  <a:srgbClr val="4472C4"/>
                </a:solidFill>
              </a:rPr>
              <a:t> </a:t>
            </a:r>
            <a:r>
              <a:rPr lang="de-DE" sz="2000" b="1" dirty="0" err="1">
                <a:solidFill>
                  <a:srgbClr val="4472C4"/>
                </a:solidFill>
              </a:rPr>
              <a:t>you</a:t>
            </a:r>
            <a:r>
              <a:rPr lang="de-DE" sz="2000" b="1" dirty="0">
                <a:solidFill>
                  <a:srgbClr val="4472C4"/>
                </a:solidFill>
              </a:rPr>
              <a:t> </a:t>
            </a:r>
            <a:r>
              <a:rPr lang="de-DE" sz="2000" b="1" dirty="0" err="1">
                <a:solidFill>
                  <a:srgbClr val="4472C4"/>
                </a:solidFill>
              </a:rPr>
              <a:t>did</a:t>
            </a:r>
            <a:r>
              <a:rPr lang="de-DE" sz="2000" b="1" dirty="0">
                <a:solidFill>
                  <a:srgbClr val="4472C4"/>
                </a:solidFill>
              </a:rPr>
              <a:t>: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4F9A20F-9D74-4C5A-A8A7-65F734B50F32}"/>
              </a:ext>
            </a:extLst>
          </p:cNvPr>
          <p:cNvSpPr/>
          <p:nvPr/>
        </p:nvSpPr>
        <p:spPr>
          <a:xfrm>
            <a:off x="6964611" y="3291411"/>
            <a:ext cx="386531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Download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0F2DE83-41D5-42A9-8B9C-9007AF374F4E}"/>
              </a:ext>
            </a:extLst>
          </p:cNvPr>
          <p:cNvSpPr/>
          <p:nvPr/>
        </p:nvSpPr>
        <p:spPr>
          <a:xfrm>
            <a:off x="6964610" y="2713116"/>
            <a:ext cx="386531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Send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r>
              <a:rPr lang="de-DE" dirty="0">
                <a:solidFill>
                  <a:schemeClr val="bg1"/>
                </a:solidFill>
              </a:rPr>
              <a:t> per mail</a:t>
            </a:r>
          </a:p>
        </p:txBody>
      </p:sp>
    </p:spTree>
    <p:extLst>
      <p:ext uri="{BB962C8B-B14F-4D97-AF65-F5344CB8AC3E}">
        <p14:creationId xmlns:p14="http://schemas.microsoft.com/office/powerpoint/2010/main" val="374346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E91298A-F9FF-4DEE-AA0A-4B9C004E2BA6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BD94592-D4DC-4F1B-AEAB-A8C6AFA56A40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7966DD7-314F-4E73-A3A7-26EB1E1846FF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D38702E-2FDA-4740-BA8D-AADF4FEC3463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56DADE-BE41-4AA3-AB85-77B0CA787549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E8A0A7D4-01D6-4D43-972E-EB74580300B6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 </a:t>
            </a:r>
            <a:r>
              <a:rPr lang="de-DE" dirty="0" err="1">
                <a:solidFill>
                  <a:schemeClr val="tx1"/>
                </a:solidFill>
              </a:rPr>
              <a:t>scenario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trainer</a:t>
            </a:r>
            <a:r>
              <a:rPr lang="de-DE" dirty="0">
                <a:solidFill>
                  <a:schemeClr val="tx1"/>
                </a:solidFill>
              </a:rPr>
              <a:t>) – </a:t>
            </a:r>
            <a:r>
              <a:rPr lang="de-DE" dirty="0" err="1">
                <a:solidFill>
                  <a:schemeClr val="tx1"/>
                </a:solidFill>
              </a:rPr>
              <a:t>note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inject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transitions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change</a:t>
            </a:r>
            <a:r>
              <a:rPr lang="de-DE" dirty="0">
                <a:solidFill>
                  <a:schemeClr val="tx1"/>
                </a:solidFill>
              </a:rPr>
              <a:t> variable </a:t>
            </a:r>
            <a:r>
              <a:rPr lang="de-DE" dirty="0" err="1">
                <a:solidFill>
                  <a:schemeClr val="tx1"/>
                </a:solidFill>
              </a:rPr>
              <a:t>values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CB958D37-8460-4E2C-8514-F428C7FC0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293637"/>
              </p:ext>
            </p:extLst>
          </p:nvPr>
        </p:nvGraphicFramePr>
        <p:xfrm>
          <a:off x="8238836" y="1714665"/>
          <a:ext cx="3338416" cy="26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7E1C3041-27DC-4292-8A1F-EE0F4D5ADC99}"/>
              </a:ext>
            </a:extLst>
          </p:cNvPr>
          <p:cNvSpPr/>
          <p:nvPr/>
        </p:nvSpPr>
        <p:spPr>
          <a:xfrm>
            <a:off x="435429" y="1695301"/>
            <a:ext cx="5351417" cy="43812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63E85FC-A3EA-477C-84E9-2A80D9078B60}"/>
              </a:ext>
            </a:extLst>
          </p:cNvPr>
          <p:cNvSpPr/>
          <p:nvPr/>
        </p:nvSpPr>
        <p:spPr>
          <a:xfrm>
            <a:off x="781724" y="4896678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bg1"/>
                </a:solidFill>
              </a:rPr>
              <a:t>Option 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A1CBFB9-9263-47D5-91E0-25067B8FD6F5}"/>
              </a:ext>
            </a:extLst>
          </p:cNvPr>
          <p:cNvSpPr/>
          <p:nvPr/>
        </p:nvSpPr>
        <p:spPr>
          <a:xfrm>
            <a:off x="781723" y="5521518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bg1"/>
                </a:solidFill>
              </a:rPr>
              <a:t>Option 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AA18658-FCCF-4D4B-AF85-CC0F8A119D76}"/>
              </a:ext>
            </a:extLst>
          </p:cNvPr>
          <p:cNvSpPr/>
          <p:nvPr/>
        </p:nvSpPr>
        <p:spPr>
          <a:xfrm>
            <a:off x="435428" y="1356856"/>
            <a:ext cx="5351417" cy="33844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>
                <a:solidFill>
                  <a:schemeClr val="bg1"/>
                </a:solidFill>
              </a:rPr>
              <a:t>Current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Inject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AEB23BB-AB3B-4D04-A5F3-3FAA1419B905}"/>
              </a:ext>
            </a:extLst>
          </p:cNvPr>
          <p:cNvSpPr/>
          <p:nvPr/>
        </p:nvSpPr>
        <p:spPr>
          <a:xfrm>
            <a:off x="6225836" y="1356856"/>
            <a:ext cx="5351417" cy="33844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>
                <a:solidFill>
                  <a:schemeClr val="bg1"/>
                </a:solidFill>
              </a:rPr>
              <a:t>Feedback View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ABE458E-3922-4F28-B6CC-584D0DEC4136}"/>
              </a:ext>
            </a:extLst>
          </p:cNvPr>
          <p:cNvSpPr/>
          <p:nvPr/>
        </p:nvSpPr>
        <p:spPr>
          <a:xfrm>
            <a:off x="6252384" y="3275045"/>
            <a:ext cx="1986452" cy="38633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>
                <a:solidFill>
                  <a:schemeClr val="bg1"/>
                </a:solidFill>
              </a:rPr>
              <a:t>Pie</a:t>
            </a:r>
            <a:r>
              <a:rPr lang="de-DE" b="1" dirty="0">
                <a:solidFill>
                  <a:schemeClr val="bg1"/>
                </a:solidFill>
              </a:rPr>
              <a:t> Chart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C41E097-CE66-4EE2-A002-0D1B1E8E2B28}"/>
              </a:ext>
            </a:extLst>
          </p:cNvPr>
          <p:cNvSpPr/>
          <p:nvPr/>
        </p:nvSpPr>
        <p:spPr>
          <a:xfrm>
            <a:off x="6252384" y="2738581"/>
            <a:ext cx="1986452" cy="386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>
                <a:solidFill>
                  <a:schemeClr val="tx1"/>
                </a:solidFill>
              </a:rPr>
              <a:t>Bar Chart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F9C69D1-A6B6-4B2B-9E29-F7308B411A43}"/>
              </a:ext>
            </a:extLst>
          </p:cNvPr>
          <p:cNvSpPr/>
          <p:nvPr/>
        </p:nvSpPr>
        <p:spPr>
          <a:xfrm>
            <a:off x="6252384" y="2202117"/>
            <a:ext cx="1986452" cy="386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>
                <a:solidFill>
                  <a:schemeClr val="tx1"/>
                </a:solidFill>
              </a:rPr>
              <a:t>Word Cloud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C56F10C-D74F-46CA-AE88-819BD39D8A73}"/>
              </a:ext>
            </a:extLst>
          </p:cNvPr>
          <p:cNvSpPr/>
          <p:nvPr/>
        </p:nvSpPr>
        <p:spPr>
          <a:xfrm>
            <a:off x="6252383" y="1787139"/>
            <a:ext cx="1363254" cy="44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Toggle</a:t>
            </a:r>
            <a:r>
              <a:rPr lang="de-DE" dirty="0">
                <a:solidFill>
                  <a:schemeClr val="tx1"/>
                </a:solidFill>
              </a:rPr>
              <a:t> View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A695EE68-D8AE-4B19-8C64-E62581E3D82A}"/>
              </a:ext>
            </a:extLst>
          </p:cNvPr>
          <p:cNvSpPr/>
          <p:nvPr/>
        </p:nvSpPr>
        <p:spPr>
          <a:xfrm>
            <a:off x="6252383" y="3795632"/>
            <a:ext cx="1986452" cy="386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>
                <a:solidFill>
                  <a:schemeClr val="tx1"/>
                </a:solidFill>
              </a:rPr>
              <a:t>(Skip Feedback)</a:t>
            </a:r>
          </a:p>
        </p:txBody>
      </p:sp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AB47B8DA-C54C-4FF3-9592-084038C22AE4}"/>
              </a:ext>
            </a:extLst>
          </p:cNvPr>
          <p:cNvSpPr/>
          <p:nvPr/>
        </p:nvSpPr>
        <p:spPr>
          <a:xfrm>
            <a:off x="2255978" y="3057469"/>
            <a:ext cx="3232728" cy="1702956"/>
          </a:xfrm>
          <a:prstGeom prst="wedgeRectCallout">
            <a:avLst>
              <a:gd name="adj1" fmla="val 22310"/>
              <a:gd name="adj2" fmla="val 63042"/>
            </a:avLst>
          </a:prstGeom>
          <a:solidFill>
            <a:srgbClr val="7395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dirty="0"/>
              <a:t>(Tooltip)</a:t>
            </a:r>
          </a:p>
          <a:p>
            <a:r>
              <a:rPr lang="de-DE" sz="1400" dirty="0" err="1"/>
              <a:t>Conditions</a:t>
            </a:r>
            <a:r>
              <a:rPr lang="de-DE" sz="1400" dirty="0"/>
              <a:t>:</a:t>
            </a:r>
          </a:p>
          <a:p>
            <a:r>
              <a:rPr lang="de-DE" sz="1400" dirty="0" err="1"/>
              <a:t>Available</a:t>
            </a:r>
            <a:r>
              <a:rPr lang="de-DE" sz="1400" dirty="0"/>
              <a:t> </a:t>
            </a:r>
            <a:r>
              <a:rPr lang="de-DE" sz="1400" dirty="0" err="1"/>
              <a:t>budget</a:t>
            </a:r>
            <a:r>
              <a:rPr lang="de-DE" sz="1400" dirty="0"/>
              <a:t>: &gt;2999</a:t>
            </a:r>
          </a:p>
          <a:p>
            <a:endParaRPr lang="de-DE" sz="1400" dirty="0"/>
          </a:p>
          <a:p>
            <a:r>
              <a:rPr lang="de-DE" sz="1400" dirty="0" err="1"/>
              <a:t>Effects</a:t>
            </a:r>
            <a:r>
              <a:rPr lang="de-DE" sz="1400" dirty="0"/>
              <a:t>:</a:t>
            </a:r>
          </a:p>
          <a:p>
            <a:r>
              <a:rPr lang="de-DE" sz="1400" dirty="0"/>
              <a:t>Financial Damage: +3000</a:t>
            </a:r>
          </a:p>
          <a:p>
            <a:r>
              <a:rPr lang="de-DE" sz="1400" dirty="0"/>
              <a:t>Reputation Damage: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low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67EB714-C579-44FF-A505-272DC4DF34C7}"/>
              </a:ext>
            </a:extLst>
          </p:cNvPr>
          <p:cNvSpPr/>
          <p:nvPr/>
        </p:nvSpPr>
        <p:spPr>
          <a:xfrm>
            <a:off x="6225835" y="4514237"/>
            <a:ext cx="5351417" cy="33844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>
                <a:solidFill>
                  <a:schemeClr val="bg1"/>
                </a:solidFill>
              </a:rPr>
              <a:t>Hidden </a:t>
            </a:r>
            <a:r>
              <a:rPr lang="de-DE" b="1" dirty="0" err="1">
                <a:solidFill>
                  <a:schemeClr val="bg1"/>
                </a:solidFill>
              </a:rPr>
              <a:t>information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090E47C-F7E1-42C0-982B-50BC14C4430D}"/>
              </a:ext>
            </a:extLst>
          </p:cNvPr>
          <p:cNvSpPr/>
          <p:nvPr/>
        </p:nvSpPr>
        <p:spPr>
          <a:xfrm>
            <a:off x="6225834" y="4852683"/>
            <a:ext cx="5351417" cy="12239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7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952BB9-B325-463A-AD40-1783292C31A4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2EB61A7-C5AC-4165-879A-4EDDE31BC2F5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11F562-EA11-4CE7-99A1-956966E56AB8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B250B3E-0120-489F-873A-BFAC10F04666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4E571D0-03C2-42E3-B079-6AC7A31DFE1F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77A27B4-1A9D-497E-A6A3-3B4D4368DD5D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F35BFDA-6697-4F57-85D5-E32A51C396B5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scenario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8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952BB9-B325-463A-AD40-1783292C31A4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2EB61A7-C5AC-4165-879A-4EDDE31BC2F5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11F562-EA11-4CE7-99A1-956966E56AB8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B250B3E-0120-489F-873A-BFAC10F04666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4E571D0-03C2-42E3-B079-6AC7A31DFE1F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77A27B4-1A9D-497E-A6A3-3B4D4368DD5D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F35BFDA-6697-4F57-85D5-E32A51C396B5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View </a:t>
            </a:r>
            <a:r>
              <a:rPr lang="de-DE" dirty="0" err="1">
                <a:solidFill>
                  <a:schemeClr val="tx1"/>
                </a:solidFill>
              </a:rPr>
              <a:t>scenario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statistics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8E3E426-4EF1-47D5-A2D0-CAEAFBB10E38}"/>
              </a:ext>
            </a:extLst>
          </p:cNvPr>
          <p:cNvSpPr/>
          <p:nvPr/>
        </p:nvSpPr>
        <p:spPr>
          <a:xfrm>
            <a:off x="7957454" y="118001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Top Secret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3E725A-FFB9-40A2-AE1A-506C2708346C}"/>
              </a:ext>
            </a:extLst>
          </p:cNvPr>
          <p:cNvSpPr/>
          <p:nvPr/>
        </p:nvSpPr>
        <p:spPr>
          <a:xfrm>
            <a:off x="4179024" y="118001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Stranger Danger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B59E6D-64C7-43EA-ADA7-BD21A2D0D9D4}"/>
              </a:ext>
            </a:extLst>
          </p:cNvPr>
          <p:cNvSpPr/>
          <p:nvPr/>
        </p:nvSpPr>
        <p:spPr>
          <a:xfrm>
            <a:off x="7957454" y="352697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Top Secret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DCB210C-7523-458F-BADE-9182BCCC1306}"/>
              </a:ext>
            </a:extLst>
          </p:cNvPr>
          <p:cNvSpPr/>
          <p:nvPr/>
        </p:nvSpPr>
        <p:spPr>
          <a:xfrm>
            <a:off x="435429" y="352697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47A705-7D57-4925-AA0D-1B08B20C0DC2}"/>
              </a:ext>
            </a:extLst>
          </p:cNvPr>
          <p:cNvSpPr/>
          <p:nvPr/>
        </p:nvSpPr>
        <p:spPr>
          <a:xfrm>
            <a:off x="4179024" y="352697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Stranger Danger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952BB9-B325-463A-AD40-1783292C31A4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2EB61A7-C5AC-4165-879A-4EDDE31BC2F5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11F562-EA11-4CE7-99A1-956966E56AB8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B250B3E-0120-489F-873A-BFAC10F04666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4E571D0-03C2-42E3-B079-6AC7A31DFE1F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77A27B4-1A9D-497E-A6A3-3B4D4368DD5D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F35BFDA-6697-4F57-85D5-E32A51C396B5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94322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3905794" y="5022668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Begin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4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3905794" y="5022668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Continue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4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3895855" y="4346807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Option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A0C0DA-E78D-4DE4-84AC-CCB9DD8C8416}"/>
              </a:ext>
            </a:extLst>
          </p:cNvPr>
          <p:cNvSpPr/>
          <p:nvPr/>
        </p:nvSpPr>
        <p:spPr>
          <a:xfrm>
            <a:off x="3895854" y="4971647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82299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A-3.2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A0C0DA-E78D-4DE4-84AC-CCB9DD8C8416}"/>
              </a:ext>
            </a:extLst>
          </p:cNvPr>
          <p:cNvSpPr/>
          <p:nvPr/>
        </p:nvSpPr>
        <p:spPr>
          <a:xfrm>
            <a:off x="3895854" y="4799511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0789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952BB9-B325-463A-AD40-1783292C31A4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261257" y="185057"/>
            <a:chExt cx="11669485" cy="616956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2EB61A7-C5AC-4165-879A-4EDDE31BC2F5}"/>
                </a:ext>
              </a:extLst>
            </p:cNvPr>
            <p:cNvSpPr/>
            <p:nvPr/>
          </p:nvSpPr>
          <p:spPr>
            <a:xfrm>
              <a:off x="261257" y="185057"/>
              <a:ext cx="11669485" cy="6169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11F562-EA11-4CE7-99A1-956966E56AB8}"/>
                </a:ext>
              </a:extLst>
            </p:cNvPr>
            <p:cNvSpPr/>
            <p:nvPr/>
          </p:nvSpPr>
          <p:spPr>
            <a:xfrm>
              <a:off x="261257" y="185057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B250B3E-0120-489F-873A-BFAC10F04666}"/>
                </a:ext>
              </a:extLst>
            </p:cNvPr>
            <p:cNvSpPr/>
            <p:nvPr/>
          </p:nvSpPr>
          <p:spPr>
            <a:xfrm>
              <a:off x="435429" y="339634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Browse </a:t>
              </a:r>
              <a:r>
                <a:rPr lang="de-DE" dirty="0" err="1">
                  <a:solidFill>
                    <a:schemeClr val="bg1"/>
                  </a:solidFill>
                </a:rPr>
                <a:t>scenarios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4E571D0-03C2-42E3-B079-6AC7A31DFE1F}"/>
                </a:ext>
              </a:extLst>
            </p:cNvPr>
            <p:cNvSpPr/>
            <p:nvPr/>
          </p:nvSpPr>
          <p:spPr>
            <a:xfrm>
              <a:off x="2782389" y="333102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Play </a:t>
              </a:r>
              <a:r>
                <a:rPr lang="de-DE" dirty="0" err="1">
                  <a:solidFill>
                    <a:schemeClr val="bg1"/>
                  </a:solidFill>
                </a:rPr>
                <a:t>group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scenario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77A27B4-1A9D-497E-A6A3-3B4D4368DD5D}"/>
                </a:ext>
              </a:extLst>
            </p:cNvPr>
            <p:cNvSpPr/>
            <p:nvPr/>
          </p:nvSpPr>
          <p:spPr>
            <a:xfrm>
              <a:off x="9614263" y="339633"/>
              <a:ext cx="2002971" cy="34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F35BFDA-6697-4F57-85D5-E32A51C396B5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Landing </a:t>
            </a:r>
            <a:r>
              <a:rPr lang="de-DE" dirty="0" err="1">
                <a:solidFill>
                  <a:schemeClr val="tx1"/>
                </a:solidFill>
              </a:rPr>
              <a:t>page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F59C517-2DB0-4872-B048-12635C6D2FCA}"/>
              </a:ext>
            </a:extLst>
          </p:cNvPr>
          <p:cNvSpPr/>
          <p:nvPr/>
        </p:nvSpPr>
        <p:spPr>
          <a:xfrm>
            <a:off x="8682446" y="1605099"/>
            <a:ext cx="2790858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Join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6764AA9-2D28-4188-9A24-91B621C15C13}"/>
              </a:ext>
            </a:extLst>
          </p:cNvPr>
          <p:cNvSpPr/>
          <p:nvPr/>
        </p:nvSpPr>
        <p:spPr>
          <a:xfrm>
            <a:off x="621210" y="2867491"/>
            <a:ext cx="10996023" cy="334542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Open Games on </a:t>
            </a:r>
            <a:r>
              <a:rPr lang="de-DE" dirty="0" err="1">
                <a:solidFill>
                  <a:schemeClr val="bg1"/>
                </a:solidFill>
              </a:rPr>
              <a:t>this</a:t>
            </a:r>
            <a:r>
              <a:rPr lang="de-DE" dirty="0">
                <a:solidFill>
                  <a:schemeClr val="bg1"/>
                </a:solidFill>
              </a:rPr>
              <a:t> network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CEAD236-2C2B-4C2A-A81F-6D3F10031E69}"/>
              </a:ext>
            </a:extLst>
          </p:cNvPr>
          <p:cNvSpPr/>
          <p:nvPr/>
        </p:nvSpPr>
        <p:spPr>
          <a:xfrm>
            <a:off x="718696" y="1609998"/>
            <a:ext cx="7600046" cy="446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rgbClr val="7395D3"/>
                </a:solidFill>
              </a:rPr>
              <a:t>Game ID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77E18270-E31B-4705-A6D6-52DDD2AC2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24225"/>
              </p:ext>
            </p:extLst>
          </p:nvPr>
        </p:nvGraphicFramePr>
        <p:xfrm>
          <a:off x="621210" y="3275399"/>
          <a:ext cx="10996024" cy="14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006">
                  <a:extLst>
                    <a:ext uri="{9D8B030D-6E8A-4147-A177-3AD203B41FA5}">
                      <a16:colId xmlns:a16="http://schemas.microsoft.com/office/drawing/2014/main" val="680226528"/>
                    </a:ext>
                  </a:extLst>
                </a:gridCol>
                <a:gridCol w="2749006">
                  <a:extLst>
                    <a:ext uri="{9D8B030D-6E8A-4147-A177-3AD203B41FA5}">
                      <a16:colId xmlns:a16="http://schemas.microsoft.com/office/drawing/2014/main" val="91281544"/>
                    </a:ext>
                  </a:extLst>
                </a:gridCol>
                <a:gridCol w="2749006">
                  <a:extLst>
                    <a:ext uri="{9D8B030D-6E8A-4147-A177-3AD203B41FA5}">
                      <a16:colId xmlns:a16="http://schemas.microsoft.com/office/drawing/2014/main" val="1353134939"/>
                    </a:ext>
                  </a:extLst>
                </a:gridCol>
                <a:gridCol w="2749006">
                  <a:extLst>
                    <a:ext uri="{9D8B030D-6E8A-4147-A177-3AD203B41FA5}">
                      <a16:colId xmlns:a16="http://schemas.microsoft.com/office/drawing/2014/main" val="2872437350"/>
                    </a:ext>
                  </a:extLst>
                </a:gridCol>
              </a:tblGrid>
              <a:tr h="450928">
                <a:tc>
                  <a:txBody>
                    <a:bodyPr/>
                    <a:lstStyle/>
                    <a:p>
                      <a:r>
                        <a:rPr lang="de-DE" dirty="0"/>
                        <a:t>Game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participants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1811"/>
                  </a:ext>
                </a:extLst>
              </a:tr>
              <a:tr h="506039">
                <a:tc>
                  <a:txBody>
                    <a:bodyPr/>
                    <a:lstStyle/>
                    <a:p>
                      <a:r>
                        <a:rPr lang="de-DE" dirty="0"/>
                        <a:t>1232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Going</a:t>
                      </a:r>
                      <a:r>
                        <a:rPr lang="de-DE" dirty="0"/>
                        <a:t> 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3569"/>
                  </a:ext>
                </a:extLst>
              </a:tr>
              <a:tr h="450928">
                <a:tc>
                  <a:txBody>
                    <a:bodyPr/>
                    <a:lstStyle/>
                    <a:p>
                      <a:r>
                        <a:rPr lang="de-DE" dirty="0"/>
                        <a:t>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Stranger 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98402"/>
                  </a:ext>
                </a:extLst>
              </a:tr>
            </a:tbl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1E9CC145-7981-4939-B6B5-8AD045322107}"/>
              </a:ext>
            </a:extLst>
          </p:cNvPr>
          <p:cNvSpPr/>
          <p:nvPr/>
        </p:nvSpPr>
        <p:spPr>
          <a:xfrm>
            <a:off x="9007564" y="3787525"/>
            <a:ext cx="2609669" cy="38364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Join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947936E-4AC6-40C6-AFD3-B0C1F3A84B1A}"/>
              </a:ext>
            </a:extLst>
          </p:cNvPr>
          <p:cNvSpPr/>
          <p:nvPr/>
        </p:nvSpPr>
        <p:spPr>
          <a:xfrm>
            <a:off x="9007564" y="4247990"/>
            <a:ext cx="2609669" cy="38364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Join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BC87D87-2C48-4F48-8379-7FA36D1276C4}"/>
              </a:ext>
            </a:extLst>
          </p:cNvPr>
          <p:cNvSpPr/>
          <p:nvPr/>
        </p:nvSpPr>
        <p:spPr>
          <a:xfrm>
            <a:off x="718696" y="1187659"/>
            <a:ext cx="2609669" cy="383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4472C4"/>
                </a:solidFill>
              </a:rPr>
              <a:t>Join</a:t>
            </a:r>
            <a:r>
              <a:rPr lang="de-DE" dirty="0">
                <a:solidFill>
                  <a:srgbClr val="4472C4"/>
                </a:solidFill>
              </a:rPr>
              <a:t> </a:t>
            </a:r>
            <a:r>
              <a:rPr lang="de-DE" dirty="0" err="1">
                <a:solidFill>
                  <a:srgbClr val="4472C4"/>
                </a:solidFill>
              </a:rPr>
              <a:t>with</a:t>
            </a:r>
            <a:r>
              <a:rPr lang="de-DE" dirty="0">
                <a:solidFill>
                  <a:srgbClr val="4472C4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419389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313509" y="182880"/>
            <a:chExt cx="11669485" cy="616956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 </a:t>
            </a:r>
            <a:r>
              <a:rPr lang="de-DE" dirty="0" err="1">
                <a:solidFill>
                  <a:schemeClr val="tx1"/>
                </a:solidFill>
              </a:rPr>
              <a:t>scenario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view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5351417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1162594" y="5098969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Begin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70A757A-AC6A-4CAF-A561-7D413A18DF18}"/>
              </a:ext>
            </a:extLst>
          </p:cNvPr>
          <p:cNvGrpSpPr/>
          <p:nvPr/>
        </p:nvGrpSpPr>
        <p:grpSpPr>
          <a:xfrm>
            <a:off x="6095999" y="1612175"/>
            <a:ext cx="5351417" cy="4065814"/>
            <a:chOff x="6095999" y="1612175"/>
            <a:chExt cx="5351417" cy="4065814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A1CE229-584C-49A6-B38A-F7E97B08E81D}"/>
                </a:ext>
              </a:extLst>
            </p:cNvPr>
            <p:cNvSpPr/>
            <p:nvPr/>
          </p:nvSpPr>
          <p:spPr>
            <a:xfrm>
              <a:off x="6095999" y="1612175"/>
              <a:ext cx="5351417" cy="4065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endParaRPr lang="de-DE" sz="1600" dirty="0">
                <a:solidFill>
                  <a:schemeClr val="bg1"/>
                </a:solidFill>
              </a:endParaRP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2CC2F3B-9495-44C5-AA3E-2C72F2C68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50" y="2334169"/>
              <a:ext cx="2857500" cy="238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560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86E00EE-FD0E-4DE7-9356-28D0F886CC5E}"/>
              </a:ext>
            </a:extLst>
          </p:cNvPr>
          <p:cNvGrpSpPr/>
          <p:nvPr/>
        </p:nvGrpSpPr>
        <p:grpSpPr>
          <a:xfrm>
            <a:off x="261257" y="185057"/>
            <a:ext cx="11669485" cy="6169561"/>
            <a:chOff x="313509" y="182880"/>
            <a:chExt cx="11669485" cy="616956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3E8C2A1-5EDB-44E7-A2CE-2BD3FB9F680A}"/>
                </a:ext>
              </a:extLst>
            </p:cNvPr>
            <p:cNvSpPr/>
            <p:nvPr/>
          </p:nvSpPr>
          <p:spPr>
            <a:xfrm>
              <a:off x="313509" y="182880"/>
              <a:ext cx="11669485" cy="61695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E372299-31DE-448D-B640-CBDAB30B3961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2F86418D-C613-4311-ABAE-4BBF11F657FA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B5CD6BE-914F-4832-A4F7-34F67557ED12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1DC1292-995F-4CE4-997F-1697CA443756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3A9AEB9-1567-4A14-8DC6-FD52F54590FD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86EA3D5-C473-477B-9123-9ABDA378A119}"/>
              </a:ext>
            </a:extLst>
          </p:cNvPr>
          <p:cNvSpPr/>
          <p:nvPr/>
        </p:nvSpPr>
        <p:spPr>
          <a:xfrm>
            <a:off x="269966" y="6373981"/>
            <a:ext cx="11660776" cy="4463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Informative </a:t>
            </a:r>
            <a:r>
              <a:rPr lang="de-DE" dirty="0" err="1">
                <a:solidFill>
                  <a:schemeClr val="tx1"/>
                </a:solidFill>
              </a:rPr>
              <a:t>Inject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learning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17D3914-8DDE-4BBC-9878-77FFC53C0F6C}"/>
              </a:ext>
            </a:extLst>
          </p:cNvPr>
          <p:cNvSpPr/>
          <p:nvPr/>
        </p:nvSpPr>
        <p:spPr>
          <a:xfrm>
            <a:off x="744583" y="1612175"/>
            <a:ext cx="5351417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FDF29A6-C9F1-420B-A85F-7D5F8C8D8601}"/>
              </a:ext>
            </a:extLst>
          </p:cNvPr>
          <p:cNvSpPr/>
          <p:nvPr/>
        </p:nvSpPr>
        <p:spPr>
          <a:xfrm>
            <a:off x="1144121" y="5043551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Continue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8FAA5D5-7E73-4385-A5EF-B585A7D7DDB7}"/>
              </a:ext>
            </a:extLst>
          </p:cNvPr>
          <p:cNvGrpSpPr/>
          <p:nvPr/>
        </p:nvGrpSpPr>
        <p:grpSpPr>
          <a:xfrm>
            <a:off x="6095999" y="1612175"/>
            <a:ext cx="5351417" cy="4065814"/>
            <a:chOff x="6095999" y="1612175"/>
            <a:chExt cx="5351417" cy="4065814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21B3EB29-314C-4259-91AD-E57A52749EED}"/>
                </a:ext>
              </a:extLst>
            </p:cNvPr>
            <p:cNvSpPr/>
            <p:nvPr/>
          </p:nvSpPr>
          <p:spPr>
            <a:xfrm>
              <a:off x="6095999" y="1612175"/>
              <a:ext cx="5351417" cy="4065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rtlCol="0" anchor="t"/>
            <a:lstStyle/>
            <a:p>
              <a:endParaRPr lang="de-DE" sz="1600" dirty="0">
                <a:solidFill>
                  <a:schemeClr val="bg1"/>
                </a:solidFill>
              </a:endParaRP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D0B7B720-7C69-4588-9D37-CBC1CAF30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50" y="2334169"/>
              <a:ext cx="2857500" cy="238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03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Microsoft Office PowerPoint</Application>
  <PresentationFormat>Breitbild</PresentationFormat>
  <Paragraphs>189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Unimportant see above</dc:creator>
  <cp:lastModifiedBy>Unimportant see above</cp:lastModifiedBy>
  <cp:revision>15</cp:revision>
  <dcterms:created xsi:type="dcterms:W3CDTF">2021-03-22T17:12:43Z</dcterms:created>
  <dcterms:modified xsi:type="dcterms:W3CDTF">2021-03-24T13:42:09Z</dcterms:modified>
</cp:coreProperties>
</file>