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notesMasterIdLst>
    <p:notesMasterId r:id="rId9"/>
  </p:notesMasterIdLst>
  <p:sldIdLst>
    <p:sldId id="256" r:id="rId2"/>
    <p:sldId id="265" r:id="rId3"/>
    <p:sldId id="257" r:id="rId4"/>
    <p:sldId id="262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8C8F-FB84-49A8-93E4-9D4C986CC98F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951CD-FE21-4C41-B0CE-D9AFF2355E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74FE-F0E0-4775-A235-FB7F1B03674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9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30B4-CA6C-4EE9-85A1-35E35B7017CB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1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C04A-86CB-421C-BFAC-C38625EA40F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9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1928-77D5-4AF8-BCD8-D843DD379A71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BF3B-2B34-40F2-9991-4A889A12C68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1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6A22-1304-4E01-9EE0-ED9D1AB27ECD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BE4A-8A00-4BC0-AB19-78F184052DAA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034F-F1A8-4E61-9346-50F2787C67A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6C36-3B3C-4A59-9425-7E8B9AB82B7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453217-D650-4491-B28C-E04897CB7685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8270-1BDE-4735-9CF1-4C111A4A5BC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ACACD5-683B-48EC-8759-3D0126977939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93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38" y="-1920335"/>
            <a:ext cx="9000000" cy="9000000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0" y="3933111"/>
            <a:ext cx="12192000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latin typeface="+mj-lt"/>
              </a:rPr>
              <a:t>Automatic</a:t>
            </a:r>
            <a:r>
              <a:rPr lang="es-MX" sz="3200" b="1" dirty="0" smtClean="0">
                <a:latin typeface="+mj-lt"/>
              </a:rPr>
              <a:t> </a:t>
            </a:r>
            <a:r>
              <a:rPr lang="es-MX" sz="3200" b="1" dirty="0" err="1">
                <a:latin typeface="+mj-lt"/>
              </a:rPr>
              <a:t>I</a:t>
            </a:r>
            <a:r>
              <a:rPr lang="es-MX" sz="3200" b="1" dirty="0" err="1" smtClean="0">
                <a:latin typeface="+mj-lt"/>
              </a:rPr>
              <a:t>rrigation</a:t>
            </a:r>
            <a:r>
              <a:rPr lang="es-MX" sz="3200" b="1" dirty="0" smtClean="0">
                <a:latin typeface="+mj-lt"/>
              </a:rPr>
              <a:t> </a:t>
            </a:r>
            <a:r>
              <a:rPr lang="es-MX" sz="3200" b="1" dirty="0" err="1">
                <a:latin typeface="+mj-lt"/>
              </a:rPr>
              <a:t>S</a:t>
            </a:r>
            <a:r>
              <a:rPr lang="es-MX" sz="3200" b="1" dirty="0" err="1" smtClean="0">
                <a:latin typeface="+mj-lt"/>
              </a:rPr>
              <a:t>ystem</a:t>
            </a:r>
            <a:endParaRPr lang="es-MX" sz="3200" b="1" dirty="0">
              <a:latin typeface="+mj-lt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What’s the </a:t>
            </a:r>
            <a:r>
              <a:rPr lang="es-MX" dirty="0"/>
              <a:t>problem?</a:t>
            </a:r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G</a:t>
            </a:r>
            <a:r>
              <a:rPr lang="en-US" sz="2400" dirty="0" smtClean="0"/>
              <a:t>uanajuato</a:t>
            </a:r>
            <a:r>
              <a:rPr lang="en-US" sz="2400" dirty="0"/>
              <a:t>, one person consumes 87 </a:t>
            </a:r>
            <a:r>
              <a:rPr lang="en-US" sz="2400" dirty="0" smtClean="0"/>
              <a:t>liters </a:t>
            </a:r>
            <a:r>
              <a:rPr lang="en-US" sz="2400" dirty="0"/>
              <a:t>of water per day and </a:t>
            </a:r>
            <a:r>
              <a:rPr lang="en-US" sz="2400" dirty="0" smtClean="0"/>
              <a:t>around </a:t>
            </a:r>
            <a:r>
              <a:rPr lang="en-US" sz="2400" dirty="0"/>
              <a:t>50% of water cannot be </a:t>
            </a:r>
            <a:r>
              <a:rPr lang="en-US" sz="2400" dirty="0" smtClean="0"/>
              <a:t>reused.</a:t>
            </a:r>
            <a:endParaRPr lang="es-MX" sz="24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1F1F2"/>
              </a:clrFrom>
              <a:clrTo>
                <a:srgbClr val="F1F1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12" y="2586570"/>
            <a:ext cx="4772025" cy="3390900"/>
          </a:xfrm>
          <a:prstGeom prst="rect">
            <a:avLst/>
          </a:prstGeom>
        </p:spPr>
      </p:pic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901712" y="5977470"/>
            <a:ext cx="477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1: México, Guanajuato.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>
                <a:cs typeface="Arial" panose="020B0604020202020204" pitchFamily="34" charset="0"/>
              </a:rPr>
              <a:t>What is </a:t>
            </a:r>
            <a:r>
              <a:rPr lang="es-MX" dirty="0" smtClean="0">
                <a:cs typeface="Arial" panose="020B0604020202020204" pitchFamily="34" charset="0"/>
              </a:rPr>
              <a:t>Tech-Tuin?</a:t>
            </a:r>
            <a:endParaRPr lang="es-MX" dirty="0">
              <a:cs typeface="Arial" panose="020B060402020202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10115205" cy="4023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Tech-</a:t>
            </a:r>
            <a:r>
              <a:rPr lang="en-US" sz="2400" dirty="0"/>
              <a:t>T</a:t>
            </a:r>
            <a:r>
              <a:rPr lang="en-US" sz="2400" dirty="0" smtClean="0"/>
              <a:t>uin </a:t>
            </a:r>
            <a:r>
              <a:rPr lang="en-US" sz="2400" dirty="0"/>
              <a:t>is an automatic irrigation system capable of making irrigation decisions based on environmental data, saving water in the process.</a:t>
            </a:r>
            <a:endParaRPr lang="es-MX" sz="2400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" t="30520" r="16889" b="31788"/>
          <a:stretch/>
        </p:blipFill>
        <p:spPr>
          <a:xfrm>
            <a:off x="3762103" y="3056710"/>
            <a:ext cx="4284617" cy="2168434"/>
          </a:xfr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762103" y="5225144"/>
            <a:ext cx="428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2: Tech-Tuin logo.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dirty="0" smtClean="0">
                <a:effectLst/>
                <a:cs typeface="Arial" panose="020B0604020202020204" pitchFamily="34" charset="0"/>
              </a:rPr>
              <a:t/>
            </a:r>
            <a:br>
              <a:rPr lang="es-MX" dirty="0" smtClean="0">
                <a:effectLst/>
                <a:cs typeface="Arial" panose="020B0604020202020204" pitchFamily="34" charset="0"/>
              </a:rPr>
            </a:br>
            <a:r>
              <a:rPr lang="en-US" dirty="0"/>
              <a:t>Three reasons to have </a:t>
            </a:r>
            <a:r>
              <a:rPr lang="en-US" dirty="0" smtClean="0"/>
              <a:t>Tech-Tuin</a:t>
            </a:r>
            <a:endParaRPr lang="es-MX" sz="3600" dirty="0">
              <a:cs typeface="Arial" panose="020B06040202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097280" y="2264170"/>
            <a:ext cx="151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Saves time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292052" y="2264165"/>
            <a:ext cx="166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Saves water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404424" y="2264166"/>
            <a:ext cx="180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Saves money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48398"/>
            <a:ext cx="2625634" cy="19179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54" y="2977498"/>
            <a:ext cx="1771650" cy="257175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12" y="2945719"/>
            <a:ext cx="1534668" cy="25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How it works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Tech-</a:t>
            </a:r>
            <a:r>
              <a:rPr lang="en-US" sz="2400" dirty="0"/>
              <a:t>T</a:t>
            </a:r>
            <a:r>
              <a:rPr lang="en-US" sz="2400" dirty="0" smtClean="0"/>
              <a:t>uin </a:t>
            </a:r>
            <a:r>
              <a:rPr lang="en-US" sz="2400" dirty="0"/>
              <a:t>works with a set of sensors capable of detecting different aspects of the environment: </a:t>
            </a:r>
            <a:endParaRPr lang="en-US" sz="2400" dirty="0" smtClean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Temperature(DS18B20)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Humidity(FC28)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Real Time Clock(DS3231)</a:t>
            </a:r>
            <a:endParaRPr lang="en-US" sz="24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73" y="2203488"/>
            <a:ext cx="4937125" cy="3497130"/>
          </a:xfr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100673" y="5624326"/>
            <a:ext cx="493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3: Sensors.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6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How it works</a:t>
            </a:r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16" y="2141714"/>
            <a:ext cx="4022725" cy="4022725"/>
          </a:xfrm>
        </p:spPr>
      </p:pic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10115205" cy="4023360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system obtains the environmental data and makes </a:t>
            </a:r>
            <a:r>
              <a:rPr lang="en-US" sz="2400" dirty="0" smtClean="0"/>
              <a:t>decisions.</a:t>
            </a:r>
            <a:endParaRPr lang="en-US" sz="24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143516" y="5684428"/>
            <a:ext cx="402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4: Arduino board.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Implement </a:t>
            </a:r>
            <a:r>
              <a:rPr lang="en-US" sz="2400" dirty="0"/>
              <a:t>more sensors to the prototype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Connect the prototype to the </a:t>
            </a:r>
            <a:r>
              <a:rPr lang="en-US" sz="2400" dirty="0" smtClean="0"/>
              <a:t>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Make </a:t>
            </a:r>
            <a:r>
              <a:rPr lang="en-US" sz="2400" dirty="0"/>
              <a:t>test in a larger space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Replace </a:t>
            </a:r>
            <a:r>
              <a:rPr lang="en-US" sz="2400" dirty="0"/>
              <a:t>A</a:t>
            </a:r>
            <a:r>
              <a:rPr lang="en-US" sz="2400" dirty="0" smtClean="0"/>
              <a:t>rduino </a:t>
            </a:r>
            <a:r>
              <a:rPr lang="en-US" sz="2400" dirty="0"/>
              <a:t>with </a:t>
            </a:r>
            <a:r>
              <a:rPr lang="en-US" sz="2400" dirty="0" smtClean="0"/>
              <a:t>PICs</a:t>
            </a:r>
            <a:endParaRPr lang="en-US" sz="240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72" y="2116183"/>
            <a:ext cx="5419876" cy="304867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340672" y="5187416"/>
            <a:ext cx="541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Figure 5: Prototype.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730</TotalTime>
  <Words>168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Presentación de PowerPoint</vt:lpstr>
      <vt:lpstr>What’s the problem?</vt:lpstr>
      <vt:lpstr>What is Tech-Tuin?</vt:lpstr>
      <vt:lpstr> Three reasons to have Tech-Tuin</vt:lpstr>
      <vt:lpstr>How it works</vt:lpstr>
      <vt:lpstr>How it works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Garduino</dc:title>
  <dc:creator>User</dc:creator>
  <cp:lastModifiedBy>jose martin nito lion</cp:lastModifiedBy>
  <cp:revision>26</cp:revision>
  <dcterms:created xsi:type="dcterms:W3CDTF">2018-04-13T02:24:04Z</dcterms:created>
  <dcterms:modified xsi:type="dcterms:W3CDTF">2018-04-15T11:33:34Z</dcterms:modified>
</cp:coreProperties>
</file>