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2" r:id="rId6"/>
    <p:sldId id="266" r:id="rId7"/>
    <p:sldId id="263" r:id="rId8"/>
    <p:sldId id="273" r:id="rId9"/>
    <p:sldId id="274" r:id="rId10"/>
    <p:sldId id="275" r:id="rId11"/>
    <p:sldId id="264" r:id="rId12"/>
    <p:sldId id="265" r:id="rId13"/>
    <p:sldId id="267" r:id="rId14"/>
    <p:sldId id="270" r:id="rId15"/>
    <p:sldId id="271" r:id="rId16"/>
    <p:sldId id="272" r:id="rId17"/>
    <p:sldId id="276" r:id="rId18"/>
    <p:sldId id="277" r:id="rId19"/>
    <p:sldId id="278" r:id="rId20"/>
    <p:sldId id="268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07A5B-4BBA-4A43-84C8-3290B3731EF3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DD74-1216-404B-BD0F-BE3CA2184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03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ED4EE-F482-4EC7-94A4-917FFB96E849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4AE39-45AD-4A20-88E0-669712448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88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72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0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6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6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7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96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04E6-00AE-43F3-98EA-F459C9697B1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B9D5-EC5D-494B-A843-15A67C07CA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8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01153" y="559398"/>
            <a:ext cx="11770739" cy="1706881"/>
          </a:xfrm>
          <a:prstGeom prst="roundRect">
            <a:avLst/>
          </a:prstGeom>
          <a:solidFill>
            <a:srgbClr val="084D6E"/>
          </a:solidFill>
          <a:ln>
            <a:noFill/>
          </a:ln>
          <a:effectLst>
            <a:outerShdw blurRad="50800" dist="76200" dir="5400000" algn="ctr" rotWithShape="0">
              <a:schemeClr val="bg2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ROTAS ENTRE CIDADES DO ESTADO DE RONDÔNIA UTILIZANDO O ALGORITMO A*.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0043" y="2953457"/>
            <a:ext cx="11612960" cy="16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3C4743"/>
              </a:buClr>
              <a:buSzPts val="2000"/>
            </a:pPr>
            <a:r>
              <a:rPr lang="pt-BR" sz="2667" dirty="0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Elias de Abreu Domingos da Silva</a:t>
            </a:r>
          </a:p>
          <a:p>
            <a:pPr lvl="0" algn="ctr">
              <a:buClr>
                <a:srgbClr val="3C4743"/>
              </a:buClr>
              <a:buSzPts val="2000"/>
            </a:pPr>
            <a:r>
              <a:rPr lang="pt-BR" sz="2667" dirty="0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Fabricio </a:t>
            </a:r>
            <a:r>
              <a:rPr lang="pt-BR" sz="2667" dirty="0" err="1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Hayashi</a:t>
            </a:r>
            <a:r>
              <a:rPr lang="pt-BR" sz="2667" dirty="0">
                <a:solidFill>
                  <a:srgbClr val="3C4743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Ney</a:t>
            </a:r>
          </a:p>
          <a:p>
            <a:pPr lvl="0"/>
            <a:endParaRPr lang="pt-BR" sz="2400" dirty="0">
              <a:solidFill>
                <a:srgbClr val="3C4743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574" y="4027172"/>
            <a:ext cx="1647029" cy="164702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005893" y="600994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75521" y="5805408"/>
            <a:ext cx="482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de outubro de 2021</a:t>
            </a:r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idx="12"/>
          </p:nvPr>
        </p:nvSpPr>
        <p:spPr>
          <a:xfrm>
            <a:off x="8774373" y="6578221"/>
            <a:ext cx="2743200" cy="365125"/>
          </a:xfrm>
        </p:spPr>
        <p:txBody>
          <a:bodyPr/>
          <a:lstStyle/>
          <a:p>
            <a:fld id="{00000000-1234-1234-1234-123412341234}" type="slidenum">
              <a:rPr lang="pt-BR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Pimenta Bueno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5" y="1269242"/>
            <a:ext cx="11106481" cy="5308582"/>
          </a:xfrm>
        </p:spPr>
      </p:pic>
    </p:spTree>
    <p:extLst>
      <p:ext uri="{BB962C8B-B14F-4D97-AF65-F5344CB8AC3E}">
        <p14:creationId xmlns:p14="http://schemas.microsoft.com/office/powerpoint/2010/main" val="806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Velho x Ji-paraná: Heurística 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28" y="1157288"/>
            <a:ext cx="11065537" cy="5386956"/>
          </a:xfrm>
        </p:spPr>
      </p:pic>
    </p:spTree>
    <p:extLst>
      <p:ext uri="{BB962C8B-B14F-4D97-AF65-F5344CB8AC3E}">
        <p14:creationId xmlns:p14="http://schemas.microsoft.com/office/powerpoint/2010/main" val="7246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Velho x Ji-paraná: Heurística 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57287"/>
            <a:ext cx="11077817" cy="5392935"/>
          </a:xfrm>
        </p:spPr>
      </p:pic>
    </p:spTree>
    <p:extLst>
      <p:ext uri="{BB962C8B-B14F-4D97-AF65-F5344CB8AC3E}">
        <p14:creationId xmlns:p14="http://schemas.microsoft.com/office/powerpoint/2010/main" val="37442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 Velho x Ji-paraná: Heurística 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6" y="1157288"/>
            <a:ext cx="11283901" cy="5416727"/>
          </a:xfrm>
        </p:spPr>
      </p:pic>
    </p:spTree>
    <p:extLst>
      <p:ext uri="{BB962C8B-B14F-4D97-AF65-F5344CB8AC3E}">
        <p14:creationId xmlns:p14="http://schemas.microsoft.com/office/powerpoint/2010/main" val="32142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Guajará-Mirim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2" y="1325288"/>
            <a:ext cx="10790236" cy="5252933"/>
          </a:xfrm>
        </p:spPr>
      </p:pic>
    </p:spTree>
    <p:extLst>
      <p:ext uri="{BB962C8B-B14F-4D97-AF65-F5344CB8AC3E}">
        <p14:creationId xmlns:p14="http://schemas.microsoft.com/office/powerpoint/2010/main" val="33438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Guajará-Mirim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2" y="1266067"/>
            <a:ext cx="10854372" cy="5284156"/>
          </a:xfrm>
        </p:spPr>
      </p:pic>
    </p:spTree>
    <p:extLst>
      <p:ext uri="{BB962C8B-B14F-4D97-AF65-F5344CB8AC3E}">
        <p14:creationId xmlns:p14="http://schemas.microsoft.com/office/powerpoint/2010/main" val="14834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Guajará-Mirim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5" y="1157287"/>
            <a:ext cx="11133775" cy="5420176"/>
          </a:xfrm>
        </p:spPr>
      </p:pic>
    </p:spTree>
    <p:extLst>
      <p:ext uri="{BB962C8B-B14F-4D97-AF65-F5344CB8AC3E}">
        <p14:creationId xmlns:p14="http://schemas.microsoft.com/office/powerpoint/2010/main" val="1262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Vilhena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36" y="1157287"/>
            <a:ext cx="11077818" cy="5392935"/>
          </a:xfrm>
        </p:spPr>
      </p:pic>
    </p:spTree>
    <p:extLst>
      <p:ext uri="{BB962C8B-B14F-4D97-AF65-F5344CB8AC3E}">
        <p14:creationId xmlns:p14="http://schemas.microsoft.com/office/powerpoint/2010/main" val="31818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Vilhena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1" y="1157287"/>
            <a:ext cx="11092833" cy="5400245"/>
          </a:xfrm>
        </p:spPr>
      </p:pic>
    </p:spTree>
    <p:extLst>
      <p:ext uri="{BB962C8B-B14F-4D97-AF65-F5344CB8AC3E}">
        <p14:creationId xmlns:p14="http://schemas.microsoft.com/office/powerpoint/2010/main" val="14388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Vilhena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9" y="1185285"/>
            <a:ext cx="11077821" cy="5392936"/>
          </a:xfrm>
        </p:spPr>
      </p:pic>
    </p:spTree>
    <p:extLst>
      <p:ext uri="{BB962C8B-B14F-4D97-AF65-F5344CB8AC3E}">
        <p14:creationId xmlns:p14="http://schemas.microsoft.com/office/powerpoint/2010/main" val="1081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Rondônia é uma das 27 unidades federativas do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Brasil, e fica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localizado na região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Norte do país.</a:t>
            </a:r>
          </a:p>
          <a:p>
            <a:pPr algn="just"/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Estado possui 52 cidades, de uma cidade a outra pode haver diversos caminhos.</a:t>
            </a:r>
          </a:p>
          <a:p>
            <a:pPr algn="just"/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aplicamos o algoritmo A* para selecionar um caminho de uma cidade de origem até uma cidade de destino.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Admissibilidade e consistência das heurísticas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695"/>
            <a:ext cx="12192000" cy="5937992"/>
          </a:xfrm>
        </p:spPr>
      </p:pic>
      <p:sp>
        <p:nvSpPr>
          <p:cNvPr id="7" name="Retângulo 6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analisar as rotas avaliamos duas heurísticas:</a:t>
            </a:r>
          </a:p>
          <a:p>
            <a:pPr algn="just"/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 1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essa heurística leva em consideração a distância em linha reta entre uma cidade até a cidade objetivo, dessa forma: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distância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quilômetros para alcançar a cidade;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distância em linha reta até o objetivo;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Logo, o custo estimado é o valor para alcançar a cidade em KM + distância da cidade alcançada até a cidade objetivo.</a:t>
            </a:r>
          </a:p>
          <a:p>
            <a:pPr marL="457200" lvl="1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Heurísticas utilizadas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 2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essa heurística leva em consideração o tempo estimado para percorrer de uma cidade até a cidade objetivo, dessa forma: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distância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quilômetros para alcançar a cidade;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tempo estimado para chegar a cidade objetivo;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Logo, o custo estimado é o valor para alcançar a cidade em KM + o tempo estimado para percorrer da cidade até a cidade objetivo (em minutos).</a:t>
            </a:r>
          </a:p>
          <a:p>
            <a:pPr marL="457200" lvl="1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Heurísticas utilizadas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 3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essa heurística leva em consideração o tempo estimado utilizado na heurística 2 acrescido pelo fator de risco que a cidade oferece. </a:t>
            </a:r>
          </a:p>
          <a:p>
            <a:pPr algn="just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fatores de riscos são: incidências de 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roubos/assaltos (20%)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recursos voltados a manutenção de veículo (10%)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existências de parques de preservação (10%)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g(n) distância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quilômetros para alcançar a cidade;</a:t>
            </a:r>
          </a:p>
          <a:p>
            <a:pPr lvl="1"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tempo estimado para chegar a cidade objetivo acrescido pelos fatores de riscos que a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cidade.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Heurísticas utilizadas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038" y="1614488"/>
            <a:ext cx="11053762" cy="4562475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nossos experimentos levaram em consideração a cidade de </a:t>
            </a:r>
            <a:r>
              <a:rPr lang="pt-BR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Ji-Paraná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como cidade objetivo.</a:t>
            </a:r>
          </a:p>
          <a:p>
            <a:pPr algn="just"/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estados iniciais (cidades de início) analisados foram: Porto Velho, Vilhena, Costa Marques, Guajará-Mirim e Pimenta Bueno.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Experimentos realizados</a:t>
            </a:r>
          </a:p>
        </p:txBody>
      </p:sp>
    </p:spTree>
    <p:extLst>
      <p:ext uri="{BB962C8B-B14F-4D97-AF65-F5344CB8AC3E}">
        <p14:creationId xmlns:p14="http://schemas.microsoft.com/office/powerpoint/2010/main" val="37861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Pimenta Bueno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5" y="1157287"/>
            <a:ext cx="11077818" cy="5392935"/>
          </a:xfrm>
        </p:spPr>
      </p:pic>
    </p:spTree>
    <p:extLst>
      <p:ext uri="{BB962C8B-B14F-4D97-AF65-F5344CB8AC3E}">
        <p14:creationId xmlns:p14="http://schemas.microsoft.com/office/powerpoint/2010/main" val="11587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578221"/>
            <a:ext cx="12192000" cy="279779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83225" y="657822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06/10/2021</a:t>
            </a:r>
            <a:endParaRPr lang="pt-B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1157288"/>
          </a:xfrm>
          <a:prstGeom prst="rect">
            <a:avLst/>
          </a:prstGeom>
          <a:solidFill>
            <a:srgbClr val="084D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Pimenta Bueno x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Ji-paraná: Heurística </a:t>
            </a:r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5" y="1157287"/>
            <a:ext cx="11094355" cy="5400985"/>
          </a:xfrm>
        </p:spPr>
      </p:pic>
    </p:spTree>
    <p:extLst>
      <p:ext uri="{BB962C8B-B14F-4D97-AF65-F5344CB8AC3E}">
        <p14:creationId xmlns:p14="http://schemas.microsoft.com/office/powerpoint/2010/main" val="1535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473</Words>
  <Application>Microsoft Office PowerPoint</Application>
  <PresentationFormat>Widescreen</PresentationFormat>
  <Paragraphs>67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</dc:creator>
  <cp:lastModifiedBy>Elias</cp:lastModifiedBy>
  <cp:revision>68</cp:revision>
  <dcterms:created xsi:type="dcterms:W3CDTF">2021-10-04T19:33:24Z</dcterms:created>
  <dcterms:modified xsi:type="dcterms:W3CDTF">2021-10-05T13:54:34Z</dcterms:modified>
</cp:coreProperties>
</file>