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48AABA8-0A81-4589-86FF-FA135D93EB3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276445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48AABA8-0A81-4589-86FF-FA135D93EB34}"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47358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645175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679190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370543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397678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374583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8AABA8-0A81-4589-86FF-FA135D93EB3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514770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8AABA8-0A81-4589-86FF-FA135D93EB3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7801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8AABA8-0A81-4589-86FF-FA135D93EB3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82857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204676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48AABA8-0A81-4589-86FF-FA135D93EB34}"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407627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48AABA8-0A81-4589-86FF-FA135D93EB34}" type="datetimeFigureOut">
              <a:rPr lang="en-US" smtClean="0"/>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318404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48AABA8-0A81-4589-86FF-FA135D93EB34}" type="datetimeFigureOut">
              <a:rPr lang="en-US" smtClean="0"/>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396198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8AABA8-0A81-4589-86FF-FA135D93EB34}" type="datetimeFigureOut">
              <a:rPr lang="en-US" smtClean="0"/>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251616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48AABA8-0A81-4589-86FF-FA135D93EB34}" type="datetimeFigureOut">
              <a:rPr lang="en-US" smtClean="0"/>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280419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148AABA8-0A81-4589-86FF-FA135D93EB34}" type="datetimeFigureOut">
              <a:rPr lang="en-US" smtClean="0"/>
              <a:t>8/16/2020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38841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48AABA8-0A81-4589-86FF-FA135D93EB34}" type="datetimeFigureOut">
              <a:rPr lang="en-US" smtClean="0"/>
              <a:t>8/16/2020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ED31248-229D-45CE-8CC0-AB72643366DB}" type="slidenum">
              <a:rPr lang="en-US" smtClean="0"/>
              <a:t>‹Nº›</a:t>
            </a:fld>
            <a:endParaRPr lang="en-US"/>
          </a:p>
        </p:txBody>
      </p:sp>
    </p:spTree>
    <p:extLst>
      <p:ext uri="{BB962C8B-B14F-4D97-AF65-F5344CB8AC3E}">
        <p14:creationId xmlns:p14="http://schemas.microsoft.com/office/powerpoint/2010/main" val="142766727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31428"/>
            <a:ext cx="9905998" cy="1034642"/>
          </a:xfrm>
        </p:spPr>
        <p:txBody>
          <a:bodyPr>
            <a:normAutofit/>
          </a:bodyPr>
          <a:lstStyle/>
          <a:p>
            <a:r>
              <a:rPr lang="es-AR" sz="3600" b="1" u="sng" dirty="0" smtClean="0"/>
              <a:t>UNIVERSIDAD TECNOLOGICA NACIONAL </a:t>
            </a:r>
            <a:endParaRPr lang="en-US" sz="3600" b="1" u="sng"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569" y="2203723"/>
            <a:ext cx="3548563" cy="3633053"/>
          </a:xfrm>
        </p:spPr>
      </p:pic>
      <p:sp>
        <p:nvSpPr>
          <p:cNvPr id="5" name="Título 1"/>
          <p:cNvSpPr txBox="1">
            <a:spLocks/>
          </p:cNvSpPr>
          <p:nvPr/>
        </p:nvSpPr>
        <p:spPr>
          <a:xfrm>
            <a:off x="3114224" y="781225"/>
            <a:ext cx="9905998" cy="103464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400" b="1" i="1" dirty="0" smtClean="0"/>
              <a:t>Facultad regional Tucumán</a:t>
            </a:r>
            <a:endParaRPr lang="en-US" sz="2400" b="1" i="1" dirty="0"/>
          </a:p>
        </p:txBody>
      </p:sp>
      <p:sp>
        <p:nvSpPr>
          <p:cNvPr id="6" name="Título 1"/>
          <p:cNvSpPr txBox="1">
            <a:spLocks/>
          </p:cNvSpPr>
          <p:nvPr/>
        </p:nvSpPr>
        <p:spPr>
          <a:xfrm>
            <a:off x="5267752" y="1679560"/>
            <a:ext cx="9905998" cy="103464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400" b="1" dirty="0" smtClean="0">
                <a:effectLst>
                  <a:glow rad="38100">
                    <a:schemeClr val="bg1">
                      <a:lumMod val="65000"/>
                      <a:lumOff val="35000"/>
                      <a:alpha val="40000"/>
                    </a:schemeClr>
                  </a:glow>
                </a:effectLst>
              </a:rPr>
              <a:t>Algoritmos y estructura de datos</a:t>
            </a:r>
            <a:endParaRPr lang="en-US" sz="2400" b="1" dirty="0">
              <a:effectLst>
                <a:glow rad="38100">
                  <a:schemeClr val="bg1">
                    <a:lumMod val="65000"/>
                    <a:lumOff val="35000"/>
                    <a:alpha val="40000"/>
                  </a:schemeClr>
                </a:glow>
              </a:effectLst>
            </a:endParaRPr>
          </a:p>
        </p:txBody>
      </p:sp>
      <p:sp>
        <p:nvSpPr>
          <p:cNvPr id="7" name="CuadroTexto 6"/>
          <p:cNvSpPr txBox="1"/>
          <p:nvPr/>
        </p:nvSpPr>
        <p:spPr>
          <a:xfrm>
            <a:off x="4495074" y="2794488"/>
            <a:ext cx="3606325" cy="369332"/>
          </a:xfrm>
          <a:prstGeom prst="rect">
            <a:avLst/>
          </a:prstGeom>
          <a:noFill/>
        </p:spPr>
        <p:txBody>
          <a:bodyPr wrap="square" rtlCol="0">
            <a:spAutoFit/>
          </a:bodyPr>
          <a:lstStyle/>
          <a:p>
            <a:r>
              <a:rPr lang="es-AR" b="1" dirty="0" smtClean="0"/>
              <a:t>Métodos de ordenamiento</a:t>
            </a:r>
            <a:endParaRPr lang="en-US" b="1" dirty="0"/>
          </a:p>
        </p:txBody>
      </p:sp>
      <p:sp>
        <p:nvSpPr>
          <p:cNvPr id="8" name="CuadroTexto 7"/>
          <p:cNvSpPr txBox="1"/>
          <p:nvPr/>
        </p:nvSpPr>
        <p:spPr>
          <a:xfrm>
            <a:off x="9507901" y="3831322"/>
            <a:ext cx="3606325" cy="369332"/>
          </a:xfrm>
          <a:prstGeom prst="rect">
            <a:avLst/>
          </a:prstGeom>
          <a:noFill/>
        </p:spPr>
        <p:txBody>
          <a:bodyPr wrap="square" rtlCol="0">
            <a:spAutoFit/>
          </a:bodyPr>
          <a:lstStyle/>
          <a:p>
            <a:r>
              <a:rPr lang="es-AR" b="1" dirty="0" smtClean="0"/>
              <a:t>Comisión: </a:t>
            </a:r>
            <a:r>
              <a:rPr lang="es-AR" dirty="0" smtClean="0"/>
              <a:t>1K11</a:t>
            </a:r>
            <a:endParaRPr lang="en-US" dirty="0"/>
          </a:p>
        </p:txBody>
      </p:sp>
      <p:sp>
        <p:nvSpPr>
          <p:cNvPr id="9" name="CuadroTexto 8"/>
          <p:cNvSpPr txBox="1"/>
          <p:nvPr/>
        </p:nvSpPr>
        <p:spPr>
          <a:xfrm>
            <a:off x="4495074" y="3877489"/>
            <a:ext cx="4717278" cy="646331"/>
          </a:xfrm>
          <a:prstGeom prst="rect">
            <a:avLst/>
          </a:prstGeom>
          <a:noFill/>
        </p:spPr>
        <p:txBody>
          <a:bodyPr wrap="square" rtlCol="0">
            <a:spAutoFit/>
          </a:bodyPr>
          <a:lstStyle/>
          <a:p>
            <a:r>
              <a:rPr lang="es-AR" b="1" dirty="0" smtClean="0"/>
              <a:t>Alumnos: </a:t>
            </a:r>
            <a:r>
              <a:rPr lang="es-AR" dirty="0" smtClean="0"/>
              <a:t>Garcia José Elias, 		   Giménez Nahuel Leandro</a:t>
            </a:r>
            <a:endParaRPr lang="en-US" dirty="0"/>
          </a:p>
        </p:txBody>
      </p:sp>
    </p:spTree>
    <p:extLst>
      <p:ext uri="{BB962C8B-B14F-4D97-AF65-F5344CB8AC3E}">
        <p14:creationId xmlns:p14="http://schemas.microsoft.com/office/powerpoint/2010/main" val="2584695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09725"/>
            <a:ext cx="9905998" cy="1065402"/>
          </a:xfrm>
        </p:spPr>
        <p:txBody>
          <a:bodyPr/>
          <a:lstStyle/>
          <a:p>
            <a:pPr algn="ctr"/>
            <a:r>
              <a:rPr lang="es-AR" b="1" i="1" dirty="0" smtClean="0"/>
              <a:t>¿Qué ES UN ALGORITMO?</a:t>
            </a:r>
            <a:endParaRPr lang="en-US" b="1" i="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947" y="3814934"/>
            <a:ext cx="4902927" cy="2758714"/>
          </a:xfrm>
          <a:prstGeom prst="rect">
            <a:avLst/>
          </a:prstGeom>
        </p:spPr>
      </p:pic>
      <p:sp>
        <p:nvSpPr>
          <p:cNvPr id="3" name="Marcador de contenido 2"/>
          <p:cNvSpPr>
            <a:spLocks noGrp="1"/>
          </p:cNvSpPr>
          <p:nvPr>
            <p:ph idx="1"/>
          </p:nvPr>
        </p:nvSpPr>
        <p:spPr>
          <a:xfrm>
            <a:off x="994160" y="494250"/>
            <a:ext cx="10200503" cy="5076040"/>
          </a:xfrm>
        </p:spPr>
        <p:txBody>
          <a:bodyPr/>
          <a:lstStyle/>
          <a:p>
            <a:pPr algn="just"/>
            <a:r>
              <a:rPr lang="es-AR" dirty="0" smtClean="0"/>
              <a:t>Un algoritmo se trata de un conjunto de instrucciones o reglas definidas y no ambiguas, que permite normalmente solucionar un problema, realizar un computo, procesar datos y llevar a cabo otras tareas o actividades, dado un estado inicial y una entrada siguiendo pasos sucesivos para llegar a un estado final o una solución.</a:t>
            </a:r>
          </a:p>
          <a:p>
            <a:pPr algn="just"/>
            <a:r>
              <a:rPr lang="es-AR" dirty="0" smtClean="0"/>
              <a:t>Un algoritmo debe ser preciso, definido y finito</a:t>
            </a:r>
          </a:p>
          <a:p>
            <a:pPr marL="0" indent="0">
              <a:buNone/>
            </a:pPr>
            <a:endParaRPr lang="es-AR" dirty="0"/>
          </a:p>
          <a:p>
            <a:pPr marL="0" indent="0">
              <a:buNone/>
            </a:pPr>
            <a:r>
              <a:rPr lang="es-AR" dirty="0" smtClean="0"/>
              <a:t>	</a:t>
            </a:r>
            <a:endParaRPr lang="en-US" dirty="0"/>
          </a:p>
        </p:txBody>
      </p:sp>
    </p:spTree>
    <p:extLst>
      <p:ext uri="{BB962C8B-B14F-4D97-AF65-F5344CB8AC3E}">
        <p14:creationId xmlns:p14="http://schemas.microsoft.com/office/powerpoint/2010/main" val="274523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3" y="1349927"/>
            <a:ext cx="9905998" cy="4371364"/>
          </a:xfrm>
        </p:spPr>
        <p:txBody>
          <a:bodyPr/>
          <a:lstStyle/>
          <a:p>
            <a:r>
              <a:rPr lang="es-ES" dirty="0"/>
              <a:t>un algoritmo de ordenamiento es un algoritmo que pone elementos de una lista o un vector en una secuencia dada por una relación de orden, es decir, el resultado de salida ha de ser una permutación —o reordenamiento— de la entrada que satisfaga la relación de orden dada. Las relaciones de orden más usadas son el orden numérico y el orden lexicográfico. Ordenamientos eficientes son importantes para optimizar el uso de otros algoritmos (como los de búsqueda y fusión) que requieren listas ordenadas para una ejecución rápida. También es útil para poner datos en forma canónica y para generar resultados legibles por humanos.</a:t>
            </a:r>
            <a:endParaRPr lang="en-US" dirty="0"/>
          </a:p>
        </p:txBody>
      </p:sp>
      <p:sp>
        <p:nvSpPr>
          <p:cNvPr id="4" name="Título 1"/>
          <p:cNvSpPr>
            <a:spLocks noGrp="1"/>
          </p:cNvSpPr>
          <p:nvPr>
            <p:ph type="title"/>
          </p:nvPr>
        </p:nvSpPr>
        <p:spPr>
          <a:xfrm>
            <a:off x="1141413" y="0"/>
            <a:ext cx="9905998" cy="1905000"/>
          </a:xfrm>
        </p:spPr>
        <p:txBody>
          <a:bodyPr/>
          <a:lstStyle/>
          <a:p>
            <a:pPr algn="ctr"/>
            <a:r>
              <a:rPr lang="es-AR" b="1" i="1" dirty="0" smtClean="0"/>
              <a:t>¿Qué ES UN ALGORITMO de ordenamiento?</a:t>
            </a:r>
            <a:endParaRPr lang="en-US" b="1" i="1" dirty="0"/>
          </a:p>
        </p:txBody>
      </p:sp>
    </p:spTree>
    <p:extLst>
      <p:ext uri="{BB962C8B-B14F-4D97-AF65-F5344CB8AC3E}">
        <p14:creationId xmlns:p14="http://schemas.microsoft.com/office/powerpoint/2010/main" val="241096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905000"/>
          </a:xfrm>
        </p:spPr>
        <p:txBody>
          <a:bodyPr/>
          <a:lstStyle/>
          <a:p>
            <a:pPr algn="ctr"/>
            <a:r>
              <a:rPr lang="es-AR" dirty="0" smtClean="0"/>
              <a:t>Tipos de algoritmo de ordenamiento</a:t>
            </a:r>
            <a:endParaRPr lang="en-US" dirty="0"/>
          </a:p>
        </p:txBody>
      </p:sp>
      <p:sp>
        <p:nvSpPr>
          <p:cNvPr id="3" name="Marcador de contenido 2"/>
          <p:cNvSpPr>
            <a:spLocks noGrp="1"/>
          </p:cNvSpPr>
          <p:nvPr>
            <p:ph idx="1"/>
          </p:nvPr>
        </p:nvSpPr>
        <p:spPr>
          <a:xfrm>
            <a:off x="1141413" y="1198925"/>
            <a:ext cx="9905998" cy="3124201"/>
          </a:xfrm>
        </p:spPr>
        <p:txBody>
          <a:bodyPr/>
          <a:lstStyle/>
          <a:p>
            <a:pPr marL="0" indent="0">
              <a:buNone/>
            </a:pPr>
            <a:r>
              <a:rPr lang="es-AR" dirty="0" smtClean="0"/>
              <a:t>Existen muchos tipos de algoritmos de ordenamiento, su principal diferencia es el proceso el cual logra ordenar el vector, ya que todos tienen un mismo fin, pero el procedimiento es distinto. algunos algoritmos </a:t>
            </a:r>
            <a:r>
              <a:rPr lang="es-AR" smtClean="0"/>
              <a:t>de ordenamiento son:</a:t>
            </a:r>
            <a:endParaRPr lang="es-AR" dirty="0" smtClean="0"/>
          </a:p>
          <a:p>
            <a:pPr marL="0" indent="0">
              <a:buNone/>
            </a:pPr>
            <a:endParaRPr lang="en-US" dirty="0"/>
          </a:p>
        </p:txBody>
      </p:sp>
    </p:spTree>
    <p:extLst>
      <p:ext uri="{BB962C8B-B14F-4D97-AF65-F5344CB8AC3E}">
        <p14:creationId xmlns:p14="http://schemas.microsoft.com/office/powerpoint/2010/main" val="215189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123</TotalTime>
  <Words>263</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Century Gothic</vt:lpstr>
      <vt:lpstr>Malla</vt:lpstr>
      <vt:lpstr>UNIVERSIDAD TECNOLOGICA NACIONAL </vt:lpstr>
      <vt:lpstr>¿Qué ES UN ALGORITMO?</vt:lpstr>
      <vt:lpstr>¿Qué ES UN ALGORITMO de ordenamiento?</vt:lpstr>
      <vt:lpstr>Tipos de algoritmo de ordenamiento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5</cp:revision>
  <dcterms:created xsi:type="dcterms:W3CDTF">2020-08-16T19:34:26Z</dcterms:created>
  <dcterms:modified xsi:type="dcterms:W3CDTF">2020-08-16T21:37:55Z</dcterms:modified>
</cp:coreProperties>
</file>