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8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3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5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9772-3439-4244-8FB9-BCCC2F5308EA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9758-A74B-44D3-A990-517B007C6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lias.alves.machado06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67" y="3204312"/>
            <a:ext cx="6104733" cy="34631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9400"/>
            <a:ext cx="1962150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50" y="279400"/>
            <a:ext cx="2438400" cy="609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2" y="72151"/>
            <a:ext cx="1130300" cy="10240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91886" y="1075872"/>
            <a:ext cx="11408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Apresentação: Elias Alves Machado</a:t>
            </a:r>
          </a:p>
          <a:p>
            <a:r>
              <a:rPr lang="pt-BR" dirty="0"/>
              <a:t>Técnico em Mecânica Industrial;</a:t>
            </a:r>
          </a:p>
          <a:p>
            <a:r>
              <a:rPr lang="pt-BR" dirty="0" smtClean="0"/>
              <a:t>Tecnólogo </a:t>
            </a:r>
            <a:r>
              <a:rPr lang="pt-BR" dirty="0" smtClean="0"/>
              <a:t>em Fabricação Mecânica;</a:t>
            </a:r>
          </a:p>
          <a:p>
            <a:r>
              <a:rPr lang="pt-BR" dirty="0" smtClean="0"/>
              <a:t>Especialização </a:t>
            </a:r>
            <a:r>
              <a:rPr lang="pt-BR" dirty="0" smtClean="0"/>
              <a:t>em Industria 4,0;</a:t>
            </a:r>
          </a:p>
          <a:p>
            <a:r>
              <a:rPr lang="pt-BR" dirty="0" smtClean="0"/>
              <a:t>Desenhista Projetista...</a:t>
            </a:r>
          </a:p>
          <a:p>
            <a:r>
              <a:rPr lang="pt-BR" dirty="0" smtClean="0"/>
              <a:t>Contatos</a:t>
            </a:r>
            <a:r>
              <a:rPr lang="pt-BR" dirty="0" smtClean="0"/>
              <a:t>: </a:t>
            </a:r>
            <a:r>
              <a:rPr lang="pt-BR" dirty="0" smtClean="0">
                <a:hlinkClick r:id="rId6"/>
              </a:rPr>
              <a:t>elias.alves.machado@hotmail.com</a:t>
            </a:r>
            <a:r>
              <a:rPr lang="pt-BR" dirty="0" smtClean="0"/>
              <a:t> </a:t>
            </a:r>
            <a:r>
              <a:rPr lang="pt-BR" dirty="0"/>
              <a:t>– 54 </a:t>
            </a:r>
            <a:r>
              <a:rPr lang="pt-BR" dirty="0" smtClean="0"/>
              <a:t>99603-0037</a:t>
            </a:r>
          </a:p>
          <a:p>
            <a:r>
              <a:rPr lang="pt-BR" dirty="0" smtClean="0"/>
              <a:t>Obs.: Slide 3, 5, 6 e 7 são softwares que já desenvolvi e então rodando na empresa CSMETAL, os slide 2 ao 7 eu não irei apresentar na banca.</a:t>
            </a:r>
          </a:p>
        </p:txBody>
      </p:sp>
    </p:spTree>
    <p:extLst>
      <p:ext uri="{BB962C8B-B14F-4D97-AF65-F5344CB8AC3E}">
        <p14:creationId xmlns:p14="http://schemas.microsoft.com/office/powerpoint/2010/main" val="20343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Quais </a:t>
            </a:r>
            <a:r>
              <a:rPr lang="pt-BR" b="1" dirty="0"/>
              <a:t>as </a:t>
            </a:r>
            <a:r>
              <a:rPr lang="pt-BR" b="1" dirty="0" smtClean="0"/>
              <a:t>dificuldades:</a:t>
            </a:r>
            <a:endParaRPr lang="pt-BR" b="1" dirty="0"/>
          </a:p>
          <a:p>
            <a:r>
              <a:rPr lang="pt-BR" dirty="0"/>
              <a:t>	</a:t>
            </a:r>
            <a:r>
              <a:rPr lang="pt-BR" dirty="0" smtClean="0"/>
              <a:t>Eu tenho conhecimento básico na linguagem Java, que tem alguns métodos similares ao </a:t>
            </a:r>
            <a:r>
              <a:rPr lang="pt-BR" dirty="0" err="1"/>
              <a:t>d</a:t>
            </a:r>
            <a:r>
              <a:rPr lang="pt-BR" dirty="0" err="1" smtClean="0"/>
              <a:t>otnet</a:t>
            </a:r>
            <a:r>
              <a:rPr lang="pt-BR" dirty="0" smtClean="0"/>
              <a:t>, mas foi e é difícil pelo volume de conceito a ser assimilado em pouco tempo em aula;</a:t>
            </a:r>
          </a:p>
          <a:p>
            <a:r>
              <a:rPr lang="pt-BR" dirty="0"/>
              <a:t>	</a:t>
            </a:r>
            <a:r>
              <a:rPr lang="pt-BR" dirty="0" smtClean="0"/>
              <a:t>A primeira dificuldade foi entender a mecânica do sistema, por onde é o caminho das requisições de entrada e saída de informações;</a:t>
            </a:r>
          </a:p>
          <a:p>
            <a:r>
              <a:rPr lang="pt-BR" dirty="0"/>
              <a:t>	</a:t>
            </a:r>
            <a:r>
              <a:rPr lang="pt-BR" dirty="0" smtClean="0"/>
              <a:t>Ainda assimilando a mecânica da API / Banco de Dados, vem o </a:t>
            </a:r>
            <a:r>
              <a:rPr lang="pt-BR" dirty="0" err="1"/>
              <a:t>p</a:t>
            </a:r>
            <a:r>
              <a:rPr lang="pt-BR" dirty="0" err="1" smtClean="0"/>
              <a:t>ostman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swagger</a:t>
            </a:r>
            <a:r>
              <a:rPr lang="pt-BR" dirty="0" smtClean="0"/>
              <a:t> que foram utilizados nos teste de consultas, inserção, atualização e deleção.</a:t>
            </a:r>
          </a:p>
          <a:p>
            <a:r>
              <a:rPr lang="pt-BR" dirty="0"/>
              <a:t>	</a:t>
            </a:r>
            <a:r>
              <a:rPr lang="pt-BR" dirty="0" smtClean="0"/>
              <a:t>Chega a parte do front-</a:t>
            </a:r>
            <a:r>
              <a:rPr lang="pt-BR" dirty="0" err="1" smtClean="0"/>
              <a:t>end</a:t>
            </a:r>
            <a:r>
              <a:rPr lang="pt-BR" dirty="0" smtClean="0"/>
              <a:t> web, nunca havia feito algo parecido em Java, novamente salvo pelos vídeos muito explicativos;</a:t>
            </a:r>
          </a:p>
          <a:p>
            <a:endParaRPr lang="pt-BR" dirty="0"/>
          </a:p>
          <a:p>
            <a:r>
              <a:rPr lang="pt-BR" dirty="0" smtClean="0"/>
              <a:t>	Portanto as dificuldades continuam!!!</a:t>
            </a:r>
          </a:p>
          <a:p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4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ficou o projeto </a:t>
            </a:r>
            <a:r>
              <a:rPr lang="pt-BR" b="1" dirty="0" smtClean="0"/>
              <a:t>: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1235" y="874221"/>
            <a:ext cx="11336305" cy="26817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09" y="3715656"/>
            <a:ext cx="3592613" cy="26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ficou o projeto </a:t>
            </a:r>
            <a:r>
              <a:rPr lang="pt-BR" b="1" dirty="0" smtClean="0"/>
              <a:t>: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76864" y="3396342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Tela de cadastro de famílias</a:t>
            </a: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0943" y="345231"/>
            <a:ext cx="7582828" cy="30511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3765674"/>
            <a:ext cx="3592613" cy="26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ficou o projeto </a:t>
            </a:r>
            <a:r>
              <a:rPr lang="pt-BR" b="1" dirty="0" smtClean="0"/>
              <a:t>: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54622" y="3548876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Tela de cadastro de produtos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" y="3976264"/>
            <a:ext cx="3592613" cy="2688391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484282" y="345232"/>
            <a:ext cx="6182233" cy="31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ficou o projeto </a:t>
            </a:r>
            <a:r>
              <a:rPr lang="pt-BR" b="1" dirty="0" smtClean="0"/>
              <a:t>: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642924" y="3548876"/>
            <a:ext cx="27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Tela de cadastro de setores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" y="3976264"/>
            <a:ext cx="3592613" cy="2688391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 rotWithShape="1">
          <a:blip r:embed="rId3"/>
          <a:srcRect r="33067"/>
          <a:stretch/>
        </p:blipFill>
        <p:spPr>
          <a:xfrm>
            <a:off x="3410494" y="345231"/>
            <a:ext cx="7112363" cy="32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ficou o projeto </a:t>
            </a:r>
            <a:r>
              <a:rPr lang="pt-BR" b="1" dirty="0" smtClean="0"/>
              <a:t>: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68387" y="3476306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Tela de cadastro de obras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" y="3976264"/>
            <a:ext cx="3592613" cy="26883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9434" t="20189" r="3036" b="44097"/>
          <a:stretch/>
        </p:blipFill>
        <p:spPr>
          <a:xfrm>
            <a:off x="772720" y="714564"/>
            <a:ext cx="10809680" cy="27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7" y="196739"/>
            <a:ext cx="6051687" cy="199149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48343" y="196739"/>
            <a:ext cx="694901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{</a:t>
            </a:r>
          </a:p>
          <a:p>
            <a:r>
              <a:rPr lang="pt-BR" sz="1200" dirty="0"/>
              <a:t>    "id": "48262212-b6a2-4a6c-921c-3b107d0b898e",</a:t>
            </a:r>
          </a:p>
          <a:p>
            <a:r>
              <a:rPr lang="pt-BR" sz="1200" dirty="0"/>
              <a:t>    "</a:t>
            </a:r>
            <a:r>
              <a:rPr lang="pt-BR" sz="1200" dirty="0" err="1"/>
              <a:t>dataReserva</a:t>
            </a:r>
            <a:r>
              <a:rPr lang="pt-BR" sz="1200" dirty="0"/>
              <a:t>": "2021-12-02T22:52:29.674",</a:t>
            </a:r>
          </a:p>
          <a:p>
            <a:r>
              <a:rPr lang="pt-BR" sz="1200" dirty="0"/>
              <a:t>    "</a:t>
            </a:r>
            <a:r>
              <a:rPr lang="pt-BR" sz="1200" dirty="0" err="1"/>
              <a:t>usuarioId</a:t>
            </a:r>
            <a:r>
              <a:rPr lang="pt-BR" sz="1200" dirty="0"/>
              <a:t>": "d9b22010-e4da-402c-b41c-3ceb43af72d7",</a:t>
            </a:r>
          </a:p>
          <a:p>
            <a:r>
              <a:rPr lang="pt-BR" sz="1200" dirty="0"/>
              <a:t>    "</a:t>
            </a:r>
            <a:r>
              <a:rPr lang="pt-BR" sz="1200" dirty="0" err="1"/>
              <a:t>usuario</a:t>
            </a:r>
            <a:r>
              <a:rPr lang="pt-BR" sz="1200" dirty="0"/>
              <a:t>": {</a:t>
            </a:r>
          </a:p>
          <a:p>
            <a:r>
              <a:rPr lang="pt-BR" sz="1200" dirty="0"/>
              <a:t>        "id": "d9b22010-e4da-402c-b41c-3ceb43af72d7",</a:t>
            </a:r>
          </a:p>
          <a:p>
            <a:r>
              <a:rPr lang="pt-BR" sz="1200" dirty="0"/>
              <a:t>        "ativo": </a:t>
            </a:r>
            <a:r>
              <a:rPr lang="pt-BR" sz="1200" b="1" dirty="0" err="1"/>
              <a:t>true</a:t>
            </a:r>
            <a:r>
              <a:rPr lang="pt-BR" sz="1200" dirty="0"/>
              <a:t>,</a:t>
            </a:r>
          </a:p>
          <a:p>
            <a:r>
              <a:rPr lang="pt-BR" sz="1200" dirty="0"/>
              <a:t>        "nome": </a:t>
            </a:r>
            <a:r>
              <a:rPr lang="pt-BR" sz="1200" b="1" dirty="0" err="1"/>
              <a:t>null</a:t>
            </a:r>
            <a:r>
              <a:rPr lang="pt-BR" sz="1200" dirty="0"/>
              <a:t>,</a:t>
            </a:r>
          </a:p>
          <a:p>
            <a:r>
              <a:rPr lang="pt-BR" sz="1200" dirty="0"/>
              <a:t>        "</a:t>
            </a:r>
            <a:r>
              <a:rPr lang="pt-BR" sz="1200" dirty="0" err="1"/>
              <a:t>email</a:t>
            </a:r>
            <a:r>
              <a:rPr lang="pt-BR" sz="1200" dirty="0"/>
              <a:t>": "suporte@email.com",</a:t>
            </a:r>
          </a:p>
          <a:p>
            <a:r>
              <a:rPr lang="pt-BR" sz="1200" dirty="0"/>
              <a:t>        "</a:t>
            </a:r>
            <a:r>
              <a:rPr lang="pt-BR" sz="1200" dirty="0" err="1"/>
              <a:t>dataRegistro</a:t>
            </a:r>
            <a:r>
              <a:rPr lang="pt-BR" sz="1200" dirty="0"/>
              <a:t>": "2021-12-01T23:38:41.988716"</a:t>
            </a:r>
          </a:p>
          <a:p>
            <a:r>
              <a:rPr lang="pt-BR" sz="1200" dirty="0"/>
              <a:t>    },</a:t>
            </a:r>
          </a:p>
          <a:p>
            <a:r>
              <a:rPr lang="pt-BR" sz="1200" dirty="0"/>
              <a:t>    "</a:t>
            </a:r>
            <a:r>
              <a:rPr lang="pt-BR" sz="1200" dirty="0" err="1"/>
              <a:t>observacao</a:t>
            </a:r>
            <a:r>
              <a:rPr lang="pt-BR" sz="1200" dirty="0"/>
              <a:t>": </a:t>
            </a:r>
            <a:r>
              <a:rPr lang="pt-BR" sz="1200" b="1" dirty="0" err="1"/>
              <a:t>null</a:t>
            </a:r>
            <a:r>
              <a:rPr lang="pt-BR" sz="1200" dirty="0"/>
              <a:t>,</a:t>
            </a:r>
          </a:p>
          <a:p>
            <a:r>
              <a:rPr lang="pt-BR" sz="1200" dirty="0"/>
              <a:t>    "</a:t>
            </a:r>
            <a:r>
              <a:rPr lang="pt-BR" sz="1200" dirty="0" err="1"/>
              <a:t>quantidadeDeItens</a:t>
            </a:r>
            <a:r>
              <a:rPr lang="pt-BR" sz="1200" dirty="0"/>
              <a:t>": 1,</a:t>
            </a:r>
          </a:p>
          <a:p>
            <a:r>
              <a:rPr lang="pt-BR" sz="1200" dirty="0"/>
              <a:t>    "itens": [</a:t>
            </a:r>
          </a:p>
          <a:p>
            <a:r>
              <a:rPr lang="pt-BR" sz="1200" dirty="0"/>
              <a:t>        {</a:t>
            </a:r>
          </a:p>
          <a:p>
            <a:r>
              <a:rPr lang="pt-BR" sz="1200" dirty="0"/>
              <a:t>            "id": "d5163cca-ea8c-4ca3-9eb2-94ceceb06afa",</a:t>
            </a:r>
          </a:p>
          <a:p>
            <a:r>
              <a:rPr lang="pt-BR" sz="1200" dirty="0"/>
              <a:t>            "</a:t>
            </a:r>
            <a:r>
              <a:rPr lang="pt-BR" sz="1200" dirty="0" err="1"/>
              <a:t>reservaId</a:t>
            </a:r>
            <a:r>
              <a:rPr lang="pt-BR" sz="1200" dirty="0"/>
              <a:t>": "48262212-b6a2-4a6c-921c-3b107d0b898e",</a:t>
            </a:r>
          </a:p>
          <a:p>
            <a:r>
              <a:rPr lang="pt-BR" sz="1200" dirty="0"/>
              <a:t>            "</a:t>
            </a:r>
            <a:r>
              <a:rPr lang="pt-BR" sz="1200" dirty="0" err="1"/>
              <a:t>produtoId</a:t>
            </a:r>
            <a:r>
              <a:rPr lang="pt-BR" sz="1200" dirty="0"/>
              <a:t>": "a9ccc04f-062f-4af1-891c-3028677fe1da",</a:t>
            </a:r>
          </a:p>
          <a:p>
            <a:r>
              <a:rPr lang="pt-BR" sz="1200" dirty="0"/>
              <a:t>            "produto": {</a:t>
            </a:r>
          </a:p>
          <a:p>
            <a:r>
              <a:rPr lang="pt-BR" sz="1200" dirty="0"/>
              <a:t>                "id": "a9ccc04f-062f-4af1-891c-3028677fe1da",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familiaId</a:t>
            </a:r>
            <a:r>
              <a:rPr lang="pt-BR" sz="1200" dirty="0"/>
              <a:t>": "74a38f57-a625-4f76-9006-cfdb2ab17ea6",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familia</a:t>
            </a:r>
            <a:r>
              <a:rPr lang="pt-BR" sz="1200" dirty="0"/>
              <a:t>": </a:t>
            </a:r>
            <a:r>
              <a:rPr lang="pt-BR" sz="1200" b="1" dirty="0" err="1"/>
              <a:t>null</a:t>
            </a:r>
            <a:r>
              <a:rPr lang="pt-BR" sz="1200" dirty="0"/>
              <a:t>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nomeProduto</a:t>
            </a:r>
            <a:r>
              <a:rPr lang="pt-BR" sz="1200" dirty="0"/>
              <a:t>": "CORPO KSEM 180R5WN20M",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tipoUnidade</a:t>
            </a:r>
            <a:r>
              <a:rPr lang="pt-BR" sz="1200" dirty="0"/>
              <a:t>": "Unidade",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qtd</a:t>
            </a:r>
            <a:r>
              <a:rPr lang="pt-BR" sz="1200" dirty="0"/>
              <a:t>": 10,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qtdReservada</a:t>
            </a:r>
            <a:r>
              <a:rPr lang="pt-BR" sz="1200" dirty="0"/>
              <a:t>": 0,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preco</a:t>
            </a:r>
            <a:r>
              <a:rPr lang="pt-BR" sz="1200" dirty="0"/>
              <a:t>": 1250.25,</a:t>
            </a:r>
          </a:p>
          <a:p>
            <a:r>
              <a:rPr lang="pt-BR" sz="1200" dirty="0"/>
              <a:t>                "</a:t>
            </a:r>
            <a:r>
              <a:rPr lang="pt-BR" sz="1200" dirty="0" err="1"/>
              <a:t>urlImagem</a:t>
            </a:r>
            <a:r>
              <a:rPr lang="pt-BR" sz="1200" dirty="0"/>
              <a:t>": "https://th.bing.com/th/id/OIP.ofusw4j2A0A7pR4M3nlMmgHaHa?pid=ImgDet&amp;rs=1"</a:t>
            </a:r>
          </a:p>
          <a:p>
            <a:r>
              <a:rPr lang="pt-BR" sz="1200" dirty="0"/>
              <a:t>            },</a:t>
            </a:r>
          </a:p>
          <a:p>
            <a:r>
              <a:rPr lang="pt-BR" sz="1200" dirty="0"/>
              <a:t>            "</a:t>
            </a:r>
            <a:r>
              <a:rPr lang="pt-BR" sz="1200" dirty="0" err="1"/>
              <a:t>observacao</a:t>
            </a:r>
            <a:r>
              <a:rPr lang="pt-BR" sz="1200" dirty="0"/>
              <a:t>": "</a:t>
            </a:r>
            <a:r>
              <a:rPr lang="pt-BR" sz="1200" dirty="0" err="1"/>
              <a:t>ObsProdutoEditadp</a:t>
            </a:r>
            <a:r>
              <a:rPr lang="pt-BR" sz="1200" dirty="0"/>
              <a:t>",</a:t>
            </a:r>
          </a:p>
          <a:p>
            <a:r>
              <a:rPr lang="pt-BR" sz="1200" dirty="0"/>
              <a:t>            "quantidade": 4</a:t>
            </a:r>
          </a:p>
          <a:p>
            <a:r>
              <a:rPr lang="pt-BR" sz="1200" dirty="0"/>
              <a:t>        }</a:t>
            </a:r>
          </a:p>
          <a:p>
            <a:r>
              <a:rPr lang="pt-BR" sz="1200" dirty="0"/>
              <a:t>    ]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361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9" y="174172"/>
            <a:ext cx="5561692" cy="28437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9" y="3444790"/>
            <a:ext cx="5561692" cy="2223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174172"/>
            <a:ext cx="6052132" cy="24920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915" y="3257204"/>
            <a:ext cx="5910715" cy="24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9" y="245608"/>
            <a:ext cx="3734152" cy="3745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39" y="216580"/>
            <a:ext cx="7750631" cy="44195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918" y="4665117"/>
            <a:ext cx="3039778" cy="195339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17211" y="414360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Desenho 3d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23428" y="4992914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Desenho 2d p/ fabricação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6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389" t="10267" r="20197" b="11955"/>
          <a:stretch/>
        </p:blipFill>
        <p:spPr>
          <a:xfrm>
            <a:off x="217715" y="136749"/>
            <a:ext cx="5355771" cy="30783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90" y="3229653"/>
            <a:ext cx="6877050" cy="35337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88566" y="3294747"/>
            <a:ext cx="372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Máquina CNC</a:t>
            </a:r>
          </a:p>
          <a:p>
            <a:pPr algn="ctr"/>
            <a:r>
              <a:rPr lang="pt-BR" dirty="0"/>
              <a:t>e</a:t>
            </a:r>
            <a:r>
              <a:rPr lang="pt-BR" dirty="0" smtClean="0"/>
              <a:t>xecuta furação em chapas metálicas.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46084" y="5820228"/>
            <a:ext cx="375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 que converte desenho de 2d</a:t>
            </a:r>
          </a:p>
          <a:p>
            <a:r>
              <a:rPr lang="pt-BR" dirty="0" smtClean="0"/>
              <a:t>em coordenadas p/ a máquina </a:t>
            </a:r>
            <a:r>
              <a:rPr lang="pt-BR" dirty="0" err="1" smtClean="0"/>
              <a:t>cnc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950" t="16022" r="17731" b="7590"/>
          <a:stretch/>
        </p:blipFill>
        <p:spPr>
          <a:xfrm>
            <a:off x="1625601" y="900404"/>
            <a:ext cx="8563429" cy="47166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81707" y="5617029"/>
            <a:ext cx="447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Máquina CNC</a:t>
            </a:r>
          </a:p>
          <a:p>
            <a:pPr algn="ctr"/>
            <a:r>
              <a:rPr lang="pt-BR" dirty="0"/>
              <a:t>e</a:t>
            </a:r>
            <a:r>
              <a:rPr lang="pt-BR" dirty="0" smtClean="0"/>
              <a:t>xecuta furação em perfis e chapas metálicas.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84" y="137595"/>
            <a:ext cx="9229499" cy="600579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15110" y="6081480"/>
            <a:ext cx="375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 que converte desenho de 2d</a:t>
            </a:r>
          </a:p>
          <a:p>
            <a:r>
              <a:rPr lang="pt-BR" dirty="0" smtClean="0"/>
              <a:t>em coordenadas p/ a máquina </a:t>
            </a:r>
            <a:r>
              <a:rPr lang="pt-BR" dirty="0" err="1" smtClean="0"/>
              <a:t>cnc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1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9" y="339193"/>
            <a:ext cx="11078936" cy="561211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15110" y="6052452"/>
            <a:ext cx="482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Software que edita desenho de 2d</a:t>
            </a:r>
          </a:p>
          <a:p>
            <a:pPr algn="ctr"/>
            <a:r>
              <a:rPr lang="pt-BR" dirty="0" smtClean="0"/>
              <a:t>antes de gerar as coordenadas p/ a máquina </a:t>
            </a:r>
            <a:r>
              <a:rPr lang="pt-BR" dirty="0" err="1" smtClean="0"/>
              <a:t>cnc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37917"/>
            <a:ext cx="7162800" cy="55435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9348" y="5965368"/>
            <a:ext cx="80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Software que analisa o desenho de 2d</a:t>
            </a:r>
          </a:p>
          <a:p>
            <a:pPr algn="ctr"/>
            <a:r>
              <a:rPr lang="pt-BR" dirty="0" smtClean="0"/>
              <a:t>listando os processos como: Furação, Recorte, Chanfro, Dobra, Furo Oblongo, notas...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8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39014" y="6226645"/>
            <a:ext cx="540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Requisição manuais e baixa do sistema também manual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67" y="2555574"/>
            <a:ext cx="4818524" cy="36057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35697" y="345232"/>
            <a:ext cx="10282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que é o projeto:</a:t>
            </a:r>
          </a:p>
          <a:p>
            <a:r>
              <a:rPr lang="pt-BR" dirty="0"/>
              <a:t>	</a:t>
            </a:r>
            <a:r>
              <a:rPr lang="pt-BR" dirty="0" smtClean="0"/>
              <a:t>Sistema inicial: Substituir as solicitações de materiais ao almoxarifado;</a:t>
            </a:r>
          </a:p>
          <a:p>
            <a:r>
              <a:rPr lang="pt-BR" dirty="0"/>
              <a:t>		</a:t>
            </a:r>
            <a:r>
              <a:rPr lang="pt-BR" dirty="0" smtClean="0"/>
              <a:t> Gerar relatório com os produtos e quantitativos utilizado por intervalo de data;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Sistema futuramente fazer a integração total com o sistema ERP ;</a:t>
            </a:r>
          </a:p>
          <a:p>
            <a:r>
              <a:rPr lang="pt-BR" dirty="0"/>
              <a:t>	</a:t>
            </a:r>
            <a:r>
              <a:rPr lang="pt-BR" dirty="0" smtClean="0"/>
              <a:t>	Fazer baixar em automático dos itens consumidos;</a:t>
            </a:r>
          </a:p>
          <a:p>
            <a:r>
              <a:rPr lang="pt-BR" dirty="0"/>
              <a:t>	</a:t>
            </a:r>
            <a:r>
              <a:rPr lang="pt-BR" dirty="0" smtClean="0"/>
              <a:t>	Importar os produtos por família e quantitativo em automático.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35697" y="345232"/>
            <a:ext cx="10282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Como </a:t>
            </a:r>
            <a:r>
              <a:rPr lang="pt-BR" b="1" dirty="0"/>
              <a:t>foi a experiência de aprendizado para </a:t>
            </a:r>
            <a:r>
              <a:rPr lang="pt-BR" b="1" dirty="0" smtClean="0"/>
              <a:t>desenvolver:</a:t>
            </a:r>
            <a:endParaRPr lang="pt-BR" b="1" dirty="0"/>
          </a:p>
          <a:p>
            <a:r>
              <a:rPr lang="pt-BR" dirty="0"/>
              <a:t>	O</a:t>
            </a:r>
            <a:r>
              <a:rPr lang="pt-BR" dirty="0" smtClean="0"/>
              <a:t>btive muito aprendizado, através do conteúdo apresentado pelos professores com exemplos;</a:t>
            </a:r>
          </a:p>
          <a:p>
            <a:r>
              <a:rPr lang="pt-BR" dirty="0" smtClean="0"/>
              <a:t>	Aprendizado </a:t>
            </a:r>
            <a:r>
              <a:rPr lang="pt-BR" dirty="0"/>
              <a:t>em logica de programação;</a:t>
            </a:r>
          </a:p>
          <a:p>
            <a:r>
              <a:rPr lang="pt-BR" dirty="0"/>
              <a:t>	Aprendizado em </a:t>
            </a:r>
            <a:r>
              <a:rPr lang="pt-BR" dirty="0" smtClean="0"/>
              <a:t>banco </a:t>
            </a:r>
            <a:r>
              <a:rPr lang="pt-BR" dirty="0"/>
              <a:t>de dados</a:t>
            </a:r>
            <a:r>
              <a:rPr lang="pt-BR" dirty="0" smtClean="0"/>
              <a:t>;</a:t>
            </a:r>
          </a:p>
          <a:p>
            <a:r>
              <a:rPr lang="pt-BR" dirty="0"/>
              <a:t>	</a:t>
            </a:r>
            <a:r>
              <a:rPr lang="pt-BR" dirty="0" smtClean="0"/>
              <a:t>Experiência na utilização em novas ferramentas, como .Net5, Visual Studio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Postman</a:t>
            </a:r>
            <a:r>
              <a:rPr lang="pt-BR" dirty="0" smtClean="0"/>
              <a:t>, </a:t>
            </a:r>
            <a:r>
              <a:rPr lang="pt-BR" dirty="0" err="1" smtClean="0"/>
              <a:t>Dbeaver</a:t>
            </a:r>
            <a:r>
              <a:rPr lang="pt-BR" dirty="0" smtClean="0"/>
              <a:t>, </a:t>
            </a:r>
            <a:r>
              <a:rPr lang="pt-BR" dirty="0" err="1" smtClean="0"/>
              <a:t>Nodejs</a:t>
            </a:r>
            <a:r>
              <a:rPr lang="pt-BR" dirty="0" smtClean="0"/>
              <a:t>, Angular e </a:t>
            </a:r>
            <a:r>
              <a:rPr lang="pt-BR" dirty="0" err="1" smtClean="0"/>
              <a:t>Git</a:t>
            </a:r>
            <a:r>
              <a:rPr lang="pt-BR" dirty="0" smtClean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 smtClean="0"/>
              <a:t>	Após toda a introdução inicial iniciamos o módulo final, esse módulo foi o que teve a união de todo o aprendizado anterior com muitas novidades a ser assimiladas.</a:t>
            </a:r>
            <a:r>
              <a:rPr lang="pt-BR" dirty="0"/>
              <a:t> </a:t>
            </a:r>
            <a:r>
              <a:rPr lang="pt-BR" dirty="0" smtClean="0"/>
              <a:t>O que me ajudou a entender os conteúdos apresentado nas aulas presenciais foi os vídeos que o professor gravava explicando detalhe a detalhes.</a:t>
            </a:r>
          </a:p>
          <a:p>
            <a:r>
              <a:rPr lang="pt-BR" dirty="0"/>
              <a:t>	</a:t>
            </a:r>
            <a:r>
              <a:rPr lang="pt-BR" dirty="0" smtClean="0"/>
              <a:t>Os mesmos vídeos estão sendo útil </a:t>
            </a:r>
            <a:r>
              <a:rPr lang="pt-BR" dirty="0"/>
              <a:t>na criação do </a:t>
            </a:r>
            <a:r>
              <a:rPr lang="pt-BR" dirty="0" err="1"/>
              <a:t>back-end</a:t>
            </a:r>
            <a:r>
              <a:rPr lang="pt-BR" dirty="0"/>
              <a:t> </a:t>
            </a:r>
            <a:r>
              <a:rPr lang="pt-BR" dirty="0" smtClean="0"/>
              <a:t>a API </a:t>
            </a:r>
            <a:r>
              <a:rPr lang="pt-BR" dirty="0"/>
              <a:t>e front-</a:t>
            </a:r>
            <a:r>
              <a:rPr lang="pt-BR" dirty="0" err="1"/>
              <a:t>end</a:t>
            </a:r>
            <a:r>
              <a:rPr lang="pt-BR" dirty="0"/>
              <a:t> a parte </a:t>
            </a:r>
            <a:r>
              <a:rPr lang="pt-BR" dirty="0" smtClean="0"/>
              <a:t>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231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37</cp:revision>
  <dcterms:created xsi:type="dcterms:W3CDTF">2021-12-01T12:26:45Z</dcterms:created>
  <dcterms:modified xsi:type="dcterms:W3CDTF">2021-12-03T01:32:58Z</dcterms:modified>
</cp:coreProperties>
</file>