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259" r:id="rId9"/>
    <p:sldId id="261" r:id="rId10"/>
    <p:sldId id="264" r:id="rId11"/>
    <p:sldId id="262" r:id="rId12"/>
    <p:sldId id="263" r:id="rId13"/>
    <p:sldId id="267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114E6-6684-425C-ACC9-2094B721EF2E}" v="136" vWet="138" dt="2023-09-09T07:38:28.244"/>
    <p1510:client id="{4535579C-1C40-471B-8711-9FD3161D2387}" v="387" vWet="389" dt="2023-09-09T06:39:06.658"/>
    <p1510:client id="{521AB464-FF3B-4BBB-B2B7-5B1C3CD8BBAD}" v="1561" dt="2023-09-09T08:22:37.583"/>
    <p1510:client id="{5CFA54A5-6DFA-4A7C-9887-4DB73509C069}" v="1" dt="2023-09-09T05:50:06.355"/>
    <p1510:client id="{845883AA-9E01-4E26-9A59-F3F487BD7F82}" v="148" dt="2023-09-09T07:40:38.288"/>
    <p1510:client id="{93BA7857-F82A-479C-B4C0-E7353F8E34FA}" v="494" dt="2023-09-09T06:11:43.357"/>
    <p1510:client id="{B923B709-F771-43C8-84A1-D4E17B3D8A0F}" v="186" dt="2023-09-09T06:38:59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 Buono Luca" userId="889231c0-dc79-43e5-8c2d-e926497f0404" providerId="ADAL" clId="{845883AA-9E01-4E26-9A59-F3F487BD7F82}"/>
    <pc:docChg chg="custSel addSld delSld modSld">
      <pc:chgData name="Del Buono Luca" userId="889231c0-dc79-43e5-8c2d-e926497f0404" providerId="ADAL" clId="{845883AA-9E01-4E26-9A59-F3F487BD7F82}" dt="2023-09-09T07:40:38.288" v="140" actId="1076"/>
      <pc:docMkLst>
        <pc:docMk/>
      </pc:docMkLst>
      <pc:sldChg chg="addSp delSp modSp mod modClrScheme chgLayout">
        <pc:chgData name="Del Buono Luca" userId="889231c0-dc79-43e5-8c2d-e926497f0404" providerId="ADAL" clId="{845883AA-9E01-4E26-9A59-F3F487BD7F82}" dt="2023-09-09T06:13:22.322" v="29" actId="700"/>
        <pc:sldMkLst>
          <pc:docMk/>
          <pc:sldMk cId="3815799168" sldId="261"/>
        </pc:sldMkLst>
        <pc:spChg chg="mod ord">
          <ac:chgData name="Del Buono Luca" userId="889231c0-dc79-43e5-8c2d-e926497f0404" providerId="ADAL" clId="{845883AA-9E01-4E26-9A59-F3F487BD7F82}" dt="2023-09-09T06:13:22.322" v="29" actId="700"/>
          <ac:spMkLst>
            <pc:docMk/>
            <pc:sldMk cId="3815799168" sldId="261"/>
            <ac:spMk id="2" creationId="{DB034EF3-A2AA-E3D0-1F3E-3774DAE02B91}"/>
          </ac:spMkLst>
        </pc:spChg>
        <pc:spChg chg="del mod ord">
          <ac:chgData name="Del Buono Luca" userId="889231c0-dc79-43e5-8c2d-e926497f0404" providerId="ADAL" clId="{845883AA-9E01-4E26-9A59-F3F487BD7F82}" dt="2023-09-09T06:13:22.322" v="29" actId="700"/>
          <ac:spMkLst>
            <pc:docMk/>
            <pc:sldMk cId="3815799168" sldId="261"/>
            <ac:spMk id="3" creationId="{E3DD2BE7-29F0-1017-7FA2-852E424831EC}"/>
          </ac:spMkLst>
        </pc:spChg>
        <pc:spChg chg="add mod ord">
          <ac:chgData name="Del Buono Luca" userId="889231c0-dc79-43e5-8c2d-e926497f0404" providerId="ADAL" clId="{845883AA-9E01-4E26-9A59-F3F487BD7F82}" dt="2023-09-09T06:13:22.322" v="29" actId="700"/>
          <ac:spMkLst>
            <pc:docMk/>
            <pc:sldMk cId="3815799168" sldId="261"/>
            <ac:spMk id="4" creationId="{8EDE6533-C59D-D074-AF6C-309781BC6043}"/>
          </ac:spMkLst>
        </pc:spChg>
      </pc:sldChg>
      <pc:sldChg chg="addSp delSp modSp new mod">
        <pc:chgData name="Del Buono Luca" userId="889231c0-dc79-43e5-8c2d-e926497f0404" providerId="ADAL" clId="{845883AA-9E01-4E26-9A59-F3F487BD7F82}" dt="2023-09-09T07:40:38.288" v="140" actId="1076"/>
        <pc:sldMkLst>
          <pc:docMk/>
          <pc:sldMk cId="2016014755" sldId="266"/>
        </pc:sldMkLst>
        <pc:spChg chg="mod">
          <ac:chgData name="Del Buono Luca" userId="889231c0-dc79-43e5-8c2d-e926497f0404" providerId="ADAL" clId="{845883AA-9E01-4E26-9A59-F3F487BD7F82}" dt="2023-09-09T06:12:54.021" v="20" actId="20577"/>
          <ac:spMkLst>
            <pc:docMk/>
            <pc:sldMk cId="2016014755" sldId="266"/>
            <ac:spMk id="2" creationId="{20324A06-8557-8EA8-EB24-65A88F1EB72E}"/>
          </ac:spMkLst>
        </pc:spChg>
        <pc:spChg chg="mod">
          <ac:chgData name="Del Buono Luca" userId="889231c0-dc79-43e5-8c2d-e926497f0404" providerId="ADAL" clId="{845883AA-9E01-4E26-9A59-F3F487BD7F82}" dt="2023-09-09T06:41:07.180" v="95" actId="20577"/>
          <ac:spMkLst>
            <pc:docMk/>
            <pc:sldMk cId="2016014755" sldId="266"/>
            <ac:spMk id="3" creationId="{A6245EBC-6873-9513-8024-FC69BA1A018D}"/>
          </ac:spMkLst>
        </pc:spChg>
        <pc:graphicFrameChg chg="add del mod">
          <ac:chgData name="Del Buono Luca" userId="889231c0-dc79-43e5-8c2d-e926497f0404" providerId="ADAL" clId="{845883AA-9E01-4E26-9A59-F3F487BD7F82}" dt="2023-09-09T07:39:34.743" v="127" actId="478"/>
          <ac:graphicFrameMkLst>
            <pc:docMk/>
            <pc:sldMk cId="2016014755" sldId="266"/>
            <ac:graphicFrameMk id="4" creationId="{00000000-0008-0000-0600-000003000000}"/>
          </ac:graphicFrameMkLst>
        </pc:graphicFrameChg>
        <pc:graphicFrameChg chg="add mod">
          <ac:chgData name="Del Buono Luca" userId="889231c0-dc79-43e5-8c2d-e926497f0404" providerId="ADAL" clId="{845883AA-9E01-4E26-9A59-F3F487BD7F82}" dt="2023-09-09T07:40:38.288" v="140" actId="1076"/>
          <ac:graphicFrameMkLst>
            <pc:docMk/>
            <pc:sldMk cId="2016014755" sldId="266"/>
            <ac:graphicFrameMk id="5" creationId="{00000000-0008-0000-0600-000003000000}"/>
          </ac:graphicFrameMkLst>
        </pc:graphicFrameChg>
      </pc:sldChg>
      <pc:sldChg chg="addSp delSp modSp new mod modClrScheme chgLayout">
        <pc:chgData name="Del Buono Luca" userId="889231c0-dc79-43e5-8c2d-e926497f0404" providerId="ADAL" clId="{845883AA-9E01-4E26-9A59-F3F487BD7F82}" dt="2023-09-09T06:42:05.605" v="121" actId="700"/>
        <pc:sldMkLst>
          <pc:docMk/>
          <pc:sldMk cId="1100131206" sldId="268"/>
        </pc:sldMkLst>
        <pc:spChg chg="mod ord">
          <ac:chgData name="Del Buono Luca" userId="889231c0-dc79-43e5-8c2d-e926497f0404" providerId="ADAL" clId="{845883AA-9E01-4E26-9A59-F3F487BD7F82}" dt="2023-09-09T06:42:05.605" v="121" actId="700"/>
          <ac:spMkLst>
            <pc:docMk/>
            <pc:sldMk cId="1100131206" sldId="268"/>
            <ac:spMk id="2" creationId="{8A253A03-C710-E1F1-E231-C6B2A330DB3F}"/>
          </ac:spMkLst>
        </pc:spChg>
        <pc:spChg chg="del mod ord">
          <ac:chgData name="Del Buono Luca" userId="889231c0-dc79-43e5-8c2d-e926497f0404" providerId="ADAL" clId="{845883AA-9E01-4E26-9A59-F3F487BD7F82}" dt="2023-09-09T06:42:05.605" v="121" actId="700"/>
          <ac:spMkLst>
            <pc:docMk/>
            <pc:sldMk cId="1100131206" sldId="268"/>
            <ac:spMk id="3" creationId="{920A39CF-3334-DCA8-5294-DF0645E6C8ED}"/>
          </ac:spMkLst>
        </pc:spChg>
        <pc:spChg chg="add mod ord">
          <ac:chgData name="Del Buono Luca" userId="889231c0-dc79-43e5-8c2d-e926497f0404" providerId="ADAL" clId="{845883AA-9E01-4E26-9A59-F3F487BD7F82}" dt="2023-09-09T06:42:05.605" v="121" actId="700"/>
          <ac:spMkLst>
            <pc:docMk/>
            <pc:sldMk cId="1100131206" sldId="268"/>
            <ac:spMk id="4" creationId="{AFBE49EF-9BCB-0D9A-573B-D0C7B4776EC8}"/>
          </ac:spMkLst>
        </pc:spChg>
      </pc:sldChg>
      <pc:sldChg chg="new del">
        <pc:chgData name="Del Buono Luca" userId="889231c0-dc79-43e5-8c2d-e926497f0404" providerId="ADAL" clId="{845883AA-9E01-4E26-9A59-F3F487BD7F82}" dt="2023-09-09T06:42:02.665" v="120" actId="2696"/>
        <pc:sldMkLst>
          <pc:docMk/>
          <pc:sldMk cId="3548067238" sldId="269"/>
        </pc:sldMkLst>
      </pc:sldChg>
    </pc:docChg>
  </pc:docChgLst>
  <pc:docChgLst>
    <pc:chgData name="Michelet Arnaud" userId="7c57aab8-4492-4423-8766-3eb08a24afc8" providerId="ADAL" clId="{521AB464-FF3B-4BBB-B2B7-5B1C3CD8BBAD}"/>
    <pc:docChg chg="undo custSel addSld delSld modSld">
      <pc:chgData name="Michelet Arnaud" userId="7c57aab8-4492-4423-8766-3eb08a24afc8" providerId="ADAL" clId="{521AB464-FF3B-4BBB-B2B7-5B1C3CD8BBAD}" dt="2023-09-09T08:22:37.583" v="1550" actId="20577"/>
      <pc:docMkLst>
        <pc:docMk/>
      </pc:docMkLst>
      <pc:sldChg chg="addSp delSp modSp new mod modNotesTx">
        <pc:chgData name="Michelet Arnaud" userId="7c57aab8-4492-4423-8766-3eb08a24afc8" providerId="ADAL" clId="{521AB464-FF3B-4BBB-B2B7-5B1C3CD8BBAD}" dt="2023-09-09T08:22:37.583" v="1550" actId="20577"/>
        <pc:sldMkLst>
          <pc:docMk/>
          <pc:sldMk cId="2022935692" sldId="267"/>
        </pc:sldMkLst>
        <pc:spChg chg="mod">
          <ac:chgData name="Michelet Arnaud" userId="7c57aab8-4492-4423-8766-3eb08a24afc8" providerId="ADAL" clId="{521AB464-FF3B-4BBB-B2B7-5B1C3CD8BBAD}" dt="2023-09-09T06:16:26.683" v="19" actId="20577"/>
          <ac:spMkLst>
            <pc:docMk/>
            <pc:sldMk cId="2022935692" sldId="267"/>
            <ac:spMk id="2" creationId="{3F020CC1-AD79-9067-72CF-810CC31CAFBB}"/>
          </ac:spMkLst>
        </pc:spChg>
        <pc:spChg chg="del">
          <ac:chgData name="Michelet Arnaud" userId="7c57aab8-4492-4423-8766-3eb08a24afc8" providerId="ADAL" clId="{521AB464-FF3B-4BBB-B2B7-5B1C3CD8BBAD}" dt="2023-09-09T06:18:27.885" v="20" actId="478"/>
          <ac:spMkLst>
            <pc:docMk/>
            <pc:sldMk cId="2022935692" sldId="267"/>
            <ac:spMk id="3" creationId="{A091E0F8-9A28-9B14-4BB6-41B2F270282F}"/>
          </ac:spMkLst>
        </pc:spChg>
        <pc:spChg chg="add del mod">
          <ac:chgData name="Michelet Arnaud" userId="7c57aab8-4492-4423-8766-3eb08a24afc8" providerId="ADAL" clId="{521AB464-FF3B-4BBB-B2B7-5B1C3CD8BBAD}" dt="2023-09-09T06:19:24.971" v="24"/>
          <ac:spMkLst>
            <pc:docMk/>
            <pc:sldMk cId="2022935692" sldId="267"/>
            <ac:spMk id="4" creationId="{A76B1E46-4E8B-2A58-92FC-3FFB0300EAFE}"/>
          </ac:spMkLst>
        </pc:spChg>
        <pc:spChg chg="add del mod">
          <ac:chgData name="Michelet Arnaud" userId="7c57aab8-4492-4423-8766-3eb08a24afc8" providerId="ADAL" clId="{521AB464-FF3B-4BBB-B2B7-5B1C3CD8BBAD}" dt="2023-09-09T06:20:15.163" v="34" actId="478"/>
          <ac:spMkLst>
            <pc:docMk/>
            <pc:sldMk cId="2022935692" sldId="267"/>
            <ac:spMk id="5" creationId="{6677E27B-EE3C-6F54-3ED6-3FF4332088A2}"/>
          </ac:spMkLst>
        </pc:spChg>
        <pc:spChg chg="add del mod">
          <ac:chgData name="Michelet Arnaud" userId="7c57aab8-4492-4423-8766-3eb08a24afc8" providerId="ADAL" clId="{521AB464-FF3B-4BBB-B2B7-5B1C3CD8BBAD}" dt="2023-09-09T06:20:59.298" v="42" actId="478"/>
          <ac:spMkLst>
            <pc:docMk/>
            <pc:sldMk cId="2022935692" sldId="267"/>
            <ac:spMk id="6" creationId="{291203AC-188F-6F65-ABF9-B49AD63650F7}"/>
          </ac:spMkLst>
        </pc:spChg>
        <pc:spChg chg="add mod">
          <ac:chgData name="Michelet Arnaud" userId="7c57aab8-4492-4423-8766-3eb08a24afc8" providerId="ADAL" clId="{521AB464-FF3B-4BBB-B2B7-5B1C3CD8BBAD}" dt="2023-09-09T07:04:19.670" v="995" actId="1076"/>
          <ac:spMkLst>
            <pc:docMk/>
            <pc:sldMk cId="2022935692" sldId="267"/>
            <ac:spMk id="7" creationId="{95F2FAE5-A3C3-4A38-030C-8D1667CDF3D6}"/>
          </ac:spMkLst>
        </pc:spChg>
        <pc:spChg chg="add mod">
          <ac:chgData name="Michelet Arnaud" userId="7c57aab8-4492-4423-8766-3eb08a24afc8" providerId="ADAL" clId="{521AB464-FF3B-4BBB-B2B7-5B1C3CD8BBAD}" dt="2023-09-09T07:19:10.713" v="1456" actId="20577"/>
          <ac:spMkLst>
            <pc:docMk/>
            <pc:sldMk cId="2022935692" sldId="267"/>
            <ac:spMk id="9" creationId="{6238ED2B-3ABB-E73E-07D3-AFB9306DD76D}"/>
          </ac:spMkLst>
        </pc:spChg>
        <pc:spChg chg="add mod">
          <ac:chgData name="Michelet Arnaud" userId="7c57aab8-4492-4423-8766-3eb08a24afc8" providerId="ADAL" clId="{521AB464-FF3B-4BBB-B2B7-5B1C3CD8BBAD}" dt="2023-09-09T06:53:58.571" v="627" actId="1076"/>
          <ac:spMkLst>
            <pc:docMk/>
            <pc:sldMk cId="2022935692" sldId="267"/>
            <ac:spMk id="12" creationId="{0693600C-DDA7-F5FF-C41E-102BEC7C0BFA}"/>
          </ac:spMkLst>
        </pc:spChg>
        <pc:spChg chg="add mod">
          <ac:chgData name="Michelet Arnaud" userId="7c57aab8-4492-4423-8766-3eb08a24afc8" providerId="ADAL" clId="{521AB464-FF3B-4BBB-B2B7-5B1C3CD8BBAD}" dt="2023-09-09T07:16:24.793" v="1380" actId="1076"/>
          <ac:spMkLst>
            <pc:docMk/>
            <pc:sldMk cId="2022935692" sldId="267"/>
            <ac:spMk id="14" creationId="{E61956A7-1F12-590D-9A0F-6C178CE792F2}"/>
          </ac:spMkLst>
        </pc:spChg>
        <pc:spChg chg="add mod">
          <ac:chgData name="Michelet Arnaud" userId="7c57aab8-4492-4423-8766-3eb08a24afc8" providerId="ADAL" clId="{521AB464-FF3B-4BBB-B2B7-5B1C3CD8BBAD}" dt="2023-09-09T07:21:48.529" v="1535" actId="1076"/>
          <ac:spMkLst>
            <pc:docMk/>
            <pc:sldMk cId="2022935692" sldId="267"/>
            <ac:spMk id="17" creationId="{768B5D13-610D-0A0B-6314-4B4B68BF8B9F}"/>
          </ac:spMkLst>
        </pc:spChg>
        <pc:picChg chg="add mod">
          <ac:chgData name="Michelet Arnaud" userId="7c57aab8-4492-4423-8766-3eb08a24afc8" providerId="ADAL" clId="{521AB464-FF3B-4BBB-B2B7-5B1C3CD8BBAD}" dt="2023-09-09T06:24:15.863" v="68" actId="1076"/>
          <ac:picMkLst>
            <pc:docMk/>
            <pc:sldMk cId="2022935692" sldId="267"/>
            <ac:picMk id="8" creationId="{9EF3AC20-D9C6-6499-DEEE-7C40017E4E4A}"/>
          </ac:picMkLst>
        </pc:picChg>
        <pc:picChg chg="add mod">
          <ac:chgData name="Michelet Arnaud" userId="7c57aab8-4492-4423-8766-3eb08a24afc8" providerId="ADAL" clId="{521AB464-FF3B-4BBB-B2B7-5B1C3CD8BBAD}" dt="2023-09-09T06:36:42.911" v="107" actId="1076"/>
          <ac:picMkLst>
            <pc:docMk/>
            <pc:sldMk cId="2022935692" sldId="267"/>
            <ac:picMk id="11" creationId="{84B621D7-FCCE-9A12-E4C5-165531529535}"/>
          </ac:picMkLst>
        </pc:picChg>
        <pc:picChg chg="add mod">
          <ac:chgData name="Michelet Arnaud" userId="7c57aab8-4492-4423-8766-3eb08a24afc8" providerId="ADAL" clId="{521AB464-FF3B-4BBB-B2B7-5B1C3CD8BBAD}" dt="2023-09-09T07:12:24.886" v="1267" actId="1076"/>
          <ac:picMkLst>
            <pc:docMk/>
            <pc:sldMk cId="2022935692" sldId="267"/>
            <ac:picMk id="13" creationId="{F7F26E0C-D9D2-CE94-83AD-7FEEF76FCCCE}"/>
          </ac:picMkLst>
        </pc:picChg>
        <pc:picChg chg="add mod">
          <ac:chgData name="Michelet Arnaud" userId="7c57aab8-4492-4423-8766-3eb08a24afc8" providerId="ADAL" clId="{521AB464-FF3B-4BBB-B2B7-5B1C3CD8BBAD}" dt="2023-09-09T07:21:48.529" v="1535" actId="1076"/>
          <ac:picMkLst>
            <pc:docMk/>
            <pc:sldMk cId="2022935692" sldId="267"/>
            <ac:picMk id="16" creationId="{F4EE06F1-288D-AD30-CFCF-40D36F6EAE81}"/>
          </ac:picMkLst>
        </pc:picChg>
        <pc:picChg chg="add del">
          <ac:chgData name="Michelet Arnaud" userId="7c57aab8-4492-4423-8766-3eb08a24afc8" providerId="ADAL" clId="{521AB464-FF3B-4BBB-B2B7-5B1C3CD8BBAD}" dt="2023-09-09T06:19:28.002" v="25" actId="478"/>
          <ac:picMkLst>
            <pc:docMk/>
            <pc:sldMk cId="2022935692" sldId="267"/>
            <ac:picMk id="1026" creationId="{7E544E84-DDF6-0FAB-CE73-ACAC9C91CB13}"/>
          </ac:picMkLst>
        </pc:picChg>
        <pc:picChg chg="add del mod">
          <ac:chgData name="Michelet Arnaud" userId="7c57aab8-4492-4423-8766-3eb08a24afc8" providerId="ADAL" clId="{521AB464-FF3B-4BBB-B2B7-5B1C3CD8BBAD}" dt="2023-09-09T06:20:15.163" v="34" actId="478"/>
          <ac:picMkLst>
            <pc:docMk/>
            <pc:sldMk cId="2022935692" sldId="267"/>
            <ac:picMk id="1028" creationId="{4338FCE3-3274-0BBD-7FB5-17123D9521CA}"/>
          </ac:picMkLst>
        </pc:picChg>
        <pc:picChg chg="add mod">
          <ac:chgData name="Michelet Arnaud" userId="7c57aab8-4492-4423-8766-3eb08a24afc8" providerId="ADAL" clId="{521AB464-FF3B-4BBB-B2B7-5B1C3CD8BBAD}" dt="2023-09-09T06:21:58.823" v="63" actId="1076"/>
          <ac:picMkLst>
            <pc:docMk/>
            <pc:sldMk cId="2022935692" sldId="267"/>
            <ac:picMk id="1030" creationId="{F02B9D61-6901-A2A2-4D83-542B9B6D8AD1}"/>
          </ac:picMkLst>
        </pc:picChg>
      </pc:sldChg>
      <pc:sldChg chg="new del">
        <pc:chgData name="Michelet Arnaud" userId="7c57aab8-4492-4423-8766-3eb08a24afc8" providerId="ADAL" clId="{521AB464-FF3B-4BBB-B2B7-5B1C3CD8BBAD}" dt="2023-09-09T06:39:40.542" v="136" actId="680"/>
        <pc:sldMkLst>
          <pc:docMk/>
          <pc:sldMk cId="2004103472" sldId="268"/>
        </pc:sldMkLst>
      </pc:sldChg>
    </pc:docChg>
  </pc:docChgLst>
  <pc:docChgLst>
    <pc:chgData name="Martroye De Joly Alexandre" userId="S::alexandr.martroye@hes-so.ch::b336387f-8052-4025-81e8-77db83b06b5f" providerId="AD" clId="Web-{93BA7857-F82A-479C-B4C0-E7353F8E34FA}"/>
    <pc:docChg chg="modSld">
      <pc:chgData name="Martroye De Joly Alexandre" userId="S::alexandr.martroye@hes-so.ch::b336387f-8052-4025-81e8-77db83b06b5f" providerId="AD" clId="Web-{93BA7857-F82A-479C-B4C0-E7353F8E34FA}" dt="2023-09-09T06:10:19.308" v="458"/>
      <pc:docMkLst>
        <pc:docMk/>
      </pc:docMkLst>
      <pc:sldChg chg="addSp delSp modSp">
        <pc:chgData name="Martroye De Joly Alexandre" userId="S::alexandr.martroye@hes-so.ch::b336387f-8052-4025-81e8-77db83b06b5f" providerId="AD" clId="Web-{93BA7857-F82A-479C-B4C0-E7353F8E34FA}" dt="2023-09-09T06:10:19.308" v="458"/>
        <pc:sldMkLst>
          <pc:docMk/>
          <pc:sldMk cId="88015732" sldId="265"/>
        </pc:sldMkLst>
        <pc:spChg chg="mod">
          <ac:chgData name="Martroye De Joly Alexandre" userId="S::alexandr.martroye@hes-so.ch::b336387f-8052-4025-81e8-77db83b06b5f" providerId="AD" clId="Web-{93BA7857-F82A-479C-B4C0-E7353F8E34FA}" dt="2023-09-09T05:50:44.046" v="6" actId="20577"/>
          <ac:spMkLst>
            <pc:docMk/>
            <pc:sldMk cId="88015732" sldId="265"/>
            <ac:spMk id="2" creationId="{55301881-DBA5-6059-9459-23E608B20071}"/>
          </ac:spMkLst>
        </pc:spChg>
        <pc:spChg chg="del">
          <ac:chgData name="Martroye De Joly Alexandre" userId="S::alexandr.martroye@hes-so.ch::b336387f-8052-4025-81e8-77db83b06b5f" providerId="AD" clId="Web-{93BA7857-F82A-479C-B4C0-E7353F8E34FA}" dt="2023-09-09T05:53:00.424" v="7"/>
          <ac:spMkLst>
            <pc:docMk/>
            <pc:sldMk cId="88015732" sldId="265"/>
            <ac:spMk id="3" creationId="{5A844A09-9131-E1CD-3C3B-F71CBD774354}"/>
          </ac:spMkLst>
        </pc:spChg>
        <pc:graphicFrameChg chg="add mod ord modGraphic">
          <ac:chgData name="Martroye De Joly Alexandre" userId="S::alexandr.martroye@hes-so.ch::b336387f-8052-4025-81e8-77db83b06b5f" providerId="AD" clId="Web-{93BA7857-F82A-479C-B4C0-E7353F8E34FA}" dt="2023-09-09T06:10:19.308" v="458"/>
          <ac:graphicFrameMkLst>
            <pc:docMk/>
            <pc:sldMk cId="88015732" sldId="265"/>
            <ac:graphicFrameMk id="4" creationId="{759D9F11-2F2E-0615-39E4-51EBB4ED1BC3}"/>
          </ac:graphicFrameMkLst>
        </pc:graphicFrameChg>
      </pc:sldChg>
    </pc:docChg>
  </pc:docChgLst>
  <pc:docChgLst>
    <pc:chgData name="Martroye De Joly Alexandre" userId="S::alexandr.martroye@hes-so.ch::b336387f-8052-4025-81e8-77db83b06b5f" providerId="AD" clId="Web-{B923B709-F771-43C8-84A1-D4E17B3D8A0F}"/>
    <pc:docChg chg="modSld">
      <pc:chgData name="Martroye De Joly Alexandre" userId="S::alexandr.martroye@hes-so.ch::b336387f-8052-4025-81e8-77db83b06b5f" providerId="AD" clId="Web-{B923B709-F771-43C8-84A1-D4E17B3D8A0F}" dt="2023-09-09T06:38:53.607" v="171"/>
      <pc:docMkLst>
        <pc:docMk/>
      </pc:docMkLst>
      <pc:sldChg chg="modSp">
        <pc:chgData name="Martroye De Joly Alexandre" userId="S::alexandr.martroye@hes-so.ch::b336387f-8052-4025-81e8-77db83b06b5f" providerId="AD" clId="Web-{B923B709-F771-43C8-84A1-D4E17B3D8A0F}" dt="2023-09-09T06:38:53.607" v="171"/>
        <pc:sldMkLst>
          <pc:docMk/>
          <pc:sldMk cId="88015732" sldId="265"/>
        </pc:sldMkLst>
        <pc:graphicFrameChg chg="mod modGraphic">
          <ac:chgData name="Martroye De Joly Alexandre" userId="S::alexandr.martroye@hes-so.ch::b336387f-8052-4025-81e8-77db83b06b5f" providerId="AD" clId="Web-{B923B709-F771-43C8-84A1-D4E17B3D8A0F}" dt="2023-09-09T06:38:53.607" v="171"/>
          <ac:graphicFrameMkLst>
            <pc:docMk/>
            <pc:sldMk cId="88015732" sldId="265"/>
            <ac:graphicFrameMk id="4" creationId="{759D9F11-2F2E-0615-39E4-51EBB4ED1BC3}"/>
          </ac:graphicFrameMkLst>
        </pc:graphicFrameChg>
      </pc:sldChg>
    </pc:docChg>
  </pc:docChgLst>
  <pc:docChgLst>
    <pc:chgData name="Borrajo Elias" userId="c42cad14-6a4f-4a44-991a-0b0aec2c6605" providerId="ADAL" clId="{395114E6-6684-425C-ACC9-2094B721EF2E}"/>
    <pc:docChg chg="undo custSel addSld delSld modSld sldOrd">
      <pc:chgData name="Borrajo Elias" userId="c42cad14-6a4f-4a44-991a-0b0aec2c6605" providerId="ADAL" clId="{395114E6-6684-425C-ACC9-2094B721EF2E}" dt="2023-09-09T02:54:57.940" v="1119" actId="14100"/>
      <pc:docMkLst>
        <pc:docMk/>
      </pc:docMkLst>
      <pc:sldChg chg="addSp delSp modSp add mod setBg modAnim modNotesTx">
        <pc:chgData name="Borrajo Elias" userId="c42cad14-6a4f-4a44-991a-0b0aec2c6605" providerId="ADAL" clId="{395114E6-6684-425C-ACC9-2094B721EF2E}" dt="2023-09-09T02:53:58.361" v="1118"/>
        <pc:sldMkLst>
          <pc:docMk/>
          <pc:sldMk cId="2893983925" sldId="262"/>
        </pc:sldMkLst>
        <pc:spChg chg="mod">
          <ac:chgData name="Borrajo Elias" userId="c42cad14-6a4f-4a44-991a-0b0aec2c6605" providerId="ADAL" clId="{395114E6-6684-425C-ACC9-2094B721EF2E}" dt="2023-09-09T02:32:44.830" v="874" actId="1076"/>
          <ac:spMkLst>
            <pc:docMk/>
            <pc:sldMk cId="2893983925" sldId="262"/>
            <ac:spMk id="2" creationId="{DB034EF3-A2AA-E3D0-1F3E-3774DAE02B91}"/>
          </ac:spMkLst>
        </pc:spChg>
        <pc:spChg chg="add del mod">
          <ac:chgData name="Borrajo Elias" userId="c42cad14-6a4f-4a44-991a-0b0aec2c6605" providerId="ADAL" clId="{395114E6-6684-425C-ACC9-2094B721EF2E}" dt="2023-09-09T02:10:17.865" v="815" actId="26606"/>
          <ac:spMkLst>
            <pc:docMk/>
            <pc:sldMk cId="2893983925" sldId="262"/>
            <ac:spMk id="3" creationId="{E3DD2BE7-29F0-1017-7FA2-852E424831EC}"/>
          </ac:spMkLst>
        </pc:spChg>
        <pc:spChg chg="add del">
          <ac:chgData name="Borrajo Elias" userId="c42cad14-6a4f-4a44-991a-0b0aec2c6605" providerId="ADAL" clId="{395114E6-6684-425C-ACC9-2094B721EF2E}" dt="2023-09-09T02:08:58.690" v="803" actId="26606"/>
          <ac:spMkLst>
            <pc:docMk/>
            <pc:sldMk cId="2893983925" sldId="262"/>
            <ac:spMk id="6" creationId="{32768DCD-B824-413A-B330-8D57ADB3724C}"/>
          </ac:spMkLst>
        </pc:spChg>
        <pc:spChg chg="add del">
          <ac:chgData name="Borrajo Elias" userId="c42cad14-6a4f-4a44-991a-0b0aec2c6605" providerId="ADAL" clId="{395114E6-6684-425C-ACC9-2094B721EF2E}" dt="2023-09-09T02:09:14.913" v="809" actId="26606"/>
          <ac:spMkLst>
            <pc:docMk/>
            <pc:sldMk cId="2893983925" sldId="262"/>
            <ac:spMk id="8" creationId="{0C97EDAC-272B-41CC-86DA-8AC840ADE810}"/>
          </ac:spMkLst>
        </pc:spChg>
        <pc:spChg chg="add del">
          <ac:chgData name="Borrajo Elias" userId="c42cad14-6a4f-4a44-991a-0b0aec2c6605" providerId="ADAL" clId="{395114E6-6684-425C-ACC9-2094B721EF2E}" dt="2023-09-09T02:06:05.086" v="757" actId="26606"/>
          <ac:spMkLst>
            <pc:docMk/>
            <pc:sldMk cId="2893983925" sldId="262"/>
            <ac:spMk id="9" creationId="{32768DCD-B824-413A-B330-8D57ADB3724C}"/>
          </ac:spMkLst>
        </pc:spChg>
        <pc:spChg chg="add del">
          <ac:chgData name="Borrajo Elias" userId="c42cad14-6a4f-4a44-991a-0b0aec2c6605" providerId="ADAL" clId="{395114E6-6684-425C-ACC9-2094B721EF2E}" dt="2023-09-09T02:09:14.913" v="809" actId="26606"/>
          <ac:spMkLst>
            <pc:docMk/>
            <pc:sldMk cId="2893983925" sldId="262"/>
            <ac:spMk id="10" creationId="{26BF6A59-70E8-420E-98E0-243A94A0E782}"/>
          </ac:spMkLst>
        </pc:spChg>
        <pc:spChg chg="add del">
          <ac:chgData name="Borrajo Elias" userId="c42cad14-6a4f-4a44-991a-0b0aec2c6605" providerId="ADAL" clId="{395114E6-6684-425C-ACC9-2094B721EF2E}" dt="2023-09-09T02:08:58.690" v="803" actId="26606"/>
          <ac:spMkLst>
            <pc:docMk/>
            <pc:sldMk cId="2893983925" sldId="262"/>
            <ac:spMk id="11" creationId="{61DF3E2F-0A88-4C55-8678-0764BF7339D9}"/>
          </ac:spMkLst>
        </pc:spChg>
        <pc:spChg chg="add">
          <ac:chgData name="Borrajo Elias" userId="c42cad14-6a4f-4a44-991a-0b0aec2c6605" providerId="ADAL" clId="{395114E6-6684-425C-ACC9-2094B721EF2E}" dt="2023-09-09T02:10:17.865" v="815" actId="26606"/>
          <ac:spMkLst>
            <pc:docMk/>
            <pc:sldMk cId="2893983925" sldId="262"/>
            <ac:spMk id="12" creationId="{32768DCD-B824-413A-B330-8D57ADB3724C}"/>
          </ac:spMkLst>
        </pc:spChg>
        <pc:spChg chg="add del">
          <ac:chgData name="Borrajo Elias" userId="c42cad14-6a4f-4a44-991a-0b0aec2c6605" providerId="ADAL" clId="{395114E6-6684-425C-ACC9-2094B721EF2E}" dt="2023-09-09T02:09:04.048" v="805" actId="26606"/>
          <ac:spMkLst>
            <pc:docMk/>
            <pc:sldMk cId="2893983925" sldId="262"/>
            <ac:spMk id="13" creationId="{32768DCD-B824-413A-B330-8D57ADB3724C}"/>
          </ac:spMkLst>
        </pc:spChg>
        <pc:spChg chg="add del">
          <ac:chgData name="Borrajo Elias" userId="c42cad14-6a4f-4a44-991a-0b0aec2c6605" providerId="ADAL" clId="{395114E6-6684-425C-ACC9-2094B721EF2E}" dt="2023-09-09T02:09:04.048" v="805" actId="26606"/>
          <ac:spMkLst>
            <pc:docMk/>
            <pc:sldMk cId="2893983925" sldId="262"/>
            <ac:spMk id="14" creationId="{61DF3E2F-0A88-4C55-8678-0764BF7339D9}"/>
          </ac:spMkLst>
        </pc:spChg>
        <pc:spChg chg="add">
          <ac:chgData name="Borrajo Elias" userId="c42cad14-6a4f-4a44-991a-0b0aec2c6605" providerId="ADAL" clId="{395114E6-6684-425C-ACC9-2094B721EF2E}" dt="2023-09-09T02:10:17.865" v="815" actId="26606"/>
          <ac:spMkLst>
            <pc:docMk/>
            <pc:sldMk cId="2893983925" sldId="262"/>
            <ac:spMk id="16" creationId="{61DF3E2F-0A88-4C55-8678-0764BF7339D9}"/>
          </ac:spMkLst>
        </pc:spChg>
        <pc:spChg chg="add del">
          <ac:chgData name="Borrajo Elias" userId="c42cad14-6a4f-4a44-991a-0b0aec2c6605" providerId="ADAL" clId="{395114E6-6684-425C-ACC9-2094B721EF2E}" dt="2023-09-09T02:09:14.913" v="809" actId="26606"/>
          <ac:spMkLst>
            <pc:docMk/>
            <pc:sldMk cId="2893983925" sldId="262"/>
            <ac:spMk id="19" creationId="{E3DD2BE7-29F0-1017-7FA2-852E424831EC}"/>
          </ac:spMkLst>
        </pc:spChg>
        <pc:spChg chg="add mod">
          <ac:chgData name="Borrajo Elias" userId="c42cad14-6a4f-4a44-991a-0b0aec2c6605" providerId="ADAL" clId="{395114E6-6684-425C-ACC9-2094B721EF2E}" dt="2023-09-09T02:51:33.077" v="1090" actId="14100"/>
          <ac:spMkLst>
            <pc:docMk/>
            <pc:sldMk cId="2893983925" sldId="262"/>
            <ac:spMk id="29" creationId="{8317DD14-5026-AA6D-EC26-7D054A15956B}"/>
          </ac:spMkLst>
        </pc:spChg>
        <pc:spChg chg="add mod">
          <ac:chgData name="Borrajo Elias" userId="c42cad14-6a4f-4a44-991a-0b0aec2c6605" providerId="ADAL" clId="{395114E6-6684-425C-ACC9-2094B721EF2E}" dt="2023-09-09T02:52:03.466" v="1095" actId="14100"/>
          <ac:spMkLst>
            <pc:docMk/>
            <pc:sldMk cId="2893983925" sldId="262"/>
            <ac:spMk id="30" creationId="{65B057F8-DCC2-5382-D9E0-9972589B2228}"/>
          </ac:spMkLst>
        </pc:spChg>
        <pc:spChg chg="add mod">
          <ac:chgData name="Borrajo Elias" userId="c42cad14-6a4f-4a44-991a-0b0aec2c6605" providerId="ADAL" clId="{395114E6-6684-425C-ACC9-2094B721EF2E}" dt="2023-09-09T02:52:33.331" v="1103" actId="1076"/>
          <ac:spMkLst>
            <pc:docMk/>
            <pc:sldMk cId="2893983925" sldId="262"/>
            <ac:spMk id="31" creationId="{CD15FD0A-B2BD-42DE-0533-062B22F47F6C}"/>
          </ac:spMkLst>
        </pc:spChg>
        <pc:graphicFrameChg chg="add del">
          <ac:chgData name="Borrajo Elias" userId="c42cad14-6a4f-4a44-991a-0b0aec2c6605" providerId="ADAL" clId="{395114E6-6684-425C-ACC9-2094B721EF2E}" dt="2023-09-09T02:06:05.086" v="757" actId="26606"/>
          <ac:graphicFrameMkLst>
            <pc:docMk/>
            <pc:sldMk cId="2893983925" sldId="262"/>
            <ac:graphicFrameMk id="5" creationId="{C88D2062-4A51-72CA-E14C-F5E513895767}"/>
          </ac:graphicFrameMkLst>
        </pc:graphicFrameChg>
        <pc:graphicFrameChg chg="add del">
          <ac:chgData name="Borrajo Elias" userId="c42cad14-6a4f-4a44-991a-0b0aec2c6605" providerId="ADAL" clId="{395114E6-6684-425C-ACC9-2094B721EF2E}" dt="2023-09-09T02:08:58.690" v="803" actId="26606"/>
          <ac:graphicFrameMkLst>
            <pc:docMk/>
            <pc:sldMk cId="2893983925" sldId="262"/>
            <ac:graphicFrameMk id="7" creationId="{01ED256E-574D-5F10-1E34-4CA71A5999F4}"/>
          </ac:graphicFrameMkLst>
        </pc:graphicFrameChg>
        <pc:graphicFrameChg chg="add del">
          <ac:chgData name="Borrajo Elias" userId="c42cad14-6a4f-4a44-991a-0b0aec2c6605" providerId="ADAL" clId="{395114E6-6684-425C-ACC9-2094B721EF2E}" dt="2023-09-09T02:09:04.048" v="805" actId="26606"/>
          <ac:graphicFrameMkLst>
            <pc:docMk/>
            <pc:sldMk cId="2893983925" sldId="262"/>
            <ac:graphicFrameMk id="15" creationId="{8092A1FC-251D-A53D-6B1F-B870F894FC41}"/>
          </ac:graphicFrameMkLst>
        </pc:graphicFrameChg>
        <pc:graphicFrameChg chg="add del">
          <ac:chgData name="Borrajo Elias" userId="c42cad14-6a4f-4a44-991a-0b0aec2c6605" providerId="ADAL" clId="{395114E6-6684-425C-ACC9-2094B721EF2E}" dt="2023-09-09T02:09:13.589" v="807" actId="26606"/>
          <ac:graphicFrameMkLst>
            <pc:docMk/>
            <pc:sldMk cId="2893983925" sldId="262"/>
            <ac:graphicFrameMk id="17" creationId="{7E22FAC7-3A8E-9F14-D743-486FB48FFF42}"/>
          </ac:graphicFrameMkLst>
        </pc:graphicFrameChg>
        <pc:graphicFrameChg chg="add mod modGraphic">
          <ac:chgData name="Borrajo Elias" userId="c42cad14-6a4f-4a44-991a-0b0aec2c6605" providerId="ADAL" clId="{395114E6-6684-425C-ACC9-2094B721EF2E}" dt="2023-09-09T02:27:58.870" v="833" actId="255"/>
          <ac:graphicFrameMkLst>
            <pc:docMk/>
            <pc:sldMk cId="2893983925" sldId="262"/>
            <ac:graphicFrameMk id="18" creationId="{42C06721-3385-7999-C35F-96A3DFE9272F}"/>
          </ac:graphicFrameMkLst>
        </pc:graphicFrameChg>
        <pc:picChg chg="add mod">
          <ac:chgData name="Borrajo Elias" userId="c42cad14-6a4f-4a44-991a-0b0aec2c6605" providerId="ADAL" clId="{395114E6-6684-425C-ACC9-2094B721EF2E}" dt="2023-09-09T02:52:15.536" v="1100" actId="1076"/>
          <ac:picMkLst>
            <pc:docMk/>
            <pc:sldMk cId="2893983925" sldId="262"/>
            <ac:picMk id="20" creationId="{1E34C768-5099-C3D1-4846-C9A00F71CA07}"/>
          </ac:picMkLst>
        </pc:picChg>
        <pc:picChg chg="add mod">
          <ac:chgData name="Borrajo Elias" userId="c42cad14-6a4f-4a44-991a-0b0aec2c6605" providerId="ADAL" clId="{395114E6-6684-425C-ACC9-2094B721EF2E}" dt="2023-09-09T02:30:51.457" v="860" actId="1076"/>
          <ac:picMkLst>
            <pc:docMk/>
            <pc:sldMk cId="2893983925" sldId="262"/>
            <ac:picMk id="22" creationId="{BAF5AC5F-C5AA-12E3-E910-F760A30CDC43}"/>
          </ac:picMkLst>
        </pc:picChg>
        <pc:picChg chg="add mod ord">
          <ac:chgData name="Borrajo Elias" userId="c42cad14-6a4f-4a44-991a-0b0aec2c6605" providerId="ADAL" clId="{395114E6-6684-425C-ACC9-2094B721EF2E}" dt="2023-09-09T02:33:57.053" v="889" actId="1076"/>
          <ac:picMkLst>
            <pc:docMk/>
            <pc:sldMk cId="2893983925" sldId="262"/>
            <ac:picMk id="24" creationId="{1F2B694C-4471-FFF7-6C9E-2AE6459DEDE7}"/>
          </ac:picMkLst>
        </pc:picChg>
        <pc:picChg chg="add mod ord">
          <ac:chgData name="Borrajo Elias" userId="c42cad14-6a4f-4a44-991a-0b0aec2c6605" providerId="ADAL" clId="{395114E6-6684-425C-ACC9-2094B721EF2E}" dt="2023-09-09T02:33:46.930" v="887" actId="166"/>
          <ac:picMkLst>
            <pc:docMk/>
            <pc:sldMk cId="2893983925" sldId="262"/>
            <ac:picMk id="26" creationId="{669511C8-667F-4576-0D58-B54FFA9C6677}"/>
          </ac:picMkLst>
        </pc:picChg>
        <pc:picChg chg="add mod ord">
          <ac:chgData name="Borrajo Elias" userId="c42cad14-6a4f-4a44-991a-0b0aec2c6605" providerId="ADAL" clId="{395114E6-6684-425C-ACC9-2094B721EF2E}" dt="2023-09-09T02:51:05.271" v="1083" actId="171"/>
          <ac:picMkLst>
            <pc:docMk/>
            <pc:sldMk cId="2893983925" sldId="262"/>
            <ac:picMk id="28" creationId="{64AA3C78-B249-18DE-839F-39EB61887AFE}"/>
          </ac:picMkLst>
        </pc:picChg>
      </pc:sldChg>
      <pc:sldChg chg="addSp delSp modSp add mod setBg delAnim modAnim delDesignElem modNotesTx">
        <pc:chgData name="Borrajo Elias" userId="c42cad14-6a4f-4a44-991a-0b0aec2c6605" providerId="ADAL" clId="{395114E6-6684-425C-ACC9-2094B721EF2E}" dt="2023-09-09T02:54:57.940" v="1119" actId="14100"/>
        <pc:sldMkLst>
          <pc:docMk/>
          <pc:sldMk cId="3057299036" sldId="263"/>
        </pc:sldMkLst>
        <pc:spChg chg="del">
          <ac:chgData name="Borrajo Elias" userId="c42cad14-6a4f-4a44-991a-0b0aec2c6605" providerId="ADAL" clId="{395114E6-6684-425C-ACC9-2094B721EF2E}" dt="2023-09-09T02:36:05.795" v="903"/>
          <ac:spMkLst>
            <pc:docMk/>
            <pc:sldMk cId="3057299036" sldId="263"/>
            <ac:spMk id="12" creationId="{32768DCD-B824-413A-B330-8D57ADB3724C}"/>
          </ac:spMkLst>
        </pc:spChg>
        <pc:spChg chg="del">
          <ac:chgData name="Borrajo Elias" userId="c42cad14-6a4f-4a44-991a-0b0aec2c6605" providerId="ADAL" clId="{395114E6-6684-425C-ACC9-2094B721EF2E}" dt="2023-09-09T02:36:05.795" v="903"/>
          <ac:spMkLst>
            <pc:docMk/>
            <pc:sldMk cId="3057299036" sldId="263"/>
            <ac:spMk id="16" creationId="{61DF3E2F-0A88-4C55-8678-0764BF7339D9}"/>
          </ac:spMkLst>
        </pc:spChg>
        <pc:graphicFrameChg chg="mod">
          <ac:chgData name="Borrajo Elias" userId="c42cad14-6a4f-4a44-991a-0b0aec2c6605" providerId="ADAL" clId="{395114E6-6684-425C-ACC9-2094B721EF2E}" dt="2023-09-09T02:39:42.982" v="949" actId="20577"/>
          <ac:graphicFrameMkLst>
            <pc:docMk/>
            <pc:sldMk cId="3057299036" sldId="263"/>
            <ac:graphicFrameMk id="18" creationId="{42C06721-3385-7999-C35F-96A3DFE9272F}"/>
          </ac:graphicFrameMkLst>
        </pc:graphicFrameChg>
        <pc:picChg chg="add mod">
          <ac:chgData name="Borrajo Elias" userId="c42cad14-6a4f-4a44-991a-0b0aec2c6605" providerId="ADAL" clId="{395114E6-6684-425C-ACC9-2094B721EF2E}" dt="2023-09-09T02:38:02.650" v="926" actId="14100"/>
          <ac:picMkLst>
            <pc:docMk/>
            <pc:sldMk cId="3057299036" sldId="263"/>
            <ac:picMk id="4" creationId="{167FDF3C-8B0D-3DA9-D279-E10E775214FB}"/>
          </ac:picMkLst>
        </pc:picChg>
        <pc:picChg chg="add mod">
          <ac:chgData name="Borrajo Elias" userId="c42cad14-6a4f-4a44-991a-0b0aec2c6605" providerId="ADAL" clId="{395114E6-6684-425C-ACC9-2094B721EF2E}" dt="2023-09-09T02:54:57.940" v="1119" actId="14100"/>
          <ac:picMkLst>
            <pc:docMk/>
            <pc:sldMk cId="3057299036" sldId="263"/>
            <ac:picMk id="6" creationId="{3820286D-C742-D90D-6C23-C7ABBDE1A781}"/>
          </ac:picMkLst>
        </pc:picChg>
        <pc:picChg chg="del">
          <ac:chgData name="Borrajo Elias" userId="c42cad14-6a4f-4a44-991a-0b0aec2c6605" providerId="ADAL" clId="{395114E6-6684-425C-ACC9-2094B721EF2E}" dt="2023-09-09T02:36:11.509" v="905" actId="478"/>
          <ac:picMkLst>
            <pc:docMk/>
            <pc:sldMk cId="3057299036" sldId="263"/>
            <ac:picMk id="20" creationId="{1E34C768-5099-C3D1-4846-C9A00F71CA07}"/>
          </ac:picMkLst>
        </pc:picChg>
        <pc:picChg chg="del">
          <ac:chgData name="Borrajo Elias" userId="c42cad14-6a4f-4a44-991a-0b0aec2c6605" providerId="ADAL" clId="{395114E6-6684-425C-ACC9-2094B721EF2E}" dt="2023-09-09T02:36:12.918" v="907" actId="478"/>
          <ac:picMkLst>
            <pc:docMk/>
            <pc:sldMk cId="3057299036" sldId="263"/>
            <ac:picMk id="22" creationId="{BAF5AC5F-C5AA-12E3-E910-F760A30CDC43}"/>
          </ac:picMkLst>
        </pc:picChg>
        <pc:picChg chg="del">
          <ac:chgData name="Borrajo Elias" userId="c42cad14-6a4f-4a44-991a-0b0aec2c6605" providerId="ADAL" clId="{395114E6-6684-425C-ACC9-2094B721EF2E}" dt="2023-09-09T02:36:12.303" v="906" actId="478"/>
          <ac:picMkLst>
            <pc:docMk/>
            <pc:sldMk cId="3057299036" sldId="263"/>
            <ac:picMk id="24" creationId="{1F2B694C-4471-FFF7-6C9E-2AE6459DEDE7}"/>
          </ac:picMkLst>
        </pc:picChg>
        <pc:picChg chg="del">
          <ac:chgData name="Borrajo Elias" userId="c42cad14-6a4f-4a44-991a-0b0aec2c6605" providerId="ADAL" clId="{395114E6-6684-425C-ACC9-2094B721EF2E}" dt="2023-09-09T02:36:14.240" v="908" actId="478"/>
          <ac:picMkLst>
            <pc:docMk/>
            <pc:sldMk cId="3057299036" sldId="263"/>
            <ac:picMk id="26" creationId="{669511C8-667F-4576-0D58-B54FFA9C6677}"/>
          </ac:picMkLst>
        </pc:picChg>
        <pc:picChg chg="del">
          <ac:chgData name="Borrajo Elias" userId="c42cad14-6a4f-4a44-991a-0b0aec2c6605" providerId="ADAL" clId="{395114E6-6684-425C-ACC9-2094B721EF2E}" dt="2023-09-09T02:36:10.894" v="904" actId="478"/>
          <ac:picMkLst>
            <pc:docMk/>
            <pc:sldMk cId="3057299036" sldId="263"/>
            <ac:picMk id="28" creationId="{64AA3C78-B249-18DE-839F-39EB61887AFE}"/>
          </ac:picMkLst>
        </pc:picChg>
        <pc:picChg chg="add mod">
          <ac:chgData name="Borrajo Elias" userId="c42cad14-6a4f-4a44-991a-0b0aec2c6605" providerId="ADAL" clId="{395114E6-6684-425C-ACC9-2094B721EF2E}" dt="2023-09-09T02:38:54.914" v="931" actId="1076"/>
          <ac:picMkLst>
            <pc:docMk/>
            <pc:sldMk cId="3057299036" sldId="263"/>
            <ac:picMk id="1026" creationId="{D58901F3-B7D3-03BA-573C-59ED7D83624B}"/>
          </ac:picMkLst>
        </pc:picChg>
      </pc:sldChg>
      <pc:sldChg chg="add del">
        <pc:chgData name="Borrajo Elias" userId="c42cad14-6a4f-4a44-991a-0b0aec2c6605" providerId="ADAL" clId="{395114E6-6684-425C-ACC9-2094B721EF2E}" dt="2023-09-09T02:00:56.323" v="666" actId="47"/>
        <pc:sldMkLst>
          <pc:docMk/>
          <pc:sldMk cId="3745060877" sldId="263"/>
        </pc:sldMkLst>
      </pc:sldChg>
      <pc:sldChg chg="addSp delSp modSp add mod ord delAnim modAnim modNotesTx">
        <pc:chgData name="Borrajo Elias" userId="c42cad14-6a4f-4a44-991a-0b0aec2c6605" providerId="ADAL" clId="{395114E6-6684-425C-ACC9-2094B721EF2E}" dt="2023-09-09T02:50:07.101" v="1077"/>
        <pc:sldMkLst>
          <pc:docMk/>
          <pc:sldMk cId="684480145" sldId="264"/>
        </pc:sldMkLst>
        <pc:spChg chg="add del">
          <ac:chgData name="Borrajo Elias" userId="c42cad14-6a4f-4a44-991a-0b0aec2c6605" providerId="ADAL" clId="{395114E6-6684-425C-ACC9-2094B721EF2E}" dt="2023-09-09T02:46:29.859" v="1019" actId="22"/>
          <ac:spMkLst>
            <pc:docMk/>
            <pc:sldMk cId="684480145" sldId="264"/>
            <ac:spMk id="10" creationId="{78F92BAB-25ED-BC33-B7E5-32096166D6F5}"/>
          </ac:spMkLst>
        </pc:spChg>
        <pc:graphicFrameChg chg="mod">
          <ac:chgData name="Borrajo Elias" userId="c42cad14-6a4f-4a44-991a-0b0aec2c6605" providerId="ADAL" clId="{395114E6-6684-425C-ACC9-2094B721EF2E}" dt="2023-09-09T02:45:03.337" v="1004"/>
          <ac:graphicFrameMkLst>
            <pc:docMk/>
            <pc:sldMk cId="684480145" sldId="264"/>
            <ac:graphicFrameMk id="18" creationId="{42C06721-3385-7999-C35F-96A3DFE9272F}"/>
          </ac:graphicFrameMkLst>
        </pc:graphicFrameChg>
        <pc:picChg chg="del">
          <ac:chgData name="Borrajo Elias" userId="c42cad14-6a4f-4a44-991a-0b0aec2c6605" providerId="ADAL" clId="{395114E6-6684-425C-ACC9-2094B721EF2E}" dt="2023-09-09T02:40:07.242" v="953" actId="478"/>
          <ac:picMkLst>
            <pc:docMk/>
            <pc:sldMk cId="684480145" sldId="264"/>
            <ac:picMk id="4" creationId="{167FDF3C-8B0D-3DA9-D279-E10E775214FB}"/>
          </ac:picMkLst>
        </pc:picChg>
        <pc:picChg chg="add del mod">
          <ac:chgData name="Borrajo Elias" userId="c42cad14-6a4f-4a44-991a-0b0aec2c6605" providerId="ADAL" clId="{395114E6-6684-425C-ACC9-2094B721EF2E}" dt="2023-09-09T02:47:27.068" v="1035" actId="1076"/>
          <ac:picMkLst>
            <pc:docMk/>
            <pc:sldMk cId="684480145" sldId="264"/>
            <ac:picMk id="5" creationId="{E18FAFF5-D97C-993E-66BB-24F945600E2C}"/>
          </ac:picMkLst>
        </pc:picChg>
        <pc:picChg chg="del">
          <ac:chgData name="Borrajo Elias" userId="c42cad14-6a4f-4a44-991a-0b0aec2c6605" providerId="ADAL" clId="{395114E6-6684-425C-ACC9-2094B721EF2E}" dt="2023-09-09T02:40:07.986" v="954" actId="478"/>
          <ac:picMkLst>
            <pc:docMk/>
            <pc:sldMk cId="684480145" sldId="264"/>
            <ac:picMk id="6" creationId="{3820286D-C742-D90D-6C23-C7ABBDE1A781}"/>
          </ac:picMkLst>
        </pc:picChg>
        <pc:picChg chg="add mod">
          <ac:chgData name="Borrajo Elias" userId="c42cad14-6a4f-4a44-991a-0b0aec2c6605" providerId="ADAL" clId="{395114E6-6684-425C-ACC9-2094B721EF2E}" dt="2023-09-09T02:47:04.781" v="1027" actId="1076"/>
          <ac:picMkLst>
            <pc:docMk/>
            <pc:sldMk cId="684480145" sldId="264"/>
            <ac:picMk id="8" creationId="{CADDBE73-CA94-BA63-CB45-403DF358AB4E}"/>
          </ac:picMkLst>
        </pc:picChg>
        <pc:picChg chg="add mod">
          <ac:chgData name="Borrajo Elias" userId="c42cad14-6a4f-4a44-991a-0b0aec2c6605" providerId="ADAL" clId="{395114E6-6684-425C-ACC9-2094B721EF2E}" dt="2023-09-09T02:47:20.179" v="1032" actId="1076"/>
          <ac:picMkLst>
            <pc:docMk/>
            <pc:sldMk cId="684480145" sldId="264"/>
            <ac:picMk id="12" creationId="{F9452005-52A0-04A5-FE98-21FD0B5FB70C}"/>
          </ac:picMkLst>
        </pc:picChg>
        <pc:picChg chg="del">
          <ac:chgData name="Borrajo Elias" userId="c42cad14-6a4f-4a44-991a-0b0aec2c6605" providerId="ADAL" clId="{395114E6-6684-425C-ACC9-2094B721EF2E}" dt="2023-09-09T02:40:08.533" v="955" actId="478"/>
          <ac:picMkLst>
            <pc:docMk/>
            <pc:sldMk cId="684480145" sldId="264"/>
            <ac:picMk id="1026" creationId="{D58901F3-B7D3-03BA-573C-59ED7D83624B}"/>
          </ac:picMkLst>
        </pc:picChg>
        <pc:picChg chg="add mod">
          <ac:chgData name="Borrajo Elias" userId="c42cad14-6a4f-4a44-991a-0b0aec2c6605" providerId="ADAL" clId="{395114E6-6684-425C-ACC9-2094B721EF2E}" dt="2023-09-09T02:45:30.944" v="1010" actId="1076"/>
          <ac:picMkLst>
            <pc:docMk/>
            <pc:sldMk cId="684480145" sldId="264"/>
            <ac:picMk id="2050" creationId="{45DE8AFE-4CD5-3A77-306C-AB1D88CE24ED}"/>
          </ac:picMkLst>
        </pc:picChg>
        <pc:picChg chg="add del mod">
          <ac:chgData name="Borrajo Elias" userId="c42cad14-6a4f-4a44-991a-0b0aec2c6605" providerId="ADAL" clId="{395114E6-6684-425C-ACC9-2094B721EF2E}" dt="2023-09-09T02:46:25.067" v="1017" actId="478"/>
          <ac:picMkLst>
            <pc:docMk/>
            <pc:sldMk cId="684480145" sldId="264"/>
            <ac:picMk id="2052" creationId="{7ED6D453-93F5-B670-286E-1AC2EF579246}"/>
          </ac:picMkLst>
        </pc:picChg>
      </pc:sldChg>
      <pc:sldChg chg="add del">
        <pc:chgData name="Borrajo Elias" userId="c42cad14-6a4f-4a44-991a-0b0aec2c6605" providerId="ADAL" clId="{395114E6-6684-425C-ACC9-2094B721EF2E}" dt="2023-09-09T02:00:58.309" v="667" actId="47"/>
        <pc:sldMkLst>
          <pc:docMk/>
          <pc:sldMk cId="3145286633" sldId="264"/>
        </pc:sldMkLst>
      </pc:sldChg>
    </pc:docChg>
  </pc:docChgLst>
  <pc:docChgLst>
    <pc:chgData name="Lonfat Milena" userId="2813f22a-83d0-4eff-96d3-42d0fc814bdd" providerId="ADAL" clId="{4535579C-1C40-471B-8711-9FD3161D2387}"/>
    <pc:docChg chg="undo custSel addSld delSld modSld addMainMaster delMainMaster">
      <pc:chgData name="Lonfat Milena" userId="2813f22a-83d0-4eff-96d3-42d0fc814bdd" providerId="ADAL" clId="{4535579C-1C40-471B-8711-9FD3161D2387}" dt="2023-09-09T06:38:55.435" v="1429" actId="20577"/>
      <pc:docMkLst>
        <pc:docMk/>
      </pc:docMkLst>
      <pc:sldChg chg="addSp delSp modSp new mod modTransition setBg modClrScheme chgLayout">
        <pc:chgData name="Lonfat Milena" userId="2813f22a-83d0-4eff-96d3-42d0fc814bdd" providerId="ADAL" clId="{4535579C-1C40-471B-8711-9FD3161D2387}" dt="2023-09-09T06:37:31.916" v="1388"/>
        <pc:sldMkLst>
          <pc:docMk/>
          <pc:sldMk cId="422133170" sldId="256"/>
        </pc:sldMkLst>
        <pc:spChg chg="mod">
          <ac:chgData name="Lonfat Milena" userId="2813f22a-83d0-4eff-96d3-42d0fc814bdd" providerId="ADAL" clId="{4535579C-1C40-471B-8711-9FD3161D2387}" dt="2023-09-08T18:49:52.720" v="345" actId="20577"/>
          <ac:spMkLst>
            <pc:docMk/>
            <pc:sldMk cId="422133170" sldId="256"/>
            <ac:spMk id="2" creationId="{36B3A67A-A369-7830-0DCE-BB5D45CCD6DF}"/>
          </ac:spMkLst>
        </pc:spChg>
        <pc:spChg chg="mod">
          <ac:chgData name="Lonfat Milena" userId="2813f22a-83d0-4eff-96d3-42d0fc814bdd" providerId="ADAL" clId="{4535579C-1C40-471B-8711-9FD3161D2387}" dt="2023-09-08T18:49:47.694" v="344" actId="313"/>
          <ac:spMkLst>
            <pc:docMk/>
            <pc:sldMk cId="422133170" sldId="256"/>
            <ac:spMk id="3" creationId="{1E308DE8-ED87-3991-9F2F-538A8D98DD4E}"/>
          </ac:spMkLst>
        </pc:spChg>
        <pc:spChg chg="add">
          <ac:chgData name="Lonfat Milena" userId="2813f22a-83d0-4eff-96d3-42d0fc814bdd" providerId="ADAL" clId="{4535579C-1C40-471B-8711-9FD3161D2387}" dt="2023-09-08T18:17:46.582" v="29" actId="26606"/>
          <ac:spMkLst>
            <pc:docMk/>
            <pc:sldMk cId="422133170" sldId="256"/>
            <ac:spMk id="6" creationId="{8C37C960-91F5-4F61-B2CD-8A037920720B}"/>
          </ac:spMkLst>
        </pc:spChg>
        <pc:spChg chg="add">
          <ac:chgData name="Lonfat Milena" userId="2813f22a-83d0-4eff-96d3-42d0fc814bdd" providerId="ADAL" clId="{4535579C-1C40-471B-8711-9FD3161D2387}" dt="2023-09-08T18:17:46.582" v="29" actId="26606"/>
          <ac:spMkLst>
            <pc:docMk/>
            <pc:sldMk cId="422133170" sldId="256"/>
            <ac:spMk id="7" creationId="{50F155B6-ACA8-4C58-AAB6-CAFC981FF9EA}"/>
          </ac:spMkLst>
        </pc:spChg>
        <pc:spChg chg="add del">
          <ac:chgData name="Lonfat Milena" userId="2813f22a-83d0-4eff-96d3-42d0fc814bdd" providerId="ADAL" clId="{4535579C-1C40-471B-8711-9FD3161D2387}" dt="2023-09-08T18:17:04.518" v="24" actId="26606"/>
          <ac:spMkLst>
            <pc:docMk/>
            <pc:sldMk cId="422133170" sldId="256"/>
            <ac:spMk id="9" creationId="{1DB043B4-68C6-45B9-82AC-A5800EADB8DB}"/>
          </ac:spMkLst>
        </pc:spChg>
        <pc:spChg chg="add del">
          <ac:chgData name="Lonfat Milena" userId="2813f22a-83d0-4eff-96d3-42d0fc814bdd" providerId="ADAL" clId="{4535579C-1C40-471B-8711-9FD3161D2387}" dt="2023-09-08T18:17:04.518" v="24" actId="26606"/>
          <ac:spMkLst>
            <pc:docMk/>
            <pc:sldMk cId="422133170" sldId="256"/>
            <ac:spMk id="11" creationId="{5337EA23-6703-4C96-9EEB-A408CBDD67BD}"/>
          </ac:spMkLst>
        </pc:spChg>
        <pc:spChg chg="add">
          <ac:chgData name="Lonfat Milena" userId="2813f22a-83d0-4eff-96d3-42d0fc814bdd" providerId="ADAL" clId="{4535579C-1C40-471B-8711-9FD3161D2387}" dt="2023-09-08T18:17:46.582" v="29" actId="26606"/>
          <ac:spMkLst>
            <pc:docMk/>
            <pc:sldMk cId="422133170" sldId="256"/>
            <ac:spMk id="13" creationId="{A5C31099-1BBD-40CE-BC60-FCE50741940D}"/>
          </ac:spMkLst>
        </pc:spChg>
        <pc:picChg chg="add del">
          <ac:chgData name="Lonfat Milena" userId="2813f22a-83d0-4eff-96d3-42d0fc814bdd" providerId="ADAL" clId="{4535579C-1C40-471B-8711-9FD3161D2387}" dt="2023-09-08T18:17:04.518" v="24" actId="26606"/>
          <ac:picMkLst>
            <pc:docMk/>
            <pc:sldMk cId="422133170" sldId="256"/>
            <ac:picMk id="4" creationId="{9795D743-0B24-CD9A-66C6-562578B5C1A6}"/>
          </ac:picMkLst>
        </pc:picChg>
        <pc:picChg chg="add del">
          <ac:chgData name="Lonfat Milena" userId="2813f22a-83d0-4eff-96d3-42d0fc814bdd" providerId="ADAL" clId="{4535579C-1C40-471B-8711-9FD3161D2387}" dt="2023-09-08T18:17:29.487" v="28" actId="26606"/>
          <ac:picMkLst>
            <pc:docMk/>
            <pc:sldMk cId="422133170" sldId="256"/>
            <ac:picMk id="5" creationId="{C219BA28-4FA8-B4A1-4B5E-C93DD77CF185}"/>
          </ac:picMkLst>
        </pc:picChg>
        <pc:picChg chg="add">
          <ac:chgData name="Lonfat Milena" userId="2813f22a-83d0-4eff-96d3-42d0fc814bdd" providerId="ADAL" clId="{4535579C-1C40-471B-8711-9FD3161D2387}" dt="2023-09-08T18:17:46.582" v="29" actId="26606"/>
          <ac:picMkLst>
            <pc:docMk/>
            <pc:sldMk cId="422133170" sldId="256"/>
            <ac:picMk id="8" creationId="{9AFB8A6D-8D5A-E5F3-C514-FBCA1833E168}"/>
          </ac:picMkLst>
        </pc:picChg>
      </pc:sldChg>
      <pc:sldChg chg="new del">
        <pc:chgData name="Lonfat Milena" userId="2813f22a-83d0-4eff-96d3-42d0fc814bdd" providerId="ADAL" clId="{4535579C-1C40-471B-8711-9FD3161D2387}" dt="2023-09-08T18:17:29.307" v="27" actId="680"/>
        <pc:sldMkLst>
          <pc:docMk/>
          <pc:sldMk cId="3781324188" sldId="257"/>
        </pc:sldMkLst>
      </pc:sldChg>
      <pc:sldChg chg="new del">
        <pc:chgData name="Lonfat Milena" userId="2813f22a-83d0-4eff-96d3-42d0fc814bdd" providerId="ADAL" clId="{4535579C-1C40-471B-8711-9FD3161D2387}" dt="2023-09-08T18:17:04.276" v="23" actId="680"/>
        <pc:sldMkLst>
          <pc:docMk/>
          <pc:sldMk cId="4104448736" sldId="257"/>
        </pc:sldMkLst>
      </pc:sldChg>
      <pc:sldChg chg="modSp new mod modTransition">
        <pc:chgData name="Lonfat Milena" userId="2813f22a-83d0-4eff-96d3-42d0fc814bdd" providerId="ADAL" clId="{4535579C-1C40-471B-8711-9FD3161D2387}" dt="2023-09-09T06:37:32.963" v="1389"/>
        <pc:sldMkLst>
          <pc:docMk/>
          <pc:sldMk cId="4239971699" sldId="257"/>
        </pc:sldMkLst>
        <pc:spChg chg="mod">
          <ac:chgData name="Lonfat Milena" userId="2813f22a-83d0-4eff-96d3-42d0fc814bdd" providerId="ADAL" clId="{4535579C-1C40-471B-8711-9FD3161D2387}" dt="2023-09-08T19:18:14.034" v="1058" actId="790"/>
          <ac:spMkLst>
            <pc:docMk/>
            <pc:sldMk cId="4239971699" sldId="257"/>
            <ac:spMk id="2" creationId="{838CD9E6-CB33-B56C-35EC-3AA506B67015}"/>
          </ac:spMkLst>
        </pc:spChg>
        <pc:spChg chg="mod">
          <ac:chgData name="Lonfat Milena" userId="2813f22a-83d0-4eff-96d3-42d0fc814bdd" providerId="ADAL" clId="{4535579C-1C40-471B-8711-9FD3161D2387}" dt="2023-09-08T18:50:51.591" v="354" actId="27636"/>
          <ac:spMkLst>
            <pc:docMk/>
            <pc:sldMk cId="4239971699" sldId="257"/>
            <ac:spMk id="3" creationId="{4D2F95BE-49DD-4DFD-F379-9ED597E85917}"/>
          </ac:spMkLst>
        </pc:spChg>
      </pc:sldChg>
      <pc:sldChg chg="addSp delSp modSp new mod modTransition">
        <pc:chgData name="Lonfat Milena" userId="2813f22a-83d0-4eff-96d3-42d0fc814bdd" providerId="ADAL" clId="{4535579C-1C40-471B-8711-9FD3161D2387}" dt="2023-09-09T06:37:33.631" v="1390"/>
        <pc:sldMkLst>
          <pc:docMk/>
          <pc:sldMk cId="4139315058" sldId="258"/>
        </pc:sldMkLst>
        <pc:spChg chg="mod">
          <ac:chgData name="Lonfat Milena" userId="2813f22a-83d0-4eff-96d3-42d0fc814bdd" providerId="ADAL" clId="{4535579C-1C40-471B-8711-9FD3161D2387}" dt="2023-09-08T18:54:58.035" v="385" actId="790"/>
          <ac:spMkLst>
            <pc:docMk/>
            <pc:sldMk cId="4139315058" sldId="258"/>
            <ac:spMk id="2" creationId="{3FBE901D-9E1E-5FB6-8CD0-3148B8BE9331}"/>
          </ac:spMkLst>
        </pc:spChg>
        <pc:spChg chg="mod">
          <ac:chgData name="Lonfat Milena" userId="2813f22a-83d0-4eff-96d3-42d0fc814bdd" providerId="ADAL" clId="{4535579C-1C40-471B-8711-9FD3161D2387}" dt="2023-09-08T19:18:28.797" v="1062" actId="27636"/>
          <ac:spMkLst>
            <pc:docMk/>
            <pc:sldMk cId="4139315058" sldId="258"/>
            <ac:spMk id="3" creationId="{7C579D13-72C2-7D3D-A38B-AABF89CDFA04}"/>
          </ac:spMkLst>
        </pc:spChg>
        <pc:picChg chg="add mod">
          <ac:chgData name="Lonfat Milena" userId="2813f22a-83d0-4eff-96d3-42d0fc814bdd" providerId="ADAL" clId="{4535579C-1C40-471B-8711-9FD3161D2387}" dt="2023-09-08T18:55:09.765" v="389" actId="14100"/>
          <ac:picMkLst>
            <pc:docMk/>
            <pc:sldMk cId="4139315058" sldId="258"/>
            <ac:picMk id="5" creationId="{1906E3A1-0465-5AC8-BC7D-5A216A88F6BC}"/>
          </ac:picMkLst>
        </pc:picChg>
        <pc:picChg chg="add mod">
          <ac:chgData name="Lonfat Milena" userId="2813f22a-83d0-4eff-96d3-42d0fc814bdd" providerId="ADAL" clId="{4535579C-1C40-471B-8711-9FD3161D2387}" dt="2023-09-08T18:55:32.603" v="393" actId="1076"/>
          <ac:picMkLst>
            <pc:docMk/>
            <pc:sldMk cId="4139315058" sldId="258"/>
            <ac:picMk id="7" creationId="{EF247271-D990-4AEA-77E1-0385DE23EA85}"/>
          </ac:picMkLst>
        </pc:picChg>
        <pc:picChg chg="add del mod">
          <ac:chgData name="Lonfat Milena" userId="2813f22a-83d0-4eff-96d3-42d0fc814bdd" providerId="ADAL" clId="{4535579C-1C40-471B-8711-9FD3161D2387}" dt="2023-09-08T18:55:29.573" v="392" actId="478"/>
          <ac:picMkLst>
            <pc:docMk/>
            <pc:sldMk cId="4139315058" sldId="258"/>
            <ac:picMk id="9" creationId="{B1EA6C27-5169-B4FB-0909-D11A765D4335}"/>
          </ac:picMkLst>
        </pc:picChg>
      </pc:sldChg>
      <pc:sldChg chg="addSp delSp modSp add mod modTransition">
        <pc:chgData name="Lonfat Milena" userId="2813f22a-83d0-4eff-96d3-42d0fc814bdd" providerId="ADAL" clId="{4535579C-1C40-471B-8711-9FD3161D2387}" dt="2023-09-09T06:38:12.954" v="1414" actId="20577"/>
        <pc:sldMkLst>
          <pc:docMk/>
          <pc:sldMk cId="2428951281" sldId="259"/>
        </pc:sldMkLst>
        <pc:spChg chg="mod">
          <ac:chgData name="Lonfat Milena" userId="2813f22a-83d0-4eff-96d3-42d0fc814bdd" providerId="ADAL" clId="{4535579C-1C40-471B-8711-9FD3161D2387}" dt="2023-09-09T06:35:55.014" v="1355" actId="20577"/>
          <ac:spMkLst>
            <pc:docMk/>
            <pc:sldMk cId="2428951281" sldId="259"/>
            <ac:spMk id="2" creationId="{3FBE901D-9E1E-5FB6-8CD0-3148B8BE9331}"/>
          </ac:spMkLst>
        </pc:spChg>
        <pc:spChg chg="mod">
          <ac:chgData name="Lonfat Milena" userId="2813f22a-83d0-4eff-96d3-42d0fc814bdd" providerId="ADAL" clId="{4535579C-1C40-471B-8711-9FD3161D2387}" dt="2023-09-09T06:38:12.954" v="1414" actId="20577"/>
          <ac:spMkLst>
            <pc:docMk/>
            <pc:sldMk cId="2428951281" sldId="259"/>
            <ac:spMk id="3" creationId="{7C579D13-72C2-7D3D-A38B-AABF89CDFA04}"/>
          </ac:spMkLst>
        </pc:spChg>
        <pc:picChg chg="add mod">
          <ac:chgData name="Lonfat Milena" userId="2813f22a-83d0-4eff-96d3-42d0fc814bdd" providerId="ADAL" clId="{4535579C-1C40-471B-8711-9FD3161D2387}" dt="2023-09-09T06:36:34.347" v="1376" actId="1076"/>
          <ac:picMkLst>
            <pc:docMk/>
            <pc:sldMk cId="2428951281" sldId="259"/>
            <ac:picMk id="4" creationId="{EE56B310-4D06-FC36-1427-E0EE711EC1BE}"/>
          </ac:picMkLst>
        </pc:picChg>
        <pc:picChg chg="add mod">
          <ac:chgData name="Lonfat Milena" userId="2813f22a-83d0-4eff-96d3-42d0fc814bdd" providerId="ADAL" clId="{4535579C-1C40-471B-8711-9FD3161D2387}" dt="2023-09-09T06:36:38.011" v="1383" actId="1036"/>
          <ac:picMkLst>
            <pc:docMk/>
            <pc:sldMk cId="2428951281" sldId="259"/>
            <ac:picMk id="5" creationId="{0439F5AA-2E70-C53C-6693-9BCAC58A7F5B}"/>
          </ac:picMkLst>
        </pc:picChg>
        <pc:picChg chg="del">
          <ac:chgData name="Lonfat Milena" userId="2813f22a-83d0-4eff-96d3-42d0fc814bdd" providerId="ADAL" clId="{4535579C-1C40-471B-8711-9FD3161D2387}" dt="2023-09-08T19:01:49.283" v="904" actId="478"/>
          <ac:picMkLst>
            <pc:docMk/>
            <pc:sldMk cId="2428951281" sldId="259"/>
            <ac:picMk id="5" creationId="{1906E3A1-0465-5AC8-BC7D-5A216A88F6BC}"/>
          </ac:picMkLst>
        </pc:picChg>
        <pc:picChg chg="add mod">
          <ac:chgData name="Lonfat Milena" userId="2813f22a-83d0-4eff-96d3-42d0fc814bdd" providerId="ADAL" clId="{4535579C-1C40-471B-8711-9FD3161D2387}" dt="2023-09-09T06:36:32.608" v="1375" actId="1076"/>
          <ac:picMkLst>
            <pc:docMk/>
            <pc:sldMk cId="2428951281" sldId="259"/>
            <ac:picMk id="6" creationId="{0A615F1E-5085-1EE2-08E5-8B62D87AF853}"/>
          </ac:picMkLst>
        </pc:picChg>
        <pc:picChg chg="del">
          <ac:chgData name="Lonfat Milena" userId="2813f22a-83d0-4eff-96d3-42d0fc814bdd" providerId="ADAL" clId="{4535579C-1C40-471B-8711-9FD3161D2387}" dt="2023-09-08T19:01:48.599" v="903" actId="478"/>
          <ac:picMkLst>
            <pc:docMk/>
            <pc:sldMk cId="2428951281" sldId="259"/>
            <ac:picMk id="7" creationId="{EF247271-D990-4AEA-77E1-0385DE23EA85}"/>
          </ac:picMkLst>
        </pc:picChg>
      </pc:sldChg>
      <pc:sldChg chg="addSp delSp modSp add mod modTransition">
        <pc:chgData name="Lonfat Milena" userId="2813f22a-83d0-4eff-96d3-42d0fc814bdd" providerId="ADAL" clId="{4535579C-1C40-471B-8711-9FD3161D2387}" dt="2023-09-09T06:38:55.435" v="1429" actId="20577"/>
        <pc:sldMkLst>
          <pc:docMk/>
          <pc:sldMk cId="163236189" sldId="260"/>
        </pc:sldMkLst>
        <pc:spChg chg="mod">
          <ac:chgData name="Lonfat Milena" userId="2813f22a-83d0-4eff-96d3-42d0fc814bdd" providerId="ADAL" clId="{4535579C-1C40-471B-8711-9FD3161D2387}" dt="2023-09-09T06:35:59.504" v="1371" actId="27636"/>
          <ac:spMkLst>
            <pc:docMk/>
            <pc:sldMk cId="163236189" sldId="260"/>
            <ac:spMk id="2" creationId="{3FBE901D-9E1E-5FB6-8CD0-3148B8BE9331}"/>
          </ac:spMkLst>
        </pc:spChg>
        <pc:spChg chg="mod">
          <ac:chgData name="Lonfat Milena" userId="2813f22a-83d0-4eff-96d3-42d0fc814bdd" providerId="ADAL" clId="{4535579C-1C40-471B-8711-9FD3161D2387}" dt="2023-09-09T06:38:55.435" v="1429" actId="20577"/>
          <ac:spMkLst>
            <pc:docMk/>
            <pc:sldMk cId="163236189" sldId="260"/>
            <ac:spMk id="3" creationId="{7C579D13-72C2-7D3D-A38B-AABF89CDFA04}"/>
          </ac:spMkLst>
        </pc:spChg>
        <pc:picChg chg="del">
          <ac:chgData name="Lonfat Milena" userId="2813f22a-83d0-4eff-96d3-42d0fc814bdd" providerId="ADAL" clId="{4535579C-1C40-471B-8711-9FD3161D2387}" dt="2023-09-08T19:15:13.046" v="1041" actId="478"/>
          <ac:picMkLst>
            <pc:docMk/>
            <pc:sldMk cId="163236189" sldId="260"/>
            <ac:picMk id="5" creationId="{1906E3A1-0465-5AC8-BC7D-5A216A88F6BC}"/>
          </ac:picMkLst>
        </pc:picChg>
        <pc:picChg chg="add del mod">
          <ac:chgData name="Lonfat Milena" userId="2813f22a-83d0-4eff-96d3-42d0fc814bdd" providerId="ADAL" clId="{4535579C-1C40-471B-8711-9FD3161D2387}" dt="2023-09-09T06:32:07.338" v="1168" actId="478"/>
          <ac:picMkLst>
            <pc:docMk/>
            <pc:sldMk cId="163236189" sldId="260"/>
            <ac:picMk id="5" creationId="{5DF9B1A4-EF2B-9F07-6D62-851002D08AE9}"/>
          </ac:picMkLst>
        </pc:picChg>
        <pc:picChg chg="add del mod">
          <ac:chgData name="Lonfat Milena" userId="2813f22a-83d0-4eff-96d3-42d0fc814bdd" providerId="ADAL" clId="{4535579C-1C40-471B-8711-9FD3161D2387}" dt="2023-09-09T06:32:06.922" v="1167" actId="478"/>
          <ac:picMkLst>
            <pc:docMk/>
            <pc:sldMk cId="163236189" sldId="260"/>
            <ac:picMk id="7" creationId="{D35944C5-2A07-EE98-1D3D-4CAB97D8526E}"/>
          </ac:picMkLst>
        </pc:picChg>
        <pc:picChg chg="del">
          <ac:chgData name="Lonfat Milena" userId="2813f22a-83d0-4eff-96d3-42d0fc814bdd" providerId="ADAL" clId="{4535579C-1C40-471B-8711-9FD3161D2387}" dt="2023-09-08T19:15:12.516" v="1040" actId="478"/>
          <ac:picMkLst>
            <pc:docMk/>
            <pc:sldMk cId="163236189" sldId="260"/>
            <ac:picMk id="7" creationId="{EF247271-D990-4AEA-77E1-0385DE23EA85}"/>
          </ac:picMkLst>
        </pc:picChg>
        <pc:picChg chg="add del mod">
          <ac:chgData name="Lonfat Milena" userId="2813f22a-83d0-4eff-96d3-42d0fc814bdd" providerId="ADAL" clId="{4535579C-1C40-471B-8711-9FD3161D2387}" dt="2023-09-09T06:32:07.742" v="1169" actId="478"/>
          <ac:picMkLst>
            <pc:docMk/>
            <pc:sldMk cId="163236189" sldId="260"/>
            <ac:picMk id="9" creationId="{01D53394-DA15-7C78-C21C-B22C12543371}"/>
          </ac:picMkLst>
        </pc:picChg>
        <pc:picChg chg="add mod">
          <ac:chgData name="Lonfat Milena" userId="2813f22a-83d0-4eff-96d3-42d0fc814bdd" providerId="ADAL" clId="{4535579C-1C40-471B-8711-9FD3161D2387}" dt="2023-09-09T06:33:37.789" v="1327" actId="1076"/>
          <ac:picMkLst>
            <pc:docMk/>
            <pc:sldMk cId="163236189" sldId="260"/>
            <ac:picMk id="11" creationId="{AC88BD13-4AEF-D995-DD68-4F8559D86295}"/>
          </ac:picMkLst>
        </pc:picChg>
        <pc:picChg chg="add mod">
          <ac:chgData name="Lonfat Milena" userId="2813f22a-83d0-4eff-96d3-42d0fc814bdd" providerId="ADAL" clId="{4535579C-1C40-471B-8711-9FD3161D2387}" dt="2023-09-09T06:33:38.790" v="1328" actId="1076"/>
          <ac:picMkLst>
            <pc:docMk/>
            <pc:sldMk cId="163236189" sldId="260"/>
            <ac:picMk id="13" creationId="{ABD0CEBA-B9FE-51E4-3EC4-B51D96885F60}"/>
          </ac:picMkLst>
        </pc:picChg>
        <pc:picChg chg="add mod">
          <ac:chgData name="Lonfat Milena" userId="2813f22a-83d0-4eff-96d3-42d0fc814bdd" providerId="ADAL" clId="{4535579C-1C40-471B-8711-9FD3161D2387}" dt="2023-09-09T06:33:34.781" v="1325" actId="1076"/>
          <ac:picMkLst>
            <pc:docMk/>
            <pc:sldMk cId="163236189" sldId="260"/>
            <ac:picMk id="15" creationId="{9FF89A29-ADD1-5BC2-AC17-C0F25EB2F94C}"/>
          </ac:picMkLst>
        </pc:picChg>
      </pc:sldChg>
      <pc:sldChg chg="modSp new mod modTransition">
        <pc:chgData name="Lonfat Milena" userId="2813f22a-83d0-4eff-96d3-42d0fc814bdd" providerId="ADAL" clId="{4535579C-1C40-471B-8711-9FD3161D2387}" dt="2023-09-09T06:37:35.664" v="1393"/>
        <pc:sldMkLst>
          <pc:docMk/>
          <pc:sldMk cId="3815799168" sldId="261"/>
        </pc:sldMkLst>
        <pc:spChg chg="mod">
          <ac:chgData name="Lonfat Milena" userId="2813f22a-83d0-4eff-96d3-42d0fc814bdd" providerId="ADAL" clId="{4535579C-1C40-471B-8711-9FD3161D2387}" dt="2023-09-08T19:17:04.922" v="1057" actId="20577"/>
          <ac:spMkLst>
            <pc:docMk/>
            <pc:sldMk cId="3815799168" sldId="261"/>
            <ac:spMk id="2" creationId="{DB034EF3-A2AA-E3D0-1F3E-3774DAE02B91}"/>
          </ac:spMkLst>
        </pc:spChg>
      </pc:sldChg>
      <pc:sldChg chg="modTransition">
        <pc:chgData name="Lonfat Milena" userId="2813f22a-83d0-4eff-96d3-42d0fc814bdd" providerId="ADAL" clId="{4535579C-1C40-471B-8711-9FD3161D2387}" dt="2023-09-09T06:37:36.883" v="1395"/>
        <pc:sldMkLst>
          <pc:docMk/>
          <pc:sldMk cId="2893983925" sldId="262"/>
        </pc:sldMkLst>
      </pc:sldChg>
      <pc:sldChg chg="modTransition">
        <pc:chgData name="Lonfat Milena" userId="2813f22a-83d0-4eff-96d3-42d0fc814bdd" providerId="ADAL" clId="{4535579C-1C40-471B-8711-9FD3161D2387}" dt="2023-09-09T06:37:37.552" v="1396"/>
        <pc:sldMkLst>
          <pc:docMk/>
          <pc:sldMk cId="3057299036" sldId="263"/>
        </pc:sldMkLst>
      </pc:sldChg>
      <pc:sldChg chg="modTransition">
        <pc:chgData name="Lonfat Milena" userId="2813f22a-83d0-4eff-96d3-42d0fc814bdd" providerId="ADAL" clId="{4535579C-1C40-471B-8711-9FD3161D2387}" dt="2023-09-09T06:37:36.245" v="1394"/>
        <pc:sldMkLst>
          <pc:docMk/>
          <pc:sldMk cId="684480145" sldId="264"/>
        </pc:sldMkLst>
      </pc:sldChg>
      <pc:sldChg chg="modTransition">
        <pc:chgData name="Lonfat Milena" userId="2813f22a-83d0-4eff-96d3-42d0fc814bdd" providerId="ADAL" clId="{4535579C-1C40-471B-8711-9FD3161D2387}" dt="2023-09-09T06:37:39.023" v="1398"/>
        <pc:sldMkLst>
          <pc:docMk/>
          <pc:sldMk cId="88015732" sldId="265"/>
        </pc:sldMkLst>
      </pc:sldChg>
      <pc:sldChg chg="modTransition">
        <pc:chgData name="Lonfat Milena" userId="2813f22a-83d0-4eff-96d3-42d0fc814bdd" providerId="ADAL" clId="{4535579C-1C40-471B-8711-9FD3161D2387}" dt="2023-09-09T06:37:39.598" v="1399"/>
        <pc:sldMkLst>
          <pc:docMk/>
          <pc:sldMk cId="2016014755" sldId="266"/>
        </pc:sldMkLst>
      </pc:sldChg>
      <pc:sldChg chg="modTransition">
        <pc:chgData name="Lonfat Milena" userId="2813f22a-83d0-4eff-96d3-42d0fc814bdd" providerId="ADAL" clId="{4535579C-1C40-471B-8711-9FD3161D2387}" dt="2023-09-09T06:37:38.407" v="1397"/>
        <pc:sldMkLst>
          <pc:docMk/>
          <pc:sldMk cId="2022935692" sldId="267"/>
        </pc:sldMkLst>
      </pc:sldChg>
      <pc:sldMasterChg chg="add del addSldLayout delSldLayout">
        <pc:chgData name="Lonfat Milena" userId="2813f22a-83d0-4eff-96d3-42d0fc814bdd" providerId="ADAL" clId="{4535579C-1C40-471B-8711-9FD3161D2387}" dt="2023-09-08T18:17:46.582" v="29" actId="26606"/>
        <pc:sldMasterMkLst>
          <pc:docMk/>
          <pc:sldMasterMk cId="747380498" sldId="2147483648"/>
        </pc:sldMasterMkLst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3385103172" sldId="2147483649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3728917899" sldId="2147483650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628367949" sldId="2147483651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2653352954" sldId="2147483652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1806296476" sldId="2147483653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3384595243" sldId="2147483654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3551882097" sldId="2147483655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1950944659" sldId="2147483656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2700202023" sldId="2147483657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2010710020" sldId="2147483658"/>
          </pc:sldLayoutMkLst>
        </pc:sldLayoutChg>
        <pc:sldLayoutChg chg="add del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747380498" sldId="2147483648"/>
            <pc:sldLayoutMk cId="157490958" sldId="2147483659"/>
          </pc:sldLayoutMkLst>
        </pc:sldLayoutChg>
      </pc:sldMasterChg>
      <pc:sldMasterChg chg="add addSldLayout">
        <pc:chgData name="Lonfat Milena" userId="2813f22a-83d0-4eff-96d3-42d0fc814bdd" providerId="ADAL" clId="{4535579C-1C40-471B-8711-9FD3161D2387}" dt="2023-09-08T18:17:46.582" v="29" actId="26606"/>
        <pc:sldMasterMkLst>
          <pc:docMk/>
          <pc:sldMasterMk cId="618602488" sldId="2147483673"/>
        </pc:sldMasterMkLst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1085302097" sldId="2147483662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1289184924" sldId="2147483663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4018309050" sldId="2147483664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4294624467" sldId="2147483665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144904070" sldId="2147483666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1341697417" sldId="2147483667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1197567467" sldId="2147483668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1159789208" sldId="2147483669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13049174" sldId="2147483670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2324178597" sldId="2147483671"/>
          </pc:sldLayoutMkLst>
        </pc:sldLayoutChg>
        <pc:sldLayoutChg chg="add">
          <pc:chgData name="Lonfat Milena" userId="2813f22a-83d0-4eff-96d3-42d0fc814bdd" providerId="ADAL" clId="{4535579C-1C40-471B-8711-9FD3161D2387}" dt="2023-09-08T18:17:46.582" v="29" actId="26606"/>
          <pc:sldLayoutMkLst>
            <pc:docMk/>
            <pc:sldMasterMk cId="618602488" sldId="2147483673"/>
            <pc:sldLayoutMk cId="608715880" sldId="2147483672"/>
          </pc:sldLayoutMkLst>
        </pc:sldLayoutChg>
      </pc:sldMasterChg>
      <pc:sldMasterChg chg="add del addSldLayout delSldLayout">
        <pc:chgData name="Lonfat Milena" userId="2813f22a-83d0-4eff-96d3-42d0fc814bdd" providerId="ADAL" clId="{4535579C-1C40-471B-8711-9FD3161D2387}" dt="2023-09-08T18:17:04.518" v="24" actId="26606"/>
        <pc:sldMasterMkLst>
          <pc:docMk/>
          <pc:sldMasterMk cId="2567494077" sldId="2147483673"/>
        </pc:sldMasterMkLst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504129236" sldId="2147483662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486436715" sldId="2147483663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3987782963" sldId="2147483664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1131655197" sldId="2147483665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90759207" sldId="2147483666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2038907787" sldId="2147483667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4279851342" sldId="2147483668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4184377219" sldId="2147483669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3249111131" sldId="2147483670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492843055" sldId="2147483671"/>
          </pc:sldLayoutMkLst>
        </pc:sldLayoutChg>
        <pc:sldLayoutChg chg="add del">
          <pc:chgData name="Lonfat Milena" userId="2813f22a-83d0-4eff-96d3-42d0fc814bdd" providerId="ADAL" clId="{4535579C-1C40-471B-8711-9FD3161D2387}" dt="2023-09-08T18:17:04.518" v="24" actId="26606"/>
          <pc:sldLayoutMkLst>
            <pc:docMk/>
            <pc:sldMasterMk cId="2567494077" sldId="2147483673"/>
            <pc:sldLayoutMk cId="2565367222" sldId="2147483672"/>
          </pc:sldLayoutMkLst>
        </pc:sldLayoutChg>
      </pc:sldMasterChg>
      <pc:sldMasterChg chg="add del addSldLayout delSldLayout">
        <pc:chgData name="Lonfat Milena" userId="2813f22a-83d0-4eff-96d3-42d0fc814bdd" providerId="ADAL" clId="{4535579C-1C40-471B-8711-9FD3161D2387}" dt="2023-09-08T18:17:29.487" v="28" actId="26606"/>
        <pc:sldMasterMkLst>
          <pc:docMk/>
          <pc:sldMasterMk cId="889560145" sldId="2147483738"/>
        </pc:sldMasterMkLst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3699540330" sldId="2147483727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2277395848" sldId="2147483728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1633302159" sldId="2147483729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2894436446" sldId="2147483730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2337823742" sldId="2147483731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3251092926" sldId="2147483732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2869738047" sldId="2147483733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3532371712" sldId="2147483734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3421455421" sldId="2147483735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3851195655" sldId="2147483736"/>
          </pc:sldLayoutMkLst>
        </pc:sldLayoutChg>
        <pc:sldLayoutChg chg="add del">
          <pc:chgData name="Lonfat Milena" userId="2813f22a-83d0-4eff-96d3-42d0fc814bdd" providerId="ADAL" clId="{4535579C-1C40-471B-8711-9FD3161D2387}" dt="2023-09-08T18:17:29.487" v="28" actId="26606"/>
          <pc:sldLayoutMkLst>
            <pc:docMk/>
            <pc:sldMasterMk cId="889560145" sldId="2147483738"/>
            <pc:sldLayoutMk cId="1562502267" sldId="2147483737"/>
          </pc:sldLayoutMkLst>
        </pc:sldLayoutChg>
      </pc:sldMasterChg>
    </pc:docChg>
  </pc:docChgLst>
  <pc:docChgLst>
    <pc:chgData name="Martroye De Joly Alexandre" userId="S::alexandr.martroye@hes-so.ch::b336387f-8052-4025-81e8-77db83b06b5f" providerId="AD" clId="Web-{5CFA54A5-6DFA-4A7C-9887-4DB73509C069}"/>
    <pc:docChg chg="addSld">
      <pc:chgData name="Martroye De Joly Alexandre" userId="S::alexandr.martroye@hes-so.ch::b336387f-8052-4025-81e8-77db83b06b5f" providerId="AD" clId="Web-{5CFA54A5-6DFA-4A7C-9887-4DB73509C069}" dt="2023-09-09T05:50:06.355" v="0"/>
      <pc:docMkLst>
        <pc:docMk/>
      </pc:docMkLst>
      <pc:sldChg chg="new">
        <pc:chgData name="Martroye De Joly Alexandre" userId="S::alexandr.martroye@hes-so.ch::b336387f-8052-4025-81e8-77db83b06b5f" providerId="AD" clId="Web-{5CFA54A5-6DFA-4A7C-9887-4DB73509C069}" dt="2023-09-09T05:50:06.355" v="0"/>
        <pc:sldMkLst>
          <pc:docMk/>
          <pc:sldMk cId="88015732" sldId="26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hessoit.sharepoint.com/sites/2023-Sprint-FIG645-2-Groupe1/Documents%20partages/Group%201/AVM%20-%20ProductBack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fr-FR"/>
              <a:t>Burn down chart sprint 1</a:t>
            </a:r>
          </a:p>
        </c:rich>
      </c:tx>
      <c:layout>
        <c:manualLayout>
          <c:xMode val="edge"/>
          <c:yMode val="edge"/>
          <c:x val="0.37138292819826402"/>
          <c:y val="4.562731289269569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068544482275714"/>
          <c:y val="0.16000667489282167"/>
          <c:w val="0.77646537801962356"/>
          <c:h val="0.61977100012578301"/>
        </c:manualLayout>
      </c:layout>
      <c:lineChart>
        <c:grouping val="standard"/>
        <c:varyColors val="0"/>
        <c:ser>
          <c:idx val="0"/>
          <c:order val="0"/>
          <c:tx>
            <c:v>Remaining</c:v>
          </c:tx>
          <c:spPr>
            <a:ln w="25400">
              <a:solidFill>
                <a:schemeClr val="accent1"/>
              </a:solidFill>
              <a:prstDash val="solid"/>
            </a:ln>
            <a:effectLst/>
          </c:spPr>
          <c:marker>
            <c:symbol val="circle"/>
            <c:size val="7"/>
            <c:spPr>
              <a:solidFill>
                <a:srgbClr val="000080"/>
              </a:solidFill>
              <a:ln>
                <a:noFill/>
                <a:prstDash val="solid"/>
              </a:ln>
              <a:effectLst/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5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'[AVM - ProductBacklog.xlsx]Sprint  1'!$F$18:$O$18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'[AVM - ProductBacklog.xlsx]Sprint  1'!$F$40:$O$40</c:f>
              <c:numCache>
                <c:formatCode>0</c:formatCode>
                <c:ptCount val="10"/>
                <c:pt idx="0">
                  <c:v>48.5</c:v>
                </c:pt>
                <c:pt idx="1">
                  <c:v>44.5</c:v>
                </c:pt>
                <c:pt idx="2">
                  <c:v>41.5</c:v>
                </c:pt>
                <c:pt idx="3">
                  <c:v>36.5</c:v>
                </c:pt>
                <c:pt idx="4">
                  <c:v>29.5</c:v>
                </c:pt>
                <c:pt idx="5">
                  <c:v>25.5</c:v>
                </c:pt>
                <c:pt idx="6">
                  <c:v>22.5</c:v>
                </c:pt>
                <c:pt idx="7">
                  <c:v>16.5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68F-4E40-97DB-E49EE5FA0C7C}"/>
            </c:ext>
          </c:extLst>
        </c:ser>
        <c:ser>
          <c:idx val="1"/>
          <c:order val="1"/>
          <c:tx>
            <c:v>Theorical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strRef>
              <c:f>'[AVM - ProductBacklog.xlsx]Sprint  1'!$F$18:$O$18</c:f>
              <c:strCache>
                <c:ptCount val="10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</c:strCache>
            </c:strRef>
          </c:cat>
          <c:val>
            <c:numRef>
              <c:f>'[AVM - ProductBacklog.xlsx]Sprint  1'!$F$41:$O$41</c:f>
              <c:numCache>
                <c:formatCode>0.0</c:formatCode>
                <c:ptCount val="10"/>
                <c:pt idx="0">
                  <c:v>48.5</c:v>
                </c:pt>
                <c:pt idx="1">
                  <c:v>43.111111111111114</c:v>
                </c:pt>
                <c:pt idx="2">
                  <c:v>37.722222222222229</c:v>
                </c:pt>
                <c:pt idx="3">
                  <c:v>32.333333333333343</c:v>
                </c:pt>
                <c:pt idx="4">
                  <c:v>26.944444444444454</c:v>
                </c:pt>
                <c:pt idx="5">
                  <c:v>21.555555555555564</c:v>
                </c:pt>
                <c:pt idx="6">
                  <c:v>16.166666666666675</c:v>
                </c:pt>
                <c:pt idx="7">
                  <c:v>10.777777777777786</c:v>
                </c:pt>
                <c:pt idx="8">
                  <c:v>5.3888888888888964</c:v>
                </c:pt>
                <c:pt idx="9">
                  <c:v>7.1054273576010019E-15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68F-4E40-97DB-E49EE5FA0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81291344"/>
        <c:axId val="-781287312"/>
      </c:lineChart>
      <c:catAx>
        <c:axId val="-781291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/>
                  <a:t>Days</a:t>
                </a:r>
              </a:p>
            </c:rich>
          </c:tx>
          <c:layout>
            <c:manualLayout>
              <c:xMode val="edge"/>
              <c:yMode val="edge"/>
              <c:x val="0.44051481526547398"/>
              <c:y val="0.878325773184391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78128731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-7812873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/>
                  <a:t>Hours</a:t>
                </a:r>
              </a:p>
            </c:rich>
          </c:tx>
          <c:layout>
            <c:manualLayout>
              <c:xMode val="edge"/>
              <c:yMode val="edge"/>
              <c:x val="3.05466477738832E-2"/>
              <c:y val="0.342204846695218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781291344"/>
        <c:crosses val="autoZero"/>
        <c:crossBetween val="between"/>
      </c:valAx>
      <c:spPr>
        <a:solidFill>
          <a:schemeClr val="tx2">
            <a:lumMod val="20000"/>
            <a:lumOff val="80000"/>
            <a:alpha val="48000"/>
          </a:schemeClr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16CE0D-AC0B-42C2-B35B-46AA8F61DBD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DD682-DF39-4760-AD15-9875D662282C}">
      <dgm:prSet/>
      <dgm:spPr/>
      <dgm:t>
        <a:bodyPr/>
        <a:lstStyle/>
        <a:p>
          <a:r>
            <a:rPr lang="fr-CH"/>
            <a:t>Spaghetti </a:t>
          </a:r>
          <a:endParaRPr lang="en-US"/>
        </a:p>
      </dgm:t>
    </dgm:pt>
    <dgm:pt modelId="{9CF00AFB-C4CE-4499-A8D2-91D9DE40C56A}" type="parTrans" cxnId="{96E72BB8-71AC-4C2D-BF7D-480C41D6932F}">
      <dgm:prSet/>
      <dgm:spPr/>
      <dgm:t>
        <a:bodyPr/>
        <a:lstStyle/>
        <a:p>
          <a:endParaRPr lang="en-US"/>
        </a:p>
      </dgm:t>
    </dgm:pt>
    <dgm:pt modelId="{840F6B4F-279E-4430-9709-4E4DE546EFCF}" type="sibTrans" cxnId="{96E72BB8-71AC-4C2D-BF7D-480C41D6932F}">
      <dgm:prSet/>
      <dgm:spPr/>
      <dgm:t>
        <a:bodyPr/>
        <a:lstStyle/>
        <a:p>
          <a:endParaRPr lang="en-US"/>
        </a:p>
      </dgm:t>
    </dgm:pt>
    <dgm:pt modelId="{515C140E-4EB7-4263-BF8B-9F8D8BFE8080}">
      <dgm:prSet/>
      <dgm:spPr/>
      <dgm:t>
        <a:bodyPr/>
        <a:lstStyle/>
        <a:p>
          <a:r>
            <a:rPr lang="fr-CH"/>
            <a:t>Séparations by </a:t>
          </a:r>
          <a:r>
            <a:rPr lang="fr-CH" err="1"/>
            <a:t>features</a:t>
          </a:r>
          <a:r>
            <a:rPr lang="fr-CH"/>
            <a:t> &amp; N-Tier architecture</a:t>
          </a:r>
          <a:endParaRPr lang="en-US"/>
        </a:p>
      </dgm:t>
    </dgm:pt>
    <dgm:pt modelId="{7C3A5DA2-0730-433C-8AB2-BD53E381F80F}" type="parTrans" cxnId="{A9EA7FAB-604B-41B8-9348-6BE68CE6FE0B}">
      <dgm:prSet/>
      <dgm:spPr/>
      <dgm:t>
        <a:bodyPr/>
        <a:lstStyle/>
        <a:p>
          <a:endParaRPr lang="en-US"/>
        </a:p>
      </dgm:t>
    </dgm:pt>
    <dgm:pt modelId="{9584228F-BB93-4A57-8F74-0C364499323D}" type="sibTrans" cxnId="{A9EA7FAB-604B-41B8-9348-6BE68CE6FE0B}">
      <dgm:prSet/>
      <dgm:spPr/>
      <dgm:t>
        <a:bodyPr/>
        <a:lstStyle/>
        <a:p>
          <a:endParaRPr lang="en-US"/>
        </a:p>
      </dgm:t>
    </dgm:pt>
    <dgm:pt modelId="{9ACF2473-909F-4D80-A9AE-1E96A3042930}">
      <dgm:prSet custT="1"/>
      <dgm:spPr/>
      <dgm:t>
        <a:bodyPr/>
        <a:lstStyle/>
        <a:p>
          <a:r>
            <a:rPr lang="fr-CH" sz="1400"/>
            <a:t>Data layer &amp; Screens</a:t>
          </a:r>
          <a:endParaRPr lang="en-US" sz="1400"/>
        </a:p>
      </dgm:t>
    </dgm:pt>
    <dgm:pt modelId="{0E244B44-7266-47F7-A2A3-906B40A335C6}" type="parTrans" cxnId="{E93F2523-09FB-4ED7-AC5D-36CDB019FAB1}">
      <dgm:prSet/>
      <dgm:spPr/>
      <dgm:t>
        <a:bodyPr/>
        <a:lstStyle/>
        <a:p>
          <a:endParaRPr lang="en-US"/>
        </a:p>
      </dgm:t>
    </dgm:pt>
    <dgm:pt modelId="{A2C477C8-03FF-4F31-8C73-60EFE927BB5F}" type="sibTrans" cxnId="{E93F2523-09FB-4ED7-AC5D-36CDB019FAB1}">
      <dgm:prSet/>
      <dgm:spPr/>
      <dgm:t>
        <a:bodyPr/>
        <a:lstStyle/>
        <a:p>
          <a:endParaRPr lang="en-US"/>
        </a:p>
      </dgm:t>
    </dgm:pt>
    <dgm:pt modelId="{32D13F93-60E9-4817-B84C-86F4AF99C6B0}">
      <dgm:prSet/>
      <dgm:spPr/>
      <dgm:t>
        <a:bodyPr/>
        <a:lstStyle/>
        <a:p>
          <a:r>
            <a:rPr lang="en-US"/>
            <a:t>Architectural patterns</a:t>
          </a:r>
        </a:p>
      </dgm:t>
    </dgm:pt>
    <dgm:pt modelId="{6ED32B22-A3F6-4A05-9A65-D5C490513289}" type="parTrans" cxnId="{EC3591E2-B126-4FFB-B40D-FA206D670B19}">
      <dgm:prSet/>
      <dgm:spPr/>
      <dgm:t>
        <a:bodyPr/>
        <a:lstStyle/>
        <a:p>
          <a:endParaRPr lang="en-US"/>
        </a:p>
      </dgm:t>
    </dgm:pt>
    <dgm:pt modelId="{1909F5A3-1423-49F5-964A-70AD79FE2461}" type="sibTrans" cxnId="{EC3591E2-B126-4FFB-B40D-FA206D670B19}">
      <dgm:prSet/>
      <dgm:spPr/>
      <dgm:t>
        <a:bodyPr/>
        <a:lstStyle/>
        <a:p>
          <a:endParaRPr lang="en-US"/>
        </a:p>
      </dgm:t>
    </dgm:pt>
    <dgm:pt modelId="{7C03A98C-E000-46F8-ABC1-9E24D114203E}">
      <dgm:prSet custT="1"/>
      <dgm:spPr/>
      <dgm:t>
        <a:bodyPr/>
        <a:lstStyle/>
        <a:p>
          <a:r>
            <a:rPr lang="en-US" sz="1400" err="1"/>
            <a:t>Riverpod</a:t>
          </a:r>
          <a:endParaRPr lang="en-US" sz="1400"/>
        </a:p>
      </dgm:t>
    </dgm:pt>
    <dgm:pt modelId="{A974AA7A-0646-4309-953B-7E427B8EAFC5}" type="parTrans" cxnId="{E75F5D80-9315-4616-8F4D-508EDBDAE6FF}">
      <dgm:prSet/>
      <dgm:spPr/>
      <dgm:t>
        <a:bodyPr/>
        <a:lstStyle/>
        <a:p>
          <a:endParaRPr lang="en-US"/>
        </a:p>
      </dgm:t>
    </dgm:pt>
    <dgm:pt modelId="{289F9DF5-88A5-43CC-90B2-01B09968A0C0}" type="sibTrans" cxnId="{E75F5D80-9315-4616-8F4D-508EDBDAE6FF}">
      <dgm:prSet/>
      <dgm:spPr/>
      <dgm:t>
        <a:bodyPr/>
        <a:lstStyle/>
        <a:p>
          <a:endParaRPr lang="en-US"/>
        </a:p>
      </dgm:t>
    </dgm:pt>
    <dgm:pt modelId="{BE14CE7F-DDEE-43ED-803E-C0168FE91F59}">
      <dgm:prSet custT="1"/>
      <dgm:spPr/>
      <dgm:t>
        <a:bodyPr/>
        <a:lstStyle/>
        <a:p>
          <a:r>
            <a:rPr lang="en-US" sz="1400"/>
            <a:t>Bloc </a:t>
          </a:r>
        </a:p>
      </dgm:t>
    </dgm:pt>
    <dgm:pt modelId="{2FC52913-59D5-44F9-BA4C-24C72A247B13}" type="parTrans" cxnId="{B1DCE2EE-4BF4-495A-9AA3-251CB44D743B}">
      <dgm:prSet/>
      <dgm:spPr/>
      <dgm:t>
        <a:bodyPr/>
        <a:lstStyle/>
        <a:p>
          <a:endParaRPr lang="en-US"/>
        </a:p>
      </dgm:t>
    </dgm:pt>
    <dgm:pt modelId="{A0931B43-110B-45F4-842A-C24E508BF970}" type="sibTrans" cxnId="{B1DCE2EE-4BF4-495A-9AA3-251CB44D743B}">
      <dgm:prSet/>
      <dgm:spPr/>
      <dgm:t>
        <a:bodyPr/>
        <a:lstStyle/>
        <a:p>
          <a:endParaRPr lang="en-US"/>
        </a:p>
      </dgm:t>
    </dgm:pt>
    <dgm:pt modelId="{0577C266-85E3-44F8-9C28-037B3EEDA2FA}">
      <dgm:prSet custT="1"/>
      <dgm:spPr/>
      <dgm:t>
        <a:bodyPr/>
        <a:lstStyle/>
        <a:p>
          <a:r>
            <a:rPr lang="en-US" sz="1400"/>
            <a:t>MVC </a:t>
          </a:r>
        </a:p>
      </dgm:t>
    </dgm:pt>
    <dgm:pt modelId="{8E6EF5BA-7033-477E-B05E-ADAEB145389E}" type="parTrans" cxnId="{9B7E4309-A05B-467E-82B7-F37732D767EC}">
      <dgm:prSet/>
      <dgm:spPr/>
      <dgm:t>
        <a:bodyPr/>
        <a:lstStyle/>
        <a:p>
          <a:endParaRPr lang="en-US"/>
        </a:p>
      </dgm:t>
    </dgm:pt>
    <dgm:pt modelId="{E2AFCF5A-B46A-4B26-A60B-CBFEB9528348}" type="sibTrans" cxnId="{9B7E4309-A05B-467E-82B7-F37732D767EC}">
      <dgm:prSet/>
      <dgm:spPr/>
      <dgm:t>
        <a:bodyPr/>
        <a:lstStyle/>
        <a:p>
          <a:endParaRPr lang="en-US"/>
        </a:p>
      </dgm:t>
    </dgm:pt>
    <dgm:pt modelId="{9396545A-7BFC-46A9-827B-E71DD2D7F45A}">
      <dgm:prSet/>
      <dgm:spPr/>
      <dgm:t>
        <a:bodyPr/>
        <a:lstStyle/>
        <a:p>
          <a:r>
            <a:rPr lang="en-US"/>
            <a:t>And many more</a:t>
          </a:r>
        </a:p>
      </dgm:t>
    </dgm:pt>
    <dgm:pt modelId="{B2415545-02D5-47F4-B6DC-2CE24A76AFBD}" type="parTrans" cxnId="{5243394E-4341-4764-945A-6B8441D9F4A0}">
      <dgm:prSet/>
      <dgm:spPr/>
      <dgm:t>
        <a:bodyPr/>
        <a:lstStyle/>
        <a:p>
          <a:endParaRPr lang="en-US"/>
        </a:p>
      </dgm:t>
    </dgm:pt>
    <dgm:pt modelId="{EBC22704-E4D2-481B-ACE7-8A16A90EFD84}" type="sibTrans" cxnId="{5243394E-4341-4764-945A-6B8441D9F4A0}">
      <dgm:prSet/>
      <dgm:spPr/>
      <dgm:t>
        <a:bodyPr/>
        <a:lstStyle/>
        <a:p>
          <a:endParaRPr lang="en-US"/>
        </a:p>
      </dgm:t>
    </dgm:pt>
    <dgm:pt modelId="{BBDB736C-4B1A-45FC-85A9-DE44C7A78503}">
      <dgm:prSet custT="1"/>
      <dgm:spPr/>
      <dgm:t>
        <a:bodyPr/>
        <a:lstStyle/>
        <a:p>
          <a:r>
            <a:rPr lang="en-US" sz="800"/>
            <a:t>MVVM</a:t>
          </a:r>
        </a:p>
      </dgm:t>
    </dgm:pt>
    <dgm:pt modelId="{A5E7DA42-9801-491C-8F6F-9E6143B59B11}" type="parTrans" cxnId="{86B53F69-7640-4177-BE8B-537932A08CAD}">
      <dgm:prSet/>
      <dgm:spPr/>
      <dgm:t>
        <a:bodyPr/>
        <a:lstStyle/>
        <a:p>
          <a:endParaRPr lang="en-US"/>
        </a:p>
      </dgm:t>
    </dgm:pt>
    <dgm:pt modelId="{67B73E55-7CD3-4B86-8A8A-FDA49DA31919}" type="sibTrans" cxnId="{86B53F69-7640-4177-BE8B-537932A08CAD}">
      <dgm:prSet/>
      <dgm:spPr/>
      <dgm:t>
        <a:bodyPr/>
        <a:lstStyle/>
        <a:p>
          <a:endParaRPr lang="en-US"/>
        </a:p>
      </dgm:t>
    </dgm:pt>
    <dgm:pt modelId="{AD1ACEC2-A901-46B6-9D94-8DAC57D6C93D}">
      <dgm:prSet custT="1"/>
      <dgm:spPr/>
      <dgm:t>
        <a:bodyPr/>
        <a:lstStyle/>
        <a:p>
          <a:r>
            <a:rPr lang="en-US" sz="800"/>
            <a:t>Stacked</a:t>
          </a:r>
        </a:p>
      </dgm:t>
    </dgm:pt>
    <dgm:pt modelId="{BD799CCA-2002-4F6A-8848-18F61752A1FA}" type="parTrans" cxnId="{16F3EEE6-93A8-4A6F-8B91-3A51CDA7EF53}">
      <dgm:prSet/>
      <dgm:spPr/>
      <dgm:t>
        <a:bodyPr/>
        <a:lstStyle/>
        <a:p>
          <a:endParaRPr lang="en-US"/>
        </a:p>
      </dgm:t>
    </dgm:pt>
    <dgm:pt modelId="{8883C7E2-9A8F-4DAD-B75F-8EEA3458E88D}" type="sibTrans" cxnId="{16F3EEE6-93A8-4A6F-8B91-3A51CDA7EF53}">
      <dgm:prSet/>
      <dgm:spPr/>
      <dgm:t>
        <a:bodyPr/>
        <a:lstStyle/>
        <a:p>
          <a:endParaRPr lang="en-US"/>
        </a:p>
      </dgm:t>
    </dgm:pt>
    <dgm:pt modelId="{80B27995-B74A-4182-A833-6EBF38FE8946}">
      <dgm:prSet custT="1"/>
      <dgm:spPr/>
      <dgm:t>
        <a:bodyPr/>
        <a:lstStyle/>
        <a:p>
          <a:r>
            <a:rPr lang="en-US" sz="800"/>
            <a:t>Clean Architecture</a:t>
          </a:r>
        </a:p>
      </dgm:t>
    </dgm:pt>
    <dgm:pt modelId="{B23E5BBC-6471-4BCF-805B-101F62389A89}" type="parTrans" cxnId="{C512AD99-2297-4E1E-B525-C4D763D5AA5F}">
      <dgm:prSet/>
      <dgm:spPr/>
      <dgm:t>
        <a:bodyPr/>
        <a:lstStyle/>
        <a:p>
          <a:endParaRPr lang="en-US"/>
        </a:p>
      </dgm:t>
    </dgm:pt>
    <dgm:pt modelId="{BB52C8AF-265F-40A3-A87E-D2D96BB7709E}" type="sibTrans" cxnId="{C512AD99-2297-4E1E-B525-C4D763D5AA5F}">
      <dgm:prSet/>
      <dgm:spPr/>
      <dgm:t>
        <a:bodyPr/>
        <a:lstStyle/>
        <a:p>
          <a:endParaRPr lang="en-US"/>
        </a:p>
      </dgm:t>
    </dgm:pt>
    <dgm:pt modelId="{FF1ECCC3-B623-4122-832C-BFC623FF806D}">
      <dgm:prSet custT="1"/>
      <dgm:spPr/>
      <dgm:t>
        <a:bodyPr/>
        <a:lstStyle/>
        <a:p>
          <a:r>
            <a:rPr lang="en-US" sz="800"/>
            <a:t>VIPER</a:t>
          </a:r>
        </a:p>
      </dgm:t>
    </dgm:pt>
    <dgm:pt modelId="{0C90DA98-FA92-426F-874C-FE2F1B02193C}" type="parTrans" cxnId="{55A09776-CCA6-4FAB-AC00-D33BBE0003CA}">
      <dgm:prSet/>
      <dgm:spPr/>
      <dgm:t>
        <a:bodyPr/>
        <a:lstStyle/>
        <a:p>
          <a:endParaRPr lang="en-US"/>
        </a:p>
      </dgm:t>
    </dgm:pt>
    <dgm:pt modelId="{B1FDF004-291F-44B9-B8D2-05FBB1B050DB}" type="sibTrans" cxnId="{55A09776-CCA6-4FAB-AC00-D33BBE0003CA}">
      <dgm:prSet/>
      <dgm:spPr/>
      <dgm:t>
        <a:bodyPr/>
        <a:lstStyle/>
        <a:p>
          <a:endParaRPr lang="en-US"/>
        </a:p>
      </dgm:t>
    </dgm:pt>
    <dgm:pt modelId="{91DC0ABD-7AC0-46FB-9731-6D8D6146A95A}">
      <dgm:prSet custT="1"/>
      <dgm:spPr/>
      <dgm:t>
        <a:bodyPr/>
        <a:lstStyle/>
        <a:p>
          <a:r>
            <a:rPr lang="en-US" sz="800"/>
            <a:t>MVI</a:t>
          </a:r>
        </a:p>
      </dgm:t>
    </dgm:pt>
    <dgm:pt modelId="{59B1DF70-492F-4F88-BD37-205D4C43C256}" type="parTrans" cxnId="{83D0EF90-560C-4565-BA28-B726667DE9F2}">
      <dgm:prSet/>
      <dgm:spPr/>
      <dgm:t>
        <a:bodyPr/>
        <a:lstStyle/>
        <a:p>
          <a:endParaRPr lang="en-US"/>
        </a:p>
      </dgm:t>
    </dgm:pt>
    <dgm:pt modelId="{E8533932-FF02-4950-A7A8-6C82D501D6DE}" type="sibTrans" cxnId="{83D0EF90-560C-4565-BA28-B726667DE9F2}">
      <dgm:prSet/>
      <dgm:spPr/>
      <dgm:t>
        <a:bodyPr/>
        <a:lstStyle/>
        <a:p>
          <a:endParaRPr lang="en-US"/>
        </a:p>
      </dgm:t>
    </dgm:pt>
    <dgm:pt modelId="{A83A11D8-1215-4BEB-AA40-13DCEE37C1E9}">
      <dgm:prSet custT="1"/>
      <dgm:spPr/>
      <dgm:t>
        <a:bodyPr/>
        <a:lstStyle/>
        <a:p>
          <a:r>
            <a:rPr lang="en-US" sz="800"/>
            <a:t>MVP</a:t>
          </a:r>
        </a:p>
      </dgm:t>
    </dgm:pt>
    <dgm:pt modelId="{DE430046-9DAA-4A19-AE37-10E2E938244F}" type="parTrans" cxnId="{1E49A273-D1F9-4A9C-B31C-307B0E509172}">
      <dgm:prSet/>
      <dgm:spPr/>
      <dgm:t>
        <a:bodyPr/>
        <a:lstStyle/>
        <a:p>
          <a:endParaRPr lang="en-US"/>
        </a:p>
      </dgm:t>
    </dgm:pt>
    <dgm:pt modelId="{757AA64D-1B89-41D0-8777-12FB9F1A1A36}" type="sibTrans" cxnId="{1E49A273-D1F9-4A9C-B31C-307B0E509172}">
      <dgm:prSet/>
      <dgm:spPr/>
      <dgm:t>
        <a:bodyPr/>
        <a:lstStyle/>
        <a:p>
          <a:endParaRPr lang="en-US"/>
        </a:p>
      </dgm:t>
    </dgm:pt>
    <dgm:pt modelId="{9E0B95FB-2B47-4056-97DD-3F034896530E}">
      <dgm:prSet custT="1"/>
      <dgm:spPr/>
      <dgm:t>
        <a:bodyPr/>
        <a:lstStyle/>
        <a:p>
          <a:r>
            <a:rPr lang="en-US" sz="800"/>
            <a:t>FLUX</a:t>
          </a:r>
        </a:p>
      </dgm:t>
    </dgm:pt>
    <dgm:pt modelId="{A1D4A98F-15B3-4572-9B28-11F98C84074C}" type="parTrans" cxnId="{D8A90FC7-C427-4A7A-A809-AD8CEC27D96C}">
      <dgm:prSet/>
      <dgm:spPr/>
      <dgm:t>
        <a:bodyPr/>
        <a:lstStyle/>
        <a:p>
          <a:endParaRPr lang="en-US"/>
        </a:p>
      </dgm:t>
    </dgm:pt>
    <dgm:pt modelId="{852A4E6B-2D77-4F38-B1FC-FBFBE041592B}" type="sibTrans" cxnId="{D8A90FC7-C427-4A7A-A809-AD8CEC27D96C}">
      <dgm:prSet/>
      <dgm:spPr/>
      <dgm:t>
        <a:bodyPr/>
        <a:lstStyle/>
        <a:p>
          <a:endParaRPr lang="en-US"/>
        </a:p>
      </dgm:t>
    </dgm:pt>
    <dgm:pt modelId="{2F01D4B0-A42A-49D1-8096-423671F15E02}">
      <dgm:prSet custT="1"/>
      <dgm:spPr/>
      <dgm:t>
        <a:bodyPr/>
        <a:lstStyle/>
        <a:p>
          <a:r>
            <a:rPr lang="en-US" sz="800"/>
            <a:t>REDUX</a:t>
          </a:r>
        </a:p>
      </dgm:t>
    </dgm:pt>
    <dgm:pt modelId="{5E7A72DF-0D97-4619-B6A9-374C6ACC65AA}" type="parTrans" cxnId="{BC35DC43-B2A9-48A5-80A0-9541BA23ADB2}">
      <dgm:prSet/>
      <dgm:spPr/>
      <dgm:t>
        <a:bodyPr/>
        <a:lstStyle/>
        <a:p>
          <a:endParaRPr lang="en-US"/>
        </a:p>
      </dgm:t>
    </dgm:pt>
    <dgm:pt modelId="{4852B2C8-BCD2-4E24-85DB-E7EF125B2360}" type="sibTrans" cxnId="{BC35DC43-B2A9-48A5-80A0-9541BA23ADB2}">
      <dgm:prSet/>
      <dgm:spPr/>
      <dgm:t>
        <a:bodyPr/>
        <a:lstStyle/>
        <a:p>
          <a:endParaRPr lang="en-US"/>
        </a:p>
      </dgm:t>
    </dgm:pt>
    <dgm:pt modelId="{30F52562-0144-4E1B-AC94-7CE35194EA3D}">
      <dgm:prSet custT="1"/>
      <dgm:spPr/>
      <dgm:t>
        <a:bodyPr/>
        <a:lstStyle/>
        <a:p>
          <a:r>
            <a:rPr lang="en-US" sz="800"/>
            <a:t>Provider</a:t>
          </a:r>
        </a:p>
      </dgm:t>
    </dgm:pt>
    <dgm:pt modelId="{9304CBAE-A0BD-4FCA-92AE-D52E33B3C320}" type="parTrans" cxnId="{78FCB0A1-64AA-4EA0-9484-FF4E23CD1688}">
      <dgm:prSet/>
      <dgm:spPr/>
      <dgm:t>
        <a:bodyPr/>
        <a:lstStyle/>
        <a:p>
          <a:endParaRPr lang="en-US"/>
        </a:p>
      </dgm:t>
    </dgm:pt>
    <dgm:pt modelId="{163EBF9E-451B-4567-A324-C701BA36D5C4}" type="sibTrans" cxnId="{78FCB0A1-64AA-4EA0-9484-FF4E23CD1688}">
      <dgm:prSet/>
      <dgm:spPr/>
      <dgm:t>
        <a:bodyPr/>
        <a:lstStyle/>
        <a:p>
          <a:endParaRPr lang="en-US"/>
        </a:p>
      </dgm:t>
    </dgm:pt>
    <dgm:pt modelId="{2BE05C6D-2F5E-49F9-B43A-05439F90AD8D}" type="pres">
      <dgm:prSet presAssocID="{0316CE0D-AC0B-42C2-B35B-46AA8F61DBD8}" presName="Name0" presStyleCnt="0">
        <dgm:presLayoutVars>
          <dgm:dir/>
          <dgm:animLvl val="lvl"/>
          <dgm:resizeHandles val="exact"/>
        </dgm:presLayoutVars>
      </dgm:prSet>
      <dgm:spPr/>
    </dgm:pt>
    <dgm:pt modelId="{6451745D-32C4-4FD2-B642-48A5BA523C3C}" type="pres">
      <dgm:prSet presAssocID="{9396545A-7BFC-46A9-827B-E71DD2D7F45A}" presName="boxAndChildren" presStyleCnt="0"/>
      <dgm:spPr/>
    </dgm:pt>
    <dgm:pt modelId="{0C46A3B0-4C6A-447D-8745-F586119E7AD4}" type="pres">
      <dgm:prSet presAssocID="{9396545A-7BFC-46A9-827B-E71DD2D7F45A}" presName="parentTextBox" presStyleLbl="node1" presStyleIdx="0" presStyleCnt="4"/>
      <dgm:spPr/>
    </dgm:pt>
    <dgm:pt modelId="{43C7B725-9910-4E29-91B0-DEB26E72774B}" type="pres">
      <dgm:prSet presAssocID="{9396545A-7BFC-46A9-827B-E71DD2D7F45A}" presName="entireBox" presStyleLbl="node1" presStyleIdx="0" presStyleCnt="4" custScaleX="65925" custLinFactNeighborX="17038" custLinFactNeighborY="190"/>
      <dgm:spPr/>
    </dgm:pt>
    <dgm:pt modelId="{049974C1-FAD2-4202-BA30-880ABF713F71}" type="pres">
      <dgm:prSet presAssocID="{9396545A-7BFC-46A9-827B-E71DD2D7F45A}" presName="descendantBox" presStyleCnt="0"/>
      <dgm:spPr/>
    </dgm:pt>
    <dgm:pt modelId="{1D4B6183-5D6D-45E5-B28B-E5AA29E539CA}" type="pres">
      <dgm:prSet presAssocID="{BBDB736C-4B1A-45FC-85A9-DE44C7A78503}" presName="childTextBox" presStyleLbl="fgAccFollowNode1" presStyleIdx="0" presStyleCnt="13" custScaleX="7323" custLinFactNeighborX="17038" custLinFactNeighborY="412">
        <dgm:presLayoutVars>
          <dgm:bulletEnabled val="1"/>
        </dgm:presLayoutVars>
      </dgm:prSet>
      <dgm:spPr/>
    </dgm:pt>
    <dgm:pt modelId="{3AF2A69F-A0AD-40D0-9453-E51227893731}" type="pres">
      <dgm:prSet presAssocID="{AD1ACEC2-A901-46B6-9D94-8DAC57D6C93D}" presName="childTextBox" presStyleLbl="fgAccFollowNode1" presStyleIdx="1" presStyleCnt="13" custScaleX="7323" custLinFactNeighborX="17038" custLinFactNeighborY="412">
        <dgm:presLayoutVars>
          <dgm:bulletEnabled val="1"/>
        </dgm:presLayoutVars>
      </dgm:prSet>
      <dgm:spPr/>
    </dgm:pt>
    <dgm:pt modelId="{94EEFA02-E361-4E97-8781-9D19B5653EB6}" type="pres">
      <dgm:prSet presAssocID="{80B27995-B74A-4182-A833-6EBF38FE8946}" presName="childTextBox" presStyleLbl="fgAccFollowNode1" presStyleIdx="2" presStyleCnt="13" custScaleX="7323" custLinFactNeighborX="17038" custLinFactNeighborY="412">
        <dgm:presLayoutVars>
          <dgm:bulletEnabled val="1"/>
        </dgm:presLayoutVars>
      </dgm:prSet>
      <dgm:spPr/>
    </dgm:pt>
    <dgm:pt modelId="{FD496065-3C52-41AA-AF27-4FD09EC5A652}" type="pres">
      <dgm:prSet presAssocID="{FF1ECCC3-B623-4122-832C-BFC623FF806D}" presName="childTextBox" presStyleLbl="fgAccFollowNode1" presStyleIdx="3" presStyleCnt="13" custScaleX="7323" custLinFactNeighborX="17038" custLinFactNeighborY="412">
        <dgm:presLayoutVars>
          <dgm:bulletEnabled val="1"/>
        </dgm:presLayoutVars>
      </dgm:prSet>
      <dgm:spPr/>
    </dgm:pt>
    <dgm:pt modelId="{41C3C501-B494-437D-8D69-1D5F76EB596C}" type="pres">
      <dgm:prSet presAssocID="{91DC0ABD-7AC0-46FB-9731-6D8D6146A95A}" presName="childTextBox" presStyleLbl="fgAccFollowNode1" presStyleIdx="4" presStyleCnt="13" custScaleX="7323" custLinFactNeighborX="17038" custLinFactNeighborY="412">
        <dgm:presLayoutVars>
          <dgm:bulletEnabled val="1"/>
        </dgm:presLayoutVars>
      </dgm:prSet>
      <dgm:spPr/>
    </dgm:pt>
    <dgm:pt modelId="{A1C51B2A-242E-4EE7-B952-1DD4999F2B4F}" type="pres">
      <dgm:prSet presAssocID="{A83A11D8-1215-4BEB-AA40-13DCEE37C1E9}" presName="childTextBox" presStyleLbl="fgAccFollowNode1" presStyleIdx="5" presStyleCnt="13" custScaleX="7323" custLinFactNeighborX="17038" custLinFactNeighborY="412">
        <dgm:presLayoutVars>
          <dgm:bulletEnabled val="1"/>
        </dgm:presLayoutVars>
      </dgm:prSet>
      <dgm:spPr/>
    </dgm:pt>
    <dgm:pt modelId="{4FE6FE50-F1C2-43E8-955F-42D1DE1B87F7}" type="pres">
      <dgm:prSet presAssocID="{9E0B95FB-2B47-4056-97DD-3F034896530E}" presName="childTextBox" presStyleLbl="fgAccFollowNode1" presStyleIdx="6" presStyleCnt="13" custScaleX="7323" custLinFactNeighborX="17038" custLinFactNeighborY="412">
        <dgm:presLayoutVars>
          <dgm:bulletEnabled val="1"/>
        </dgm:presLayoutVars>
      </dgm:prSet>
      <dgm:spPr/>
    </dgm:pt>
    <dgm:pt modelId="{F8AC1095-913D-4230-8D53-5EAB31543643}" type="pres">
      <dgm:prSet presAssocID="{2F01D4B0-A42A-49D1-8096-423671F15E02}" presName="childTextBox" presStyleLbl="fgAccFollowNode1" presStyleIdx="7" presStyleCnt="13" custScaleX="7323" custLinFactNeighborX="17038" custLinFactNeighborY="412">
        <dgm:presLayoutVars>
          <dgm:bulletEnabled val="1"/>
        </dgm:presLayoutVars>
      </dgm:prSet>
      <dgm:spPr/>
    </dgm:pt>
    <dgm:pt modelId="{58494D8C-CAB6-4B38-B483-E1ED17DB3E7C}" type="pres">
      <dgm:prSet presAssocID="{30F52562-0144-4E1B-AC94-7CE35194EA3D}" presName="childTextBox" presStyleLbl="fgAccFollowNode1" presStyleIdx="8" presStyleCnt="13" custScaleX="7323" custLinFactNeighborX="17038" custLinFactNeighborY="412">
        <dgm:presLayoutVars>
          <dgm:bulletEnabled val="1"/>
        </dgm:presLayoutVars>
      </dgm:prSet>
      <dgm:spPr/>
    </dgm:pt>
    <dgm:pt modelId="{20021586-15FC-4862-ABA3-458776FD2BE5}" type="pres">
      <dgm:prSet presAssocID="{1909F5A3-1423-49F5-964A-70AD79FE2461}" presName="sp" presStyleCnt="0"/>
      <dgm:spPr/>
    </dgm:pt>
    <dgm:pt modelId="{67040B6F-9C0A-436D-93D1-9F3142639D42}" type="pres">
      <dgm:prSet presAssocID="{32D13F93-60E9-4817-B84C-86F4AF99C6B0}" presName="arrowAndChildren" presStyleCnt="0"/>
      <dgm:spPr/>
    </dgm:pt>
    <dgm:pt modelId="{A829E73C-D7B5-4B2D-9233-E9AC7A21F3A3}" type="pres">
      <dgm:prSet presAssocID="{32D13F93-60E9-4817-B84C-86F4AF99C6B0}" presName="parentTextArrow" presStyleLbl="node1" presStyleIdx="0" presStyleCnt="4"/>
      <dgm:spPr/>
    </dgm:pt>
    <dgm:pt modelId="{0997631B-534E-4907-A6A8-14F98620987F}" type="pres">
      <dgm:prSet presAssocID="{32D13F93-60E9-4817-B84C-86F4AF99C6B0}" presName="arrow" presStyleLbl="node1" presStyleIdx="1" presStyleCnt="4" custScaleX="65925" custLinFactNeighborX="17038" custLinFactNeighborY="123"/>
      <dgm:spPr/>
    </dgm:pt>
    <dgm:pt modelId="{DA12BE20-A30B-4545-AD54-8D508F8BA066}" type="pres">
      <dgm:prSet presAssocID="{32D13F93-60E9-4817-B84C-86F4AF99C6B0}" presName="descendantArrow" presStyleCnt="0"/>
      <dgm:spPr/>
    </dgm:pt>
    <dgm:pt modelId="{D865FB68-E33D-4DFE-8643-03369063DB54}" type="pres">
      <dgm:prSet presAssocID="{7C03A98C-E000-46F8-ABC1-9E24D114203E}" presName="childTextArrow" presStyleLbl="fgAccFollowNode1" presStyleIdx="9" presStyleCnt="13" custScaleX="21954" custLinFactNeighborX="17038" custLinFactNeighborY="412">
        <dgm:presLayoutVars>
          <dgm:bulletEnabled val="1"/>
        </dgm:presLayoutVars>
      </dgm:prSet>
      <dgm:spPr/>
    </dgm:pt>
    <dgm:pt modelId="{A88C765C-ABFB-44E4-B0AF-C492EBEB8FDE}" type="pres">
      <dgm:prSet presAssocID="{BE14CE7F-DDEE-43ED-803E-C0168FE91F59}" presName="childTextArrow" presStyleLbl="fgAccFollowNode1" presStyleIdx="10" presStyleCnt="13" custScaleX="21954" custLinFactNeighborX="17038" custLinFactNeighborY="412">
        <dgm:presLayoutVars>
          <dgm:bulletEnabled val="1"/>
        </dgm:presLayoutVars>
      </dgm:prSet>
      <dgm:spPr/>
    </dgm:pt>
    <dgm:pt modelId="{95F1EE1A-72DC-4F66-B5EB-BFB30CF88748}" type="pres">
      <dgm:prSet presAssocID="{0577C266-85E3-44F8-9C28-037B3EEDA2FA}" presName="childTextArrow" presStyleLbl="fgAccFollowNode1" presStyleIdx="11" presStyleCnt="13" custScaleX="21954" custLinFactNeighborX="17038" custLinFactNeighborY="412">
        <dgm:presLayoutVars>
          <dgm:bulletEnabled val="1"/>
        </dgm:presLayoutVars>
      </dgm:prSet>
      <dgm:spPr/>
    </dgm:pt>
    <dgm:pt modelId="{CBC5AE9D-0E9F-43E4-BFF6-EB49AD63FFC4}" type="pres">
      <dgm:prSet presAssocID="{9584228F-BB93-4A57-8F74-0C364499323D}" presName="sp" presStyleCnt="0"/>
      <dgm:spPr/>
    </dgm:pt>
    <dgm:pt modelId="{C34040B6-E4E4-4879-B10D-CC76E1DE883C}" type="pres">
      <dgm:prSet presAssocID="{515C140E-4EB7-4263-BF8B-9F8D8BFE8080}" presName="arrowAndChildren" presStyleCnt="0"/>
      <dgm:spPr/>
    </dgm:pt>
    <dgm:pt modelId="{3A01409D-71D4-4B44-919B-50701451116C}" type="pres">
      <dgm:prSet presAssocID="{515C140E-4EB7-4263-BF8B-9F8D8BFE8080}" presName="parentTextArrow" presStyleLbl="node1" presStyleIdx="1" presStyleCnt="4"/>
      <dgm:spPr/>
    </dgm:pt>
    <dgm:pt modelId="{4E45EE66-71CC-4FB8-B663-9052B27A860B}" type="pres">
      <dgm:prSet presAssocID="{515C140E-4EB7-4263-BF8B-9F8D8BFE8080}" presName="arrow" presStyleLbl="node1" presStyleIdx="2" presStyleCnt="4" custScaleX="65925" custLinFactNeighborX="17038" custLinFactNeighborY="123"/>
      <dgm:spPr/>
    </dgm:pt>
    <dgm:pt modelId="{85DAFAA7-5E7E-4AD3-86D3-285912AB57B2}" type="pres">
      <dgm:prSet presAssocID="{515C140E-4EB7-4263-BF8B-9F8D8BFE8080}" presName="descendantArrow" presStyleCnt="0"/>
      <dgm:spPr/>
    </dgm:pt>
    <dgm:pt modelId="{08AAC933-C395-4CAF-A6D3-CF4234B8AE8D}" type="pres">
      <dgm:prSet presAssocID="{9ACF2473-909F-4D80-A9AE-1E96A3042930}" presName="childTextArrow" presStyleLbl="fgAccFollowNode1" presStyleIdx="12" presStyleCnt="13" custScaleX="65925" custLinFactNeighborX="17038" custLinFactNeighborY="412">
        <dgm:presLayoutVars>
          <dgm:bulletEnabled val="1"/>
        </dgm:presLayoutVars>
      </dgm:prSet>
      <dgm:spPr/>
    </dgm:pt>
    <dgm:pt modelId="{0874566E-4D23-4E58-AC6A-7575077A4CB3}" type="pres">
      <dgm:prSet presAssocID="{840F6B4F-279E-4430-9709-4E4DE546EFCF}" presName="sp" presStyleCnt="0"/>
      <dgm:spPr/>
    </dgm:pt>
    <dgm:pt modelId="{57F264B2-A137-46DD-8C52-C0B0BD77E92A}" type="pres">
      <dgm:prSet presAssocID="{D7FDD682-DF39-4760-AD15-9875D662282C}" presName="arrowAndChildren" presStyleCnt="0"/>
      <dgm:spPr/>
    </dgm:pt>
    <dgm:pt modelId="{AA99988F-840F-4AC5-84DD-4AC5C8074AAA}" type="pres">
      <dgm:prSet presAssocID="{D7FDD682-DF39-4760-AD15-9875D662282C}" presName="parentTextArrow" presStyleLbl="node1" presStyleIdx="3" presStyleCnt="4" custScaleX="65925" custLinFactNeighborX="17038" custLinFactNeighborY="123"/>
      <dgm:spPr/>
    </dgm:pt>
  </dgm:ptLst>
  <dgm:cxnLst>
    <dgm:cxn modelId="{E1EA3204-9AFC-446E-9266-F49517581930}" type="presOf" srcId="{515C140E-4EB7-4263-BF8B-9F8D8BFE8080}" destId="{4E45EE66-71CC-4FB8-B663-9052B27A860B}" srcOrd="1" destOrd="0" presId="urn:microsoft.com/office/officeart/2005/8/layout/process4"/>
    <dgm:cxn modelId="{9B7E4309-A05B-467E-82B7-F37732D767EC}" srcId="{32D13F93-60E9-4817-B84C-86F4AF99C6B0}" destId="{0577C266-85E3-44F8-9C28-037B3EEDA2FA}" srcOrd="2" destOrd="0" parTransId="{8E6EF5BA-7033-477E-B05E-ADAEB145389E}" sibTransId="{E2AFCF5A-B46A-4B26-A60B-CBFEB9528348}"/>
    <dgm:cxn modelId="{CBBF2711-EC0F-44B5-8397-F0FE445EC729}" type="presOf" srcId="{0316CE0D-AC0B-42C2-B35B-46AA8F61DBD8}" destId="{2BE05C6D-2F5E-49F9-B43A-05439F90AD8D}" srcOrd="0" destOrd="0" presId="urn:microsoft.com/office/officeart/2005/8/layout/process4"/>
    <dgm:cxn modelId="{139D5319-2BE5-4BC8-A67A-A8755C35CA4B}" type="presOf" srcId="{A83A11D8-1215-4BEB-AA40-13DCEE37C1E9}" destId="{A1C51B2A-242E-4EE7-B952-1DD4999F2B4F}" srcOrd="0" destOrd="0" presId="urn:microsoft.com/office/officeart/2005/8/layout/process4"/>
    <dgm:cxn modelId="{E93F2523-09FB-4ED7-AC5D-36CDB019FAB1}" srcId="{515C140E-4EB7-4263-BF8B-9F8D8BFE8080}" destId="{9ACF2473-909F-4D80-A9AE-1E96A3042930}" srcOrd="0" destOrd="0" parTransId="{0E244B44-7266-47F7-A2A3-906B40A335C6}" sibTransId="{A2C477C8-03FF-4F31-8C73-60EFE927BB5F}"/>
    <dgm:cxn modelId="{C498812C-948B-4B19-84B5-75CBA60DCE3D}" type="presOf" srcId="{BE14CE7F-DDEE-43ED-803E-C0168FE91F59}" destId="{A88C765C-ABFB-44E4-B0AF-C492EBEB8FDE}" srcOrd="0" destOrd="0" presId="urn:microsoft.com/office/officeart/2005/8/layout/process4"/>
    <dgm:cxn modelId="{E3E2755F-A419-4D15-8A67-B0C5E160E7E6}" type="presOf" srcId="{30F52562-0144-4E1B-AC94-7CE35194EA3D}" destId="{58494D8C-CAB6-4B38-B483-E1ED17DB3E7C}" srcOrd="0" destOrd="0" presId="urn:microsoft.com/office/officeart/2005/8/layout/process4"/>
    <dgm:cxn modelId="{851C3960-7589-4E35-9F37-51E62A14B5D8}" type="presOf" srcId="{7C03A98C-E000-46F8-ABC1-9E24D114203E}" destId="{D865FB68-E33D-4DFE-8643-03369063DB54}" srcOrd="0" destOrd="0" presId="urn:microsoft.com/office/officeart/2005/8/layout/process4"/>
    <dgm:cxn modelId="{5DB77E61-67AC-46D2-8D53-511D0E50A457}" type="presOf" srcId="{FF1ECCC3-B623-4122-832C-BFC623FF806D}" destId="{FD496065-3C52-41AA-AF27-4FD09EC5A652}" srcOrd="0" destOrd="0" presId="urn:microsoft.com/office/officeart/2005/8/layout/process4"/>
    <dgm:cxn modelId="{BC35DC43-B2A9-48A5-80A0-9541BA23ADB2}" srcId="{9396545A-7BFC-46A9-827B-E71DD2D7F45A}" destId="{2F01D4B0-A42A-49D1-8096-423671F15E02}" srcOrd="7" destOrd="0" parTransId="{5E7A72DF-0D97-4619-B6A9-374C6ACC65AA}" sibTransId="{4852B2C8-BCD2-4E24-85DB-E7EF125B2360}"/>
    <dgm:cxn modelId="{86B53F69-7640-4177-BE8B-537932A08CAD}" srcId="{9396545A-7BFC-46A9-827B-E71DD2D7F45A}" destId="{BBDB736C-4B1A-45FC-85A9-DE44C7A78503}" srcOrd="0" destOrd="0" parTransId="{A5E7DA42-9801-491C-8F6F-9E6143B59B11}" sibTransId="{67B73E55-7CD3-4B86-8A8A-FDA49DA31919}"/>
    <dgm:cxn modelId="{5243394E-4341-4764-945A-6B8441D9F4A0}" srcId="{0316CE0D-AC0B-42C2-B35B-46AA8F61DBD8}" destId="{9396545A-7BFC-46A9-827B-E71DD2D7F45A}" srcOrd="3" destOrd="0" parTransId="{B2415545-02D5-47F4-B6DC-2CE24A76AFBD}" sibTransId="{EBC22704-E4D2-481B-ACE7-8A16A90EFD84}"/>
    <dgm:cxn modelId="{E350A851-FEFA-4366-8359-2D8EE82A2E90}" type="presOf" srcId="{515C140E-4EB7-4263-BF8B-9F8D8BFE8080}" destId="{3A01409D-71D4-4B44-919B-50701451116C}" srcOrd="0" destOrd="0" presId="urn:microsoft.com/office/officeart/2005/8/layout/process4"/>
    <dgm:cxn modelId="{1E49A273-D1F9-4A9C-B31C-307B0E509172}" srcId="{9396545A-7BFC-46A9-827B-E71DD2D7F45A}" destId="{A83A11D8-1215-4BEB-AA40-13DCEE37C1E9}" srcOrd="5" destOrd="0" parTransId="{DE430046-9DAA-4A19-AE37-10E2E938244F}" sibTransId="{757AA64D-1B89-41D0-8777-12FB9F1A1A36}"/>
    <dgm:cxn modelId="{21BABE53-99BA-44EF-AD7B-5DAF226C7D4F}" type="presOf" srcId="{2F01D4B0-A42A-49D1-8096-423671F15E02}" destId="{F8AC1095-913D-4230-8D53-5EAB31543643}" srcOrd="0" destOrd="0" presId="urn:microsoft.com/office/officeart/2005/8/layout/process4"/>
    <dgm:cxn modelId="{55A09776-CCA6-4FAB-AC00-D33BBE0003CA}" srcId="{9396545A-7BFC-46A9-827B-E71DD2D7F45A}" destId="{FF1ECCC3-B623-4122-832C-BFC623FF806D}" srcOrd="3" destOrd="0" parTransId="{0C90DA98-FA92-426F-874C-FE2F1B02193C}" sibTransId="{B1FDF004-291F-44B9-B8D2-05FBB1B050DB}"/>
    <dgm:cxn modelId="{4087E37D-E2D5-4042-8571-595D0A98EE16}" type="presOf" srcId="{91DC0ABD-7AC0-46FB-9731-6D8D6146A95A}" destId="{41C3C501-B494-437D-8D69-1D5F76EB596C}" srcOrd="0" destOrd="0" presId="urn:microsoft.com/office/officeart/2005/8/layout/process4"/>
    <dgm:cxn modelId="{E75F5D80-9315-4616-8F4D-508EDBDAE6FF}" srcId="{32D13F93-60E9-4817-B84C-86F4AF99C6B0}" destId="{7C03A98C-E000-46F8-ABC1-9E24D114203E}" srcOrd="0" destOrd="0" parTransId="{A974AA7A-0646-4309-953B-7E427B8EAFC5}" sibTransId="{289F9DF5-88A5-43CC-90B2-01B09968A0C0}"/>
    <dgm:cxn modelId="{FDEEA98C-8AC4-44C1-BA5C-FE45A0648859}" type="presOf" srcId="{9E0B95FB-2B47-4056-97DD-3F034896530E}" destId="{4FE6FE50-F1C2-43E8-955F-42D1DE1B87F7}" srcOrd="0" destOrd="0" presId="urn:microsoft.com/office/officeart/2005/8/layout/process4"/>
    <dgm:cxn modelId="{FF9FDE90-50D7-4B50-9AFE-264BF9130735}" type="presOf" srcId="{9ACF2473-909F-4D80-A9AE-1E96A3042930}" destId="{08AAC933-C395-4CAF-A6D3-CF4234B8AE8D}" srcOrd="0" destOrd="0" presId="urn:microsoft.com/office/officeart/2005/8/layout/process4"/>
    <dgm:cxn modelId="{83D0EF90-560C-4565-BA28-B726667DE9F2}" srcId="{9396545A-7BFC-46A9-827B-E71DD2D7F45A}" destId="{91DC0ABD-7AC0-46FB-9731-6D8D6146A95A}" srcOrd="4" destOrd="0" parTransId="{59B1DF70-492F-4F88-BD37-205D4C43C256}" sibTransId="{E8533932-FF02-4950-A7A8-6C82D501D6DE}"/>
    <dgm:cxn modelId="{A69D2E91-E14A-4AEA-A3C1-73744C9B95B3}" type="presOf" srcId="{32D13F93-60E9-4817-B84C-86F4AF99C6B0}" destId="{0997631B-534E-4907-A6A8-14F98620987F}" srcOrd="1" destOrd="0" presId="urn:microsoft.com/office/officeart/2005/8/layout/process4"/>
    <dgm:cxn modelId="{C512AD99-2297-4E1E-B525-C4D763D5AA5F}" srcId="{9396545A-7BFC-46A9-827B-E71DD2D7F45A}" destId="{80B27995-B74A-4182-A833-6EBF38FE8946}" srcOrd="2" destOrd="0" parTransId="{B23E5BBC-6471-4BCF-805B-101F62389A89}" sibTransId="{BB52C8AF-265F-40A3-A87E-D2D96BB7709E}"/>
    <dgm:cxn modelId="{6360929B-2DE7-4232-800F-B5433806D0F1}" type="presOf" srcId="{0577C266-85E3-44F8-9C28-037B3EEDA2FA}" destId="{95F1EE1A-72DC-4F66-B5EB-BFB30CF88748}" srcOrd="0" destOrd="0" presId="urn:microsoft.com/office/officeart/2005/8/layout/process4"/>
    <dgm:cxn modelId="{78FCB0A1-64AA-4EA0-9484-FF4E23CD1688}" srcId="{9396545A-7BFC-46A9-827B-E71DD2D7F45A}" destId="{30F52562-0144-4E1B-AC94-7CE35194EA3D}" srcOrd="8" destOrd="0" parTransId="{9304CBAE-A0BD-4FCA-92AE-D52E33B3C320}" sibTransId="{163EBF9E-451B-4567-A324-C701BA36D5C4}"/>
    <dgm:cxn modelId="{3F15EFA7-3718-4BAF-83DC-F375DD0A96F7}" type="presOf" srcId="{9396545A-7BFC-46A9-827B-E71DD2D7F45A}" destId="{0C46A3B0-4C6A-447D-8745-F586119E7AD4}" srcOrd="0" destOrd="0" presId="urn:microsoft.com/office/officeart/2005/8/layout/process4"/>
    <dgm:cxn modelId="{A9EA7FAB-604B-41B8-9348-6BE68CE6FE0B}" srcId="{0316CE0D-AC0B-42C2-B35B-46AA8F61DBD8}" destId="{515C140E-4EB7-4263-BF8B-9F8D8BFE8080}" srcOrd="1" destOrd="0" parTransId="{7C3A5DA2-0730-433C-8AB2-BD53E381F80F}" sibTransId="{9584228F-BB93-4A57-8F74-0C364499323D}"/>
    <dgm:cxn modelId="{96E72BB8-71AC-4C2D-BF7D-480C41D6932F}" srcId="{0316CE0D-AC0B-42C2-B35B-46AA8F61DBD8}" destId="{D7FDD682-DF39-4760-AD15-9875D662282C}" srcOrd="0" destOrd="0" parTransId="{9CF00AFB-C4CE-4499-A8D2-91D9DE40C56A}" sibTransId="{840F6B4F-279E-4430-9709-4E4DE546EFCF}"/>
    <dgm:cxn modelId="{3F1F61B9-8919-406C-B623-F071F890B7EB}" type="presOf" srcId="{80B27995-B74A-4182-A833-6EBF38FE8946}" destId="{94EEFA02-E361-4E97-8781-9D19B5653EB6}" srcOrd="0" destOrd="0" presId="urn:microsoft.com/office/officeart/2005/8/layout/process4"/>
    <dgm:cxn modelId="{CCD032BF-C290-4E71-8F36-FC7BDEAE83ED}" type="presOf" srcId="{9396545A-7BFC-46A9-827B-E71DD2D7F45A}" destId="{43C7B725-9910-4E29-91B0-DEB26E72774B}" srcOrd="1" destOrd="0" presId="urn:microsoft.com/office/officeart/2005/8/layout/process4"/>
    <dgm:cxn modelId="{D8A90FC7-C427-4A7A-A809-AD8CEC27D96C}" srcId="{9396545A-7BFC-46A9-827B-E71DD2D7F45A}" destId="{9E0B95FB-2B47-4056-97DD-3F034896530E}" srcOrd="6" destOrd="0" parTransId="{A1D4A98F-15B3-4572-9B28-11F98C84074C}" sibTransId="{852A4E6B-2D77-4F38-B1FC-FBFBE041592B}"/>
    <dgm:cxn modelId="{6DDA54D4-60D9-4ADC-8B5E-ED451F1C5C69}" type="presOf" srcId="{D7FDD682-DF39-4760-AD15-9875D662282C}" destId="{AA99988F-840F-4AC5-84DD-4AC5C8074AAA}" srcOrd="0" destOrd="0" presId="urn:microsoft.com/office/officeart/2005/8/layout/process4"/>
    <dgm:cxn modelId="{EC3591E2-B126-4FFB-B40D-FA206D670B19}" srcId="{0316CE0D-AC0B-42C2-B35B-46AA8F61DBD8}" destId="{32D13F93-60E9-4817-B84C-86F4AF99C6B0}" srcOrd="2" destOrd="0" parTransId="{6ED32B22-A3F6-4A05-9A65-D5C490513289}" sibTransId="{1909F5A3-1423-49F5-964A-70AD79FE2461}"/>
    <dgm:cxn modelId="{16F3EEE6-93A8-4A6F-8B91-3A51CDA7EF53}" srcId="{9396545A-7BFC-46A9-827B-E71DD2D7F45A}" destId="{AD1ACEC2-A901-46B6-9D94-8DAC57D6C93D}" srcOrd="1" destOrd="0" parTransId="{BD799CCA-2002-4F6A-8848-18F61752A1FA}" sibTransId="{8883C7E2-9A8F-4DAD-B75F-8EEA3458E88D}"/>
    <dgm:cxn modelId="{D6E1A4EB-F33B-4971-982E-C34FCB3FD9F1}" type="presOf" srcId="{AD1ACEC2-A901-46B6-9D94-8DAC57D6C93D}" destId="{3AF2A69F-A0AD-40D0-9453-E51227893731}" srcOrd="0" destOrd="0" presId="urn:microsoft.com/office/officeart/2005/8/layout/process4"/>
    <dgm:cxn modelId="{B1DCE2EE-4BF4-495A-9AA3-251CB44D743B}" srcId="{32D13F93-60E9-4817-B84C-86F4AF99C6B0}" destId="{BE14CE7F-DDEE-43ED-803E-C0168FE91F59}" srcOrd="1" destOrd="0" parTransId="{2FC52913-59D5-44F9-BA4C-24C72A247B13}" sibTransId="{A0931B43-110B-45F4-842A-C24E508BF970}"/>
    <dgm:cxn modelId="{CD9902F1-CBF6-4DEF-8A8A-0F04491A7A51}" type="presOf" srcId="{32D13F93-60E9-4817-B84C-86F4AF99C6B0}" destId="{A829E73C-D7B5-4B2D-9233-E9AC7A21F3A3}" srcOrd="0" destOrd="0" presId="urn:microsoft.com/office/officeart/2005/8/layout/process4"/>
    <dgm:cxn modelId="{DF41C1F6-089E-41F0-BE8A-2D16C7B5C3C4}" type="presOf" srcId="{BBDB736C-4B1A-45FC-85A9-DE44C7A78503}" destId="{1D4B6183-5D6D-45E5-B28B-E5AA29E539CA}" srcOrd="0" destOrd="0" presId="urn:microsoft.com/office/officeart/2005/8/layout/process4"/>
    <dgm:cxn modelId="{67F32027-2E1D-4A25-9219-BD3A2D0FBA80}" type="presParOf" srcId="{2BE05C6D-2F5E-49F9-B43A-05439F90AD8D}" destId="{6451745D-32C4-4FD2-B642-48A5BA523C3C}" srcOrd="0" destOrd="0" presId="urn:microsoft.com/office/officeart/2005/8/layout/process4"/>
    <dgm:cxn modelId="{3C2744E0-5DF0-4ED5-B3B7-9CD736B82D14}" type="presParOf" srcId="{6451745D-32C4-4FD2-B642-48A5BA523C3C}" destId="{0C46A3B0-4C6A-447D-8745-F586119E7AD4}" srcOrd="0" destOrd="0" presId="urn:microsoft.com/office/officeart/2005/8/layout/process4"/>
    <dgm:cxn modelId="{68D96A51-B4BC-4069-82F6-0613237B8843}" type="presParOf" srcId="{6451745D-32C4-4FD2-B642-48A5BA523C3C}" destId="{43C7B725-9910-4E29-91B0-DEB26E72774B}" srcOrd="1" destOrd="0" presId="urn:microsoft.com/office/officeart/2005/8/layout/process4"/>
    <dgm:cxn modelId="{C5D3065E-785E-476E-8ABC-1D743A16BCF1}" type="presParOf" srcId="{6451745D-32C4-4FD2-B642-48A5BA523C3C}" destId="{049974C1-FAD2-4202-BA30-880ABF713F71}" srcOrd="2" destOrd="0" presId="urn:microsoft.com/office/officeart/2005/8/layout/process4"/>
    <dgm:cxn modelId="{EA6CB229-4C4F-4DD1-A9A4-AB6F5041CE50}" type="presParOf" srcId="{049974C1-FAD2-4202-BA30-880ABF713F71}" destId="{1D4B6183-5D6D-45E5-B28B-E5AA29E539CA}" srcOrd="0" destOrd="0" presId="urn:microsoft.com/office/officeart/2005/8/layout/process4"/>
    <dgm:cxn modelId="{ED66958D-9621-4707-AE37-A7736D4F6990}" type="presParOf" srcId="{049974C1-FAD2-4202-BA30-880ABF713F71}" destId="{3AF2A69F-A0AD-40D0-9453-E51227893731}" srcOrd="1" destOrd="0" presId="urn:microsoft.com/office/officeart/2005/8/layout/process4"/>
    <dgm:cxn modelId="{292C342A-15A8-4D7F-B46E-B34EE9AE1BBA}" type="presParOf" srcId="{049974C1-FAD2-4202-BA30-880ABF713F71}" destId="{94EEFA02-E361-4E97-8781-9D19B5653EB6}" srcOrd="2" destOrd="0" presId="urn:microsoft.com/office/officeart/2005/8/layout/process4"/>
    <dgm:cxn modelId="{D1CE1865-0FC2-4059-B043-E7ED2467F666}" type="presParOf" srcId="{049974C1-FAD2-4202-BA30-880ABF713F71}" destId="{FD496065-3C52-41AA-AF27-4FD09EC5A652}" srcOrd="3" destOrd="0" presId="urn:microsoft.com/office/officeart/2005/8/layout/process4"/>
    <dgm:cxn modelId="{8E320FC5-69A6-4B45-B4B8-DED958BE57C6}" type="presParOf" srcId="{049974C1-FAD2-4202-BA30-880ABF713F71}" destId="{41C3C501-B494-437D-8D69-1D5F76EB596C}" srcOrd="4" destOrd="0" presId="urn:microsoft.com/office/officeart/2005/8/layout/process4"/>
    <dgm:cxn modelId="{4452FF98-AE29-4EE6-A517-F07813CED53B}" type="presParOf" srcId="{049974C1-FAD2-4202-BA30-880ABF713F71}" destId="{A1C51B2A-242E-4EE7-B952-1DD4999F2B4F}" srcOrd="5" destOrd="0" presId="urn:microsoft.com/office/officeart/2005/8/layout/process4"/>
    <dgm:cxn modelId="{AE1DB874-1E58-44C7-A89B-1A703FFCD8D7}" type="presParOf" srcId="{049974C1-FAD2-4202-BA30-880ABF713F71}" destId="{4FE6FE50-F1C2-43E8-955F-42D1DE1B87F7}" srcOrd="6" destOrd="0" presId="urn:microsoft.com/office/officeart/2005/8/layout/process4"/>
    <dgm:cxn modelId="{F3B66737-D263-4ABC-91A1-49490CE70EC9}" type="presParOf" srcId="{049974C1-FAD2-4202-BA30-880ABF713F71}" destId="{F8AC1095-913D-4230-8D53-5EAB31543643}" srcOrd="7" destOrd="0" presId="urn:microsoft.com/office/officeart/2005/8/layout/process4"/>
    <dgm:cxn modelId="{1CAAC96C-BD2E-4DD2-A278-102CFF29C348}" type="presParOf" srcId="{049974C1-FAD2-4202-BA30-880ABF713F71}" destId="{58494D8C-CAB6-4B38-B483-E1ED17DB3E7C}" srcOrd="8" destOrd="0" presId="urn:microsoft.com/office/officeart/2005/8/layout/process4"/>
    <dgm:cxn modelId="{CF038AE3-E27B-4044-A684-6630CEB94EA1}" type="presParOf" srcId="{2BE05C6D-2F5E-49F9-B43A-05439F90AD8D}" destId="{20021586-15FC-4862-ABA3-458776FD2BE5}" srcOrd="1" destOrd="0" presId="urn:microsoft.com/office/officeart/2005/8/layout/process4"/>
    <dgm:cxn modelId="{2E18366A-5220-4899-9701-794E94C532F5}" type="presParOf" srcId="{2BE05C6D-2F5E-49F9-B43A-05439F90AD8D}" destId="{67040B6F-9C0A-436D-93D1-9F3142639D42}" srcOrd="2" destOrd="0" presId="urn:microsoft.com/office/officeart/2005/8/layout/process4"/>
    <dgm:cxn modelId="{51AD3CF0-8998-48CB-91D9-5EFEBEBD17D4}" type="presParOf" srcId="{67040B6F-9C0A-436D-93D1-9F3142639D42}" destId="{A829E73C-D7B5-4B2D-9233-E9AC7A21F3A3}" srcOrd="0" destOrd="0" presId="urn:microsoft.com/office/officeart/2005/8/layout/process4"/>
    <dgm:cxn modelId="{E2B06F95-35C0-4399-BD26-B221B3C9EB8C}" type="presParOf" srcId="{67040B6F-9C0A-436D-93D1-9F3142639D42}" destId="{0997631B-534E-4907-A6A8-14F98620987F}" srcOrd="1" destOrd="0" presId="urn:microsoft.com/office/officeart/2005/8/layout/process4"/>
    <dgm:cxn modelId="{AF7AEE43-218C-4E0B-B3A8-8A5BFCAC44A7}" type="presParOf" srcId="{67040B6F-9C0A-436D-93D1-9F3142639D42}" destId="{DA12BE20-A30B-4545-AD54-8D508F8BA066}" srcOrd="2" destOrd="0" presId="urn:microsoft.com/office/officeart/2005/8/layout/process4"/>
    <dgm:cxn modelId="{CA6B74C4-FA31-45A7-98FF-E6D155AF80F1}" type="presParOf" srcId="{DA12BE20-A30B-4545-AD54-8D508F8BA066}" destId="{D865FB68-E33D-4DFE-8643-03369063DB54}" srcOrd="0" destOrd="0" presId="urn:microsoft.com/office/officeart/2005/8/layout/process4"/>
    <dgm:cxn modelId="{BBD9C13C-BA57-487F-83DA-0E98100ECADA}" type="presParOf" srcId="{DA12BE20-A30B-4545-AD54-8D508F8BA066}" destId="{A88C765C-ABFB-44E4-B0AF-C492EBEB8FDE}" srcOrd="1" destOrd="0" presId="urn:microsoft.com/office/officeart/2005/8/layout/process4"/>
    <dgm:cxn modelId="{E59AB1D0-ADBE-4CDD-BFC9-AD282949D061}" type="presParOf" srcId="{DA12BE20-A30B-4545-AD54-8D508F8BA066}" destId="{95F1EE1A-72DC-4F66-B5EB-BFB30CF88748}" srcOrd="2" destOrd="0" presId="urn:microsoft.com/office/officeart/2005/8/layout/process4"/>
    <dgm:cxn modelId="{B6B55F51-DD4D-4740-80EB-DE89FC0D3501}" type="presParOf" srcId="{2BE05C6D-2F5E-49F9-B43A-05439F90AD8D}" destId="{CBC5AE9D-0E9F-43E4-BFF6-EB49AD63FFC4}" srcOrd="3" destOrd="0" presId="urn:microsoft.com/office/officeart/2005/8/layout/process4"/>
    <dgm:cxn modelId="{CC656EA3-3F74-43DD-A650-B71F31FF563C}" type="presParOf" srcId="{2BE05C6D-2F5E-49F9-B43A-05439F90AD8D}" destId="{C34040B6-E4E4-4879-B10D-CC76E1DE883C}" srcOrd="4" destOrd="0" presId="urn:microsoft.com/office/officeart/2005/8/layout/process4"/>
    <dgm:cxn modelId="{4028A282-F182-479F-B44B-89081D7156B1}" type="presParOf" srcId="{C34040B6-E4E4-4879-B10D-CC76E1DE883C}" destId="{3A01409D-71D4-4B44-919B-50701451116C}" srcOrd="0" destOrd="0" presId="urn:microsoft.com/office/officeart/2005/8/layout/process4"/>
    <dgm:cxn modelId="{F46F3A2C-2C24-4DF7-AD78-E6E7E9C7D1F5}" type="presParOf" srcId="{C34040B6-E4E4-4879-B10D-CC76E1DE883C}" destId="{4E45EE66-71CC-4FB8-B663-9052B27A860B}" srcOrd="1" destOrd="0" presId="urn:microsoft.com/office/officeart/2005/8/layout/process4"/>
    <dgm:cxn modelId="{6EC97814-C774-4469-A17A-179342313315}" type="presParOf" srcId="{C34040B6-E4E4-4879-B10D-CC76E1DE883C}" destId="{85DAFAA7-5E7E-4AD3-86D3-285912AB57B2}" srcOrd="2" destOrd="0" presId="urn:microsoft.com/office/officeart/2005/8/layout/process4"/>
    <dgm:cxn modelId="{5219BB98-9E3D-4F86-97BA-A2CC908E31B0}" type="presParOf" srcId="{85DAFAA7-5E7E-4AD3-86D3-285912AB57B2}" destId="{08AAC933-C395-4CAF-A6D3-CF4234B8AE8D}" srcOrd="0" destOrd="0" presId="urn:microsoft.com/office/officeart/2005/8/layout/process4"/>
    <dgm:cxn modelId="{D3D6006B-38E9-45B1-BA8A-883BBFB18407}" type="presParOf" srcId="{2BE05C6D-2F5E-49F9-B43A-05439F90AD8D}" destId="{0874566E-4D23-4E58-AC6A-7575077A4CB3}" srcOrd="5" destOrd="0" presId="urn:microsoft.com/office/officeart/2005/8/layout/process4"/>
    <dgm:cxn modelId="{F0AD2ADA-27B6-40A6-885A-09D4452B7B25}" type="presParOf" srcId="{2BE05C6D-2F5E-49F9-B43A-05439F90AD8D}" destId="{57F264B2-A137-46DD-8C52-C0B0BD77E92A}" srcOrd="6" destOrd="0" presId="urn:microsoft.com/office/officeart/2005/8/layout/process4"/>
    <dgm:cxn modelId="{2B357C33-A91D-44D9-AF5D-7E752B7F0B5E}" type="presParOf" srcId="{57F264B2-A137-46DD-8C52-C0B0BD77E92A}" destId="{AA99988F-840F-4AC5-84DD-4AC5C8074A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6CE0D-AC0B-42C2-B35B-46AA8F61DBD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DD682-DF39-4760-AD15-9875D662282C}">
      <dgm:prSet/>
      <dgm:spPr/>
      <dgm:t>
        <a:bodyPr/>
        <a:lstStyle/>
        <a:p>
          <a:r>
            <a:rPr lang="fr-CH"/>
            <a:t>Spaghetti </a:t>
          </a:r>
          <a:endParaRPr lang="en-US"/>
        </a:p>
      </dgm:t>
    </dgm:pt>
    <dgm:pt modelId="{9CF00AFB-C4CE-4499-A8D2-91D9DE40C56A}" type="parTrans" cxnId="{96E72BB8-71AC-4C2D-BF7D-480C41D6932F}">
      <dgm:prSet/>
      <dgm:spPr/>
      <dgm:t>
        <a:bodyPr/>
        <a:lstStyle/>
        <a:p>
          <a:endParaRPr lang="en-US"/>
        </a:p>
      </dgm:t>
    </dgm:pt>
    <dgm:pt modelId="{840F6B4F-279E-4430-9709-4E4DE546EFCF}" type="sibTrans" cxnId="{96E72BB8-71AC-4C2D-BF7D-480C41D6932F}">
      <dgm:prSet/>
      <dgm:spPr/>
      <dgm:t>
        <a:bodyPr/>
        <a:lstStyle/>
        <a:p>
          <a:endParaRPr lang="en-US"/>
        </a:p>
      </dgm:t>
    </dgm:pt>
    <dgm:pt modelId="{515C140E-4EB7-4263-BF8B-9F8D8BFE8080}">
      <dgm:prSet/>
      <dgm:spPr/>
      <dgm:t>
        <a:bodyPr/>
        <a:lstStyle/>
        <a:p>
          <a:r>
            <a:rPr lang="fr-CH"/>
            <a:t>Séparations by features &amp; 2-Tier architecture</a:t>
          </a:r>
          <a:endParaRPr lang="en-US"/>
        </a:p>
      </dgm:t>
    </dgm:pt>
    <dgm:pt modelId="{7C3A5DA2-0730-433C-8AB2-BD53E381F80F}" type="parTrans" cxnId="{A9EA7FAB-604B-41B8-9348-6BE68CE6FE0B}">
      <dgm:prSet/>
      <dgm:spPr/>
      <dgm:t>
        <a:bodyPr/>
        <a:lstStyle/>
        <a:p>
          <a:endParaRPr lang="en-US"/>
        </a:p>
      </dgm:t>
    </dgm:pt>
    <dgm:pt modelId="{9584228F-BB93-4A57-8F74-0C364499323D}" type="sibTrans" cxnId="{A9EA7FAB-604B-41B8-9348-6BE68CE6FE0B}">
      <dgm:prSet/>
      <dgm:spPr/>
      <dgm:t>
        <a:bodyPr/>
        <a:lstStyle/>
        <a:p>
          <a:endParaRPr lang="en-US"/>
        </a:p>
      </dgm:t>
    </dgm:pt>
    <dgm:pt modelId="{9ACF2473-909F-4D80-A9AE-1E96A3042930}">
      <dgm:prSet custT="1"/>
      <dgm:spPr/>
      <dgm:t>
        <a:bodyPr/>
        <a:lstStyle/>
        <a:p>
          <a:r>
            <a:rPr lang="fr-CH" sz="1400"/>
            <a:t>Data layer &amp; Screens</a:t>
          </a:r>
          <a:endParaRPr lang="en-US" sz="1400"/>
        </a:p>
      </dgm:t>
    </dgm:pt>
    <dgm:pt modelId="{0E244B44-7266-47F7-A2A3-906B40A335C6}" type="parTrans" cxnId="{E93F2523-09FB-4ED7-AC5D-36CDB019FAB1}">
      <dgm:prSet/>
      <dgm:spPr/>
      <dgm:t>
        <a:bodyPr/>
        <a:lstStyle/>
        <a:p>
          <a:endParaRPr lang="en-US"/>
        </a:p>
      </dgm:t>
    </dgm:pt>
    <dgm:pt modelId="{A2C477C8-03FF-4F31-8C73-60EFE927BB5F}" type="sibTrans" cxnId="{E93F2523-09FB-4ED7-AC5D-36CDB019FAB1}">
      <dgm:prSet/>
      <dgm:spPr/>
      <dgm:t>
        <a:bodyPr/>
        <a:lstStyle/>
        <a:p>
          <a:endParaRPr lang="en-US"/>
        </a:p>
      </dgm:t>
    </dgm:pt>
    <dgm:pt modelId="{32D13F93-60E9-4817-B84C-86F4AF99C6B0}">
      <dgm:prSet/>
      <dgm:spPr/>
      <dgm:t>
        <a:bodyPr/>
        <a:lstStyle/>
        <a:p>
          <a:r>
            <a:rPr lang="en-US"/>
            <a:t>Architectural patterns</a:t>
          </a:r>
        </a:p>
      </dgm:t>
    </dgm:pt>
    <dgm:pt modelId="{6ED32B22-A3F6-4A05-9A65-D5C490513289}" type="parTrans" cxnId="{EC3591E2-B126-4FFB-B40D-FA206D670B19}">
      <dgm:prSet/>
      <dgm:spPr/>
      <dgm:t>
        <a:bodyPr/>
        <a:lstStyle/>
        <a:p>
          <a:endParaRPr lang="en-US"/>
        </a:p>
      </dgm:t>
    </dgm:pt>
    <dgm:pt modelId="{1909F5A3-1423-49F5-964A-70AD79FE2461}" type="sibTrans" cxnId="{EC3591E2-B126-4FFB-B40D-FA206D670B19}">
      <dgm:prSet/>
      <dgm:spPr/>
      <dgm:t>
        <a:bodyPr/>
        <a:lstStyle/>
        <a:p>
          <a:endParaRPr lang="en-US"/>
        </a:p>
      </dgm:t>
    </dgm:pt>
    <dgm:pt modelId="{7C03A98C-E000-46F8-ABC1-9E24D114203E}">
      <dgm:prSet custT="1"/>
      <dgm:spPr/>
      <dgm:t>
        <a:bodyPr/>
        <a:lstStyle/>
        <a:p>
          <a:r>
            <a:rPr lang="en-US" sz="1400"/>
            <a:t>MVC</a:t>
          </a:r>
        </a:p>
      </dgm:t>
    </dgm:pt>
    <dgm:pt modelId="{A974AA7A-0646-4309-953B-7E427B8EAFC5}" type="parTrans" cxnId="{E75F5D80-9315-4616-8F4D-508EDBDAE6FF}">
      <dgm:prSet/>
      <dgm:spPr/>
      <dgm:t>
        <a:bodyPr/>
        <a:lstStyle/>
        <a:p>
          <a:endParaRPr lang="en-US"/>
        </a:p>
      </dgm:t>
    </dgm:pt>
    <dgm:pt modelId="{289F9DF5-88A5-43CC-90B2-01B09968A0C0}" type="sibTrans" cxnId="{E75F5D80-9315-4616-8F4D-508EDBDAE6FF}">
      <dgm:prSet/>
      <dgm:spPr/>
      <dgm:t>
        <a:bodyPr/>
        <a:lstStyle/>
        <a:p>
          <a:endParaRPr lang="en-US"/>
        </a:p>
      </dgm:t>
    </dgm:pt>
    <dgm:pt modelId="{BE14CE7F-DDEE-43ED-803E-C0168FE91F59}">
      <dgm:prSet custT="1"/>
      <dgm:spPr/>
      <dgm:t>
        <a:bodyPr/>
        <a:lstStyle/>
        <a:p>
          <a:r>
            <a:rPr lang="en-US" sz="1400" err="1"/>
            <a:t>Riverpod</a:t>
          </a:r>
          <a:r>
            <a:rPr lang="en-US" sz="1400"/>
            <a:t> </a:t>
          </a:r>
        </a:p>
      </dgm:t>
    </dgm:pt>
    <dgm:pt modelId="{2FC52913-59D5-44F9-BA4C-24C72A247B13}" type="parTrans" cxnId="{B1DCE2EE-4BF4-495A-9AA3-251CB44D743B}">
      <dgm:prSet/>
      <dgm:spPr/>
      <dgm:t>
        <a:bodyPr/>
        <a:lstStyle/>
        <a:p>
          <a:endParaRPr lang="en-US"/>
        </a:p>
      </dgm:t>
    </dgm:pt>
    <dgm:pt modelId="{A0931B43-110B-45F4-842A-C24E508BF970}" type="sibTrans" cxnId="{B1DCE2EE-4BF4-495A-9AA3-251CB44D743B}">
      <dgm:prSet/>
      <dgm:spPr/>
      <dgm:t>
        <a:bodyPr/>
        <a:lstStyle/>
        <a:p>
          <a:endParaRPr lang="en-US"/>
        </a:p>
      </dgm:t>
    </dgm:pt>
    <dgm:pt modelId="{0577C266-85E3-44F8-9C28-037B3EEDA2FA}">
      <dgm:prSet custT="1"/>
      <dgm:spPr/>
      <dgm:t>
        <a:bodyPr/>
        <a:lstStyle/>
        <a:p>
          <a:r>
            <a:rPr lang="en-US" sz="1400"/>
            <a:t>Bloc </a:t>
          </a:r>
        </a:p>
      </dgm:t>
    </dgm:pt>
    <dgm:pt modelId="{8E6EF5BA-7033-477E-B05E-ADAEB145389E}" type="parTrans" cxnId="{9B7E4309-A05B-467E-82B7-F37732D767EC}">
      <dgm:prSet/>
      <dgm:spPr/>
      <dgm:t>
        <a:bodyPr/>
        <a:lstStyle/>
        <a:p>
          <a:endParaRPr lang="en-US"/>
        </a:p>
      </dgm:t>
    </dgm:pt>
    <dgm:pt modelId="{E2AFCF5A-B46A-4B26-A60B-CBFEB9528348}" type="sibTrans" cxnId="{9B7E4309-A05B-467E-82B7-F37732D767EC}">
      <dgm:prSet/>
      <dgm:spPr/>
      <dgm:t>
        <a:bodyPr/>
        <a:lstStyle/>
        <a:p>
          <a:endParaRPr lang="en-US"/>
        </a:p>
      </dgm:t>
    </dgm:pt>
    <dgm:pt modelId="{9396545A-7BFC-46A9-827B-E71DD2D7F45A}">
      <dgm:prSet/>
      <dgm:spPr/>
      <dgm:t>
        <a:bodyPr/>
        <a:lstStyle/>
        <a:p>
          <a:r>
            <a:rPr lang="en-US"/>
            <a:t>And many more</a:t>
          </a:r>
        </a:p>
      </dgm:t>
    </dgm:pt>
    <dgm:pt modelId="{B2415545-02D5-47F4-B6DC-2CE24A76AFBD}" type="parTrans" cxnId="{5243394E-4341-4764-945A-6B8441D9F4A0}">
      <dgm:prSet/>
      <dgm:spPr/>
      <dgm:t>
        <a:bodyPr/>
        <a:lstStyle/>
        <a:p>
          <a:endParaRPr lang="en-US"/>
        </a:p>
      </dgm:t>
    </dgm:pt>
    <dgm:pt modelId="{EBC22704-E4D2-481B-ACE7-8A16A90EFD84}" type="sibTrans" cxnId="{5243394E-4341-4764-945A-6B8441D9F4A0}">
      <dgm:prSet/>
      <dgm:spPr/>
      <dgm:t>
        <a:bodyPr/>
        <a:lstStyle/>
        <a:p>
          <a:endParaRPr lang="en-US"/>
        </a:p>
      </dgm:t>
    </dgm:pt>
    <dgm:pt modelId="{BBDB736C-4B1A-45FC-85A9-DE44C7A78503}">
      <dgm:prSet custT="1"/>
      <dgm:spPr/>
      <dgm:t>
        <a:bodyPr/>
        <a:lstStyle/>
        <a:p>
          <a:r>
            <a:rPr lang="en-US" sz="800"/>
            <a:t>MVVM</a:t>
          </a:r>
        </a:p>
      </dgm:t>
    </dgm:pt>
    <dgm:pt modelId="{A5E7DA42-9801-491C-8F6F-9E6143B59B11}" type="parTrans" cxnId="{86B53F69-7640-4177-BE8B-537932A08CAD}">
      <dgm:prSet/>
      <dgm:spPr/>
      <dgm:t>
        <a:bodyPr/>
        <a:lstStyle/>
        <a:p>
          <a:endParaRPr lang="en-US"/>
        </a:p>
      </dgm:t>
    </dgm:pt>
    <dgm:pt modelId="{67B73E55-7CD3-4B86-8A8A-FDA49DA31919}" type="sibTrans" cxnId="{86B53F69-7640-4177-BE8B-537932A08CAD}">
      <dgm:prSet/>
      <dgm:spPr/>
      <dgm:t>
        <a:bodyPr/>
        <a:lstStyle/>
        <a:p>
          <a:endParaRPr lang="en-US"/>
        </a:p>
      </dgm:t>
    </dgm:pt>
    <dgm:pt modelId="{AD1ACEC2-A901-46B6-9D94-8DAC57D6C93D}">
      <dgm:prSet custT="1"/>
      <dgm:spPr/>
      <dgm:t>
        <a:bodyPr/>
        <a:lstStyle/>
        <a:p>
          <a:r>
            <a:rPr lang="en-US" sz="800"/>
            <a:t>Stacked</a:t>
          </a:r>
        </a:p>
      </dgm:t>
    </dgm:pt>
    <dgm:pt modelId="{BD799CCA-2002-4F6A-8848-18F61752A1FA}" type="parTrans" cxnId="{16F3EEE6-93A8-4A6F-8B91-3A51CDA7EF53}">
      <dgm:prSet/>
      <dgm:spPr/>
      <dgm:t>
        <a:bodyPr/>
        <a:lstStyle/>
        <a:p>
          <a:endParaRPr lang="en-US"/>
        </a:p>
      </dgm:t>
    </dgm:pt>
    <dgm:pt modelId="{8883C7E2-9A8F-4DAD-B75F-8EEA3458E88D}" type="sibTrans" cxnId="{16F3EEE6-93A8-4A6F-8B91-3A51CDA7EF53}">
      <dgm:prSet/>
      <dgm:spPr/>
      <dgm:t>
        <a:bodyPr/>
        <a:lstStyle/>
        <a:p>
          <a:endParaRPr lang="en-US"/>
        </a:p>
      </dgm:t>
    </dgm:pt>
    <dgm:pt modelId="{80B27995-B74A-4182-A833-6EBF38FE8946}">
      <dgm:prSet custT="1"/>
      <dgm:spPr/>
      <dgm:t>
        <a:bodyPr/>
        <a:lstStyle/>
        <a:p>
          <a:r>
            <a:rPr lang="en-US" sz="800"/>
            <a:t>Clean Architecture</a:t>
          </a:r>
        </a:p>
      </dgm:t>
    </dgm:pt>
    <dgm:pt modelId="{B23E5BBC-6471-4BCF-805B-101F62389A89}" type="parTrans" cxnId="{C512AD99-2297-4E1E-B525-C4D763D5AA5F}">
      <dgm:prSet/>
      <dgm:spPr/>
      <dgm:t>
        <a:bodyPr/>
        <a:lstStyle/>
        <a:p>
          <a:endParaRPr lang="en-US"/>
        </a:p>
      </dgm:t>
    </dgm:pt>
    <dgm:pt modelId="{BB52C8AF-265F-40A3-A87E-D2D96BB7709E}" type="sibTrans" cxnId="{C512AD99-2297-4E1E-B525-C4D763D5AA5F}">
      <dgm:prSet/>
      <dgm:spPr/>
      <dgm:t>
        <a:bodyPr/>
        <a:lstStyle/>
        <a:p>
          <a:endParaRPr lang="en-US"/>
        </a:p>
      </dgm:t>
    </dgm:pt>
    <dgm:pt modelId="{FF1ECCC3-B623-4122-832C-BFC623FF806D}">
      <dgm:prSet custT="1"/>
      <dgm:spPr/>
      <dgm:t>
        <a:bodyPr/>
        <a:lstStyle/>
        <a:p>
          <a:r>
            <a:rPr lang="en-US" sz="800"/>
            <a:t>VIPER</a:t>
          </a:r>
        </a:p>
      </dgm:t>
    </dgm:pt>
    <dgm:pt modelId="{0C90DA98-FA92-426F-874C-FE2F1B02193C}" type="parTrans" cxnId="{55A09776-CCA6-4FAB-AC00-D33BBE0003CA}">
      <dgm:prSet/>
      <dgm:spPr/>
      <dgm:t>
        <a:bodyPr/>
        <a:lstStyle/>
        <a:p>
          <a:endParaRPr lang="en-US"/>
        </a:p>
      </dgm:t>
    </dgm:pt>
    <dgm:pt modelId="{B1FDF004-291F-44B9-B8D2-05FBB1B050DB}" type="sibTrans" cxnId="{55A09776-CCA6-4FAB-AC00-D33BBE0003CA}">
      <dgm:prSet/>
      <dgm:spPr/>
      <dgm:t>
        <a:bodyPr/>
        <a:lstStyle/>
        <a:p>
          <a:endParaRPr lang="en-US"/>
        </a:p>
      </dgm:t>
    </dgm:pt>
    <dgm:pt modelId="{91DC0ABD-7AC0-46FB-9731-6D8D6146A95A}">
      <dgm:prSet custT="1"/>
      <dgm:spPr/>
      <dgm:t>
        <a:bodyPr/>
        <a:lstStyle/>
        <a:p>
          <a:r>
            <a:rPr lang="en-US" sz="800"/>
            <a:t>MVI</a:t>
          </a:r>
        </a:p>
      </dgm:t>
    </dgm:pt>
    <dgm:pt modelId="{59B1DF70-492F-4F88-BD37-205D4C43C256}" type="parTrans" cxnId="{83D0EF90-560C-4565-BA28-B726667DE9F2}">
      <dgm:prSet/>
      <dgm:spPr/>
      <dgm:t>
        <a:bodyPr/>
        <a:lstStyle/>
        <a:p>
          <a:endParaRPr lang="en-US"/>
        </a:p>
      </dgm:t>
    </dgm:pt>
    <dgm:pt modelId="{E8533932-FF02-4950-A7A8-6C82D501D6DE}" type="sibTrans" cxnId="{83D0EF90-560C-4565-BA28-B726667DE9F2}">
      <dgm:prSet/>
      <dgm:spPr/>
      <dgm:t>
        <a:bodyPr/>
        <a:lstStyle/>
        <a:p>
          <a:endParaRPr lang="en-US"/>
        </a:p>
      </dgm:t>
    </dgm:pt>
    <dgm:pt modelId="{A83A11D8-1215-4BEB-AA40-13DCEE37C1E9}">
      <dgm:prSet custT="1"/>
      <dgm:spPr/>
      <dgm:t>
        <a:bodyPr/>
        <a:lstStyle/>
        <a:p>
          <a:r>
            <a:rPr lang="en-US" sz="800"/>
            <a:t>MVP</a:t>
          </a:r>
        </a:p>
      </dgm:t>
    </dgm:pt>
    <dgm:pt modelId="{DE430046-9DAA-4A19-AE37-10E2E938244F}" type="parTrans" cxnId="{1E49A273-D1F9-4A9C-B31C-307B0E509172}">
      <dgm:prSet/>
      <dgm:spPr/>
      <dgm:t>
        <a:bodyPr/>
        <a:lstStyle/>
        <a:p>
          <a:endParaRPr lang="en-US"/>
        </a:p>
      </dgm:t>
    </dgm:pt>
    <dgm:pt modelId="{757AA64D-1B89-41D0-8777-12FB9F1A1A36}" type="sibTrans" cxnId="{1E49A273-D1F9-4A9C-B31C-307B0E509172}">
      <dgm:prSet/>
      <dgm:spPr/>
      <dgm:t>
        <a:bodyPr/>
        <a:lstStyle/>
        <a:p>
          <a:endParaRPr lang="en-US"/>
        </a:p>
      </dgm:t>
    </dgm:pt>
    <dgm:pt modelId="{9E0B95FB-2B47-4056-97DD-3F034896530E}">
      <dgm:prSet custT="1"/>
      <dgm:spPr/>
      <dgm:t>
        <a:bodyPr/>
        <a:lstStyle/>
        <a:p>
          <a:r>
            <a:rPr lang="en-US" sz="800"/>
            <a:t>FLUX</a:t>
          </a:r>
        </a:p>
      </dgm:t>
    </dgm:pt>
    <dgm:pt modelId="{A1D4A98F-15B3-4572-9B28-11F98C84074C}" type="parTrans" cxnId="{D8A90FC7-C427-4A7A-A809-AD8CEC27D96C}">
      <dgm:prSet/>
      <dgm:spPr/>
      <dgm:t>
        <a:bodyPr/>
        <a:lstStyle/>
        <a:p>
          <a:endParaRPr lang="en-US"/>
        </a:p>
      </dgm:t>
    </dgm:pt>
    <dgm:pt modelId="{852A4E6B-2D77-4F38-B1FC-FBFBE041592B}" type="sibTrans" cxnId="{D8A90FC7-C427-4A7A-A809-AD8CEC27D96C}">
      <dgm:prSet/>
      <dgm:spPr/>
      <dgm:t>
        <a:bodyPr/>
        <a:lstStyle/>
        <a:p>
          <a:endParaRPr lang="en-US"/>
        </a:p>
      </dgm:t>
    </dgm:pt>
    <dgm:pt modelId="{2F01D4B0-A42A-49D1-8096-423671F15E02}">
      <dgm:prSet custT="1"/>
      <dgm:spPr/>
      <dgm:t>
        <a:bodyPr/>
        <a:lstStyle/>
        <a:p>
          <a:r>
            <a:rPr lang="en-US" sz="800"/>
            <a:t>REDUX</a:t>
          </a:r>
        </a:p>
      </dgm:t>
    </dgm:pt>
    <dgm:pt modelId="{5E7A72DF-0D97-4619-B6A9-374C6ACC65AA}" type="parTrans" cxnId="{BC35DC43-B2A9-48A5-80A0-9541BA23ADB2}">
      <dgm:prSet/>
      <dgm:spPr/>
      <dgm:t>
        <a:bodyPr/>
        <a:lstStyle/>
        <a:p>
          <a:endParaRPr lang="en-US"/>
        </a:p>
      </dgm:t>
    </dgm:pt>
    <dgm:pt modelId="{4852B2C8-BCD2-4E24-85DB-E7EF125B2360}" type="sibTrans" cxnId="{BC35DC43-B2A9-48A5-80A0-9541BA23ADB2}">
      <dgm:prSet/>
      <dgm:spPr/>
      <dgm:t>
        <a:bodyPr/>
        <a:lstStyle/>
        <a:p>
          <a:endParaRPr lang="en-US"/>
        </a:p>
      </dgm:t>
    </dgm:pt>
    <dgm:pt modelId="{30F52562-0144-4E1B-AC94-7CE35194EA3D}">
      <dgm:prSet custT="1"/>
      <dgm:spPr/>
      <dgm:t>
        <a:bodyPr/>
        <a:lstStyle/>
        <a:p>
          <a:r>
            <a:rPr lang="en-US" sz="800"/>
            <a:t>Provider</a:t>
          </a:r>
        </a:p>
      </dgm:t>
    </dgm:pt>
    <dgm:pt modelId="{9304CBAE-A0BD-4FCA-92AE-D52E33B3C320}" type="parTrans" cxnId="{78FCB0A1-64AA-4EA0-9484-FF4E23CD1688}">
      <dgm:prSet/>
      <dgm:spPr/>
      <dgm:t>
        <a:bodyPr/>
        <a:lstStyle/>
        <a:p>
          <a:endParaRPr lang="en-US"/>
        </a:p>
      </dgm:t>
    </dgm:pt>
    <dgm:pt modelId="{163EBF9E-451B-4567-A324-C701BA36D5C4}" type="sibTrans" cxnId="{78FCB0A1-64AA-4EA0-9484-FF4E23CD1688}">
      <dgm:prSet/>
      <dgm:spPr/>
      <dgm:t>
        <a:bodyPr/>
        <a:lstStyle/>
        <a:p>
          <a:endParaRPr lang="en-US"/>
        </a:p>
      </dgm:t>
    </dgm:pt>
    <dgm:pt modelId="{2BE05C6D-2F5E-49F9-B43A-05439F90AD8D}" type="pres">
      <dgm:prSet presAssocID="{0316CE0D-AC0B-42C2-B35B-46AA8F61DBD8}" presName="Name0" presStyleCnt="0">
        <dgm:presLayoutVars>
          <dgm:dir/>
          <dgm:animLvl val="lvl"/>
          <dgm:resizeHandles val="exact"/>
        </dgm:presLayoutVars>
      </dgm:prSet>
      <dgm:spPr/>
    </dgm:pt>
    <dgm:pt modelId="{6451745D-32C4-4FD2-B642-48A5BA523C3C}" type="pres">
      <dgm:prSet presAssocID="{9396545A-7BFC-46A9-827B-E71DD2D7F45A}" presName="boxAndChildren" presStyleCnt="0"/>
      <dgm:spPr/>
    </dgm:pt>
    <dgm:pt modelId="{0C46A3B0-4C6A-447D-8745-F586119E7AD4}" type="pres">
      <dgm:prSet presAssocID="{9396545A-7BFC-46A9-827B-E71DD2D7F45A}" presName="parentTextBox" presStyleLbl="node1" presStyleIdx="0" presStyleCnt="4"/>
      <dgm:spPr/>
    </dgm:pt>
    <dgm:pt modelId="{43C7B725-9910-4E29-91B0-DEB26E72774B}" type="pres">
      <dgm:prSet presAssocID="{9396545A-7BFC-46A9-827B-E71DD2D7F45A}" presName="entireBox" presStyleLbl="node1" presStyleIdx="0" presStyleCnt="4" custScaleX="65925" custLinFactNeighborX="17038" custLinFactNeighborY="190"/>
      <dgm:spPr/>
    </dgm:pt>
    <dgm:pt modelId="{049974C1-FAD2-4202-BA30-880ABF713F71}" type="pres">
      <dgm:prSet presAssocID="{9396545A-7BFC-46A9-827B-E71DD2D7F45A}" presName="descendantBox" presStyleCnt="0"/>
      <dgm:spPr/>
    </dgm:pt>
    <dgm:pt modelId="{1D4B6183-5D6D-45E5-B28B-E5AA29E539CA}" type="pres">
      <dgm:prSet presAssocID="{BBDB736C-4B1A-45FC-85A9-DE44C7A78503}" presName="childTextBox" presStyleLbl="fgAccFollowNode1" presStyleIdx="0" presStyleCnt="13" custScaleX="7323" custLinFactNeighborX="17038" custLinFactNeighborY="412">
        <dgm:presLayoutVars>
          <dgm:bulletEnabled val="1"/>
        </dgm:presLayoutVars>
      </dgm:prSet>
      <dgm:spPr/>
    </dgm:pt>
    <dgm:pt modelId="{3AF2A69F-A0AD-40D0-9453-E51227893731}" type="pres">
      <dgm:prSet presAssocID="{AD1ACEC2-A901-46B6-9D94-8DAC57D6C93D}" presName="childTextBox" presStyleLbl="fgAccFollowNode1" presStyleIdx="1" presStyleCnt="13" custScaleX="7323" custLinFactNeighborX="17038" custLinFactNeighborY="412">
        <dgm:presLayoutVars>
          <dgm:bulletEnabled val="1"/>
        </dgm:presLayoutVars>
      </dgm:prSet>
      <dgm:spPr/>
    </dgm:pt>
    <dgm:pt modelId="{94EEFA02-E361-4E97-8781-9D19B5653EB6}" type="pres">
      <dgm:prSet presAssocID="{80B27995-B74A-4182-A833-6EBF38FE8946}" presName="childTextBox" presStyleLbl="fgAccFollowNode1" presStyleIdx="2" presStyleCnt="13" custScaleX="7323" custLinFactNeighborX="17038" custLinFactNeighborY="412">
        <dgm:presLayoutVars>
          <dgm:bulletEnabled val="1"/>
        </dgm:presLayoutVars>
      </dgm:prSet>
      <dgm:spPr/>
    </dgm:pt>
    <dgm:pt modelId="{FD496065-3C52-41AA-AF27-4FD09EC5A652}" type="pres">
      <dgm:prSet presAssocID="{FF1ECCC3-B623-4122-832C-BFC623FF806D}" presName="childTextBox" presStyleLbl="fgAccFollowNode1" presStyleIdx="3" presStyleCnt="13" custScaleX="7323" custLinFactNeighborX="17038" custLinFactNeighborY="412">
        <dgm:presLayoutVars>
          <dgm:bulletEnabled val="1"/>
        </dgm:presLayoutVars>
      </dgm:prSet>
      <dgm:spPr/>
    </dgm:pt>
    <dgm:pt modelId="{41C3C501-B494-437D-8D69-1D5F76EB596C}" type="pres">
      <dgm:prSet presAssocID="{91DC0ABD-7AC0-46FB-9731-6D8D6146A95A}" presName="childTextBox" presStyleLbl="fgAccFollowNode1" presStyleIdx="4" presStyleCnt="13" custScaleX="7323" custLinFactNeighborX="17038" custLinFactNeighborY="412">
        <dgm:presLayoutVars>
          <dgm:bulletEnabled val="1"/>
        </dgm:presLayoutVars>
      </dgm:prSet>
      <dgm:spPr/>
    </dgm:pt>
    <dgm:pt modelId="{A1C51B2A-242E-4EE7-B952-1DD4999F2B4F}" type="pres">
      <dgm:prSet presAssocID="{A83A11D8-1215-4BEB-AA40-13DCEE37C1E9}" presName="childTextBox" presStyleLbl="fgAccFollowNode1" presStyleIdx="5" presStyleCnt="13" custScaleX="7323" custLinFactNeighborX="17038" custLinFactNeighborY="412">
        <dgm:presLayoutVars>
          <dgm:bulletEnabled val="1"/>
        </dgm:presLayoutVars>
      </dgm:prSet>
      <dgm:spPr/>
    </dgm:pt>
    <dgm:pt modelId="{4FE6FE50-F1C2-43E8-955F-42D1DE1B87F7}" type="pres">
      <dgm:prSet presAssocID="{9E0B95FB-2B47-4056-97DD-3F034896530E}" presName="childTextBox" presStyleLbl="fgAccFollowNode1" presStyleIdx="6" presStyleCnt="13" custScaleX="7323" custLinFactNeighborX="17038" custLinFactNeighborY="412">
        <dgm:presLayoutVars>
          <dgm:bulletEnabled val="1"/>
        </dgm:presLayoutVars>
      </dgm:prSet>
      <dgm:spPr/>
    </dgm:pt>
    <dgm:pt modelId="{F8AC1095-913D-4230-8D53-5EAB31543643}" type="pres">
      <dgm:prSet presAssocID="{2F01D4B0-A42A-49D1-8096-423671F15E02}" presName="childTextBox" presStyleLbl="fgAccFollowNode1" presStyleIdx="7" presStyleCnt="13" custScaleX="7323" custLinFactNeighborX="17038" custLinFactNeighborY="412">
        <dgm:presLayoutVars>
          <dgm:bulletEnabled val="1"/>
        </dgm:presLayoutVars>
      </dgm:prSet>
      <dgm:spPr/>
    </dgm:pt>
    <dgm:pt modelId="{58494D8C-CAB6-4B38-B483-E1ED17DB3E7C}" type="pres">
      <dgm:prSet presAssocID="{30F52562-0144-4E1B-AC94-7CE35194EA3D}" presName="childTextBox" presStyleLbl="fgAccFollowNode1" presStyleIdx="8" presStyleCnt="13" custScaleX="7323" custLinFactNeighborX="17038" custLinFactNeighborY="412">
        <dgm:presLayoutVars>
          <dgm:bulletEnabled val="1"/>
        </dgm:presLayoutVars>
      </dgm:prSet>
      <dgm:spPr/>
    </dgm:pt>
    <dgm:pt modelId="{20021586-15FC-4862-ABA3-458776FD2BE5}" type="pres">
      <dgm:prSet presAssocID="{1909F5A3-1423-49F5-964A-70AD79FE2461}" presName="sp" presStyleCnt="0"/>
      <dgm:spPr/>
    </dgm:pt>
    <dgm:pt modelId="{67040B6F-9C0A-436D-93D1-9F3142639D42}" type="pres">
      <dgm:prSet presAssocID="{32D13F93-60E9-4817-B84C-86F4AF99C6B0}" presName="arrowAndChildren" presStyleCnt="0"/>
      <dgm:spPr/>
    </dgm:pt>
    <dgm:pt modelId="{A829E73C-D7B5-4B2D-9233-E9AC7A21F3A3}" type="pres">
      <dgm:prSet presAssocID="{32D13F93-60E9-4817-B84C-86F4AF99C6B0}" presName="parentTextArrow" presStyleLbl="node1" presStyleIdx="0" presStyleCnt="4"/>
      <dgm:spPr/>
    </dgm:pt>
    <dgm:pt modelId="{0997631B-534E-4907-A6A8-14F98620987F}" type="pres">
      <dgm:prSet presAssocID="{32D13F93-60E9-4817-B84C-86F4AF99C6B0}" presName="arrow" presStyleLbl="node1" presStyleIdx="1" presStyleCnt="4" custScaleX="65925" custLinFactNeighborX="17038" custLinFactNeighborY="123"/>
      <dgm:spPr/>
    </dgm:pt>
    <dgm:pt modelId="{DA12BE20-A30B-4545-AD54-8D508F8BA066}" type="pres">
      <dgm:prSet presAssocID="{32D13F93-60E9-4817-B84C-86F4AF99C6B0}" presName="descendantArrow" presStyleCnt="0"/>
      <dgm:spPr/>
    </dgm:pt>
    <dgm:pt modelId="{D865FB68-E33D-4DFE-8643-03369063DB54}" type="pres">
      <dgm:prSet presAssocID="{7C03A98C-E000-46F8-ABC1-9E24D114203E}" presName="childTextArrow" presStyleLbl="fgAccFollowNode1" presStyleIdx="9" presStyleCnt="13" custScaleX="21954" custLinFactNeighborX="17038" custLinFactNeighborY="412">
        <dgm:presLayoutVars>
          <dgm:bulletEnabled val="1"/>
        </dgm:presLayoutVars>
      </dgm:prSet>
      <dgm:spPr/>
    </dgm:pt>
    <dgm:pt modelId="{A88C765C-ABFB-44E4-B0AF-C492EBEB8FDE}" type="pres">
      <dgm:prSet presAssocID="{BE14CE7F-DDEE-43ED-803E-C0168FE91F59}" presName="childTextArrow" presStyleLbl="fgAccFollowNode1" presStyleIdx="10" presStyleCnt="13" custScaleX="21954" custLinFactNeighborX="17038" custLinFactNeighborY="412">
        <dgm:presLayoutVars>
          <dgm:bulletEnabled val="1"/>
        </dgm:presLayoutVars>
      </dgm:prSet>
      <dgm:spPr/>
    </dgm:pt>
    <dgm:pt modelId="{95F1EE1A-72DC-4F66-B5EB-BFB30CF88748}" type="pres">
      <dgm:prSet presAssocID="{0577C266-85E3-44F8-9C28-037B3EEDA2FA}" presName="childTextArrow" presStyleLbl="fgAccFollowNode1" presStyleIdx="11" presStyleCnt="13" custScaleX="21954" custLinFactNeighborX="17038" custLinFactNeighborY="412">
        <dgm:presLayoutVars>
          <dgm:bulletEnabled val="1"/>
        </dgm:presLayoutVars>
      </dgm:prSet>
      <dgm:spPr/>
    </dgm:pt>
    <dgm:pt modelId="{CBC5AE9D-0E9F-43E4-BFF6-EB49AD63FFC4}" type="pres">
      <dgm:prSet presAssocID="{9584228F-BB93-4A57-8F74-0C364499323D}" presName="sp" presStyleCnt="0"/>
      <dgm:spPr/>
    </dgm:pt>
    <dgm:pt modelId="{C34040B6-E4E4-4879-B10D-CC76E1DE883C}" type="pres">
      <dgm:prSet presAssocID="{515C140E-4EB7-4263-BF8B-9F8D8BFE8080}" presName="arrowAndChildren" presStyleCnt="0"/>
      <dgm:spPr/>
    </dgm:pt>
    <dgm:pt modelId="{3A01409D-71D4-4B44-919B-50701451116C}" type="pres">
      <dgm:prSet presAssocID="{515C140E-4EB7-4263-BF8B-9F8D8BFE8080}" presName="parentTextArrow" presStyleLbl="node1" presStyleIdx="1" presStyleCnt="4"/>
      <dgm:spPr/>
    </dgm:pt>
    <dgm:pt modelId="{4E45EE66-71CC-4FB8-B663-9052B27A860B}" type="pres">
      <dgm:prSet presAssocID="{515C140E-4EB7-4263-BF8B-9F8D8BFE8080}" presName="arrow" presStyleLbl="node1" presStyleIdx="2" presStyleCnt="4" custScaleX="65925" custLinFactNeighborX="17038" custLinFactNeighborY="123"/>
      <dgm:spPr/>
    </dgm:pt>
    <dgm:pt modelId="{85DAFAA7-5E7E-4AD3-86D3-285912AB57B2}" type="pres">
      <dgm:prSet presAssocID="{515C140E-4EB7-4263-BF8B-9F8D8BFE8080}" presName="descendantArrow" presStyleCnt="0"/>
      <dgm:spPr/>
    </dgm:pt>
    <dgm:pt modelId="{08AAC933-C395-4CAF-A6D3-CF4234B8AE8D}" type="pres">
      <dgm:prSet presAssocID="{9ACF2473-909F-4D80-A9AE-1E96A3042930}" presName="childTextArrow" presStyleLbl="fgAccFollowNode1" presStyleIdx="12" presStyleCnt="13" custScaleX="65925" custLinFactNeighborX="17038" custLinFactNeighborY="412">
        <dgm:presLayoutVars>
          <dgm:bulletEnabled val="1"/>
        </dgm:presLayoutVars>
      </dgm:prSet>
      <dgm:spPr/>
    </dgm:pt>
    <dgm:pt modelId="{0874566E-4D23-4E58-AC6A-7575077A4CB3}" type="pres">
      <dgm:prSet presAssocID="{840F6B4F-279E-4430-9709-4E4DE546EFCF}" presName="sp" presStyleCnt="0"/>
      <dgm:spPr/>
    </dgm:pt>
    <dgm:pt modelId="{57F264B2-A137-46DD-8C52-C0B0BD77E92A}" type="pres">
      <dgm:prSet presAssocID="{D7FDD682-DF39-4760-AD15-9875D662282C}" presName="arrowAndChildren" presStyleCnt="0"/>
      <dgm:spPr/>
    </dgm:pt>
    <dgm:pt modelId="{AA99988F-840F-4AC5-84DD-4AC5C8074AAA}" type="pres">
      <dgm:prSet presAssocID="{D7FDD682-DF39-4760-AD15-9875D662282C}" presName="parentTextArrow" presStyleLbl="node1" presStyleIdx="3" presStyleCnt="4" custScaleX="65925" custLinFactNeighborX="17038" custLinFactNeighborY="123"/>
      <dgm:spPr/>
    </dgm:pt>
  </dgm:ptLst>
  <dgm:cxnLst>
    <dgm:cxn modelId="{E1EA3204-9AFC-446E-9266-F49517581930}" type="presOf" srcId="{515C140E-4EB7-4263-BF8B-9F8D8BFE8080}" destId="{4E45EE66-71CC-4FB8-B663-9052B27A860B}" srcOrd="1" destOrd="0" presId="urn:microsoft.com/office/officeart/2005/8/layout/process4"/>
    <dgm:cxn modelId="{9B7E4309-A05B-467E-82B7-F37732D767EC}" srcId="{32D13F93-60E9-4817-B84C-86F4AF99C6B0}" destId="{0577C266-85E3-44F8-9C28-037B3EEDA2FA}" srcOrd="2" destOrd="0" parTransId="{8E6EF5BA-7033-477E-B05E-ADAEB145389E}" sibTransId="{E2AFCF5A-B46A-4B26-A60B-CBFEB9528348}"/>
    <dgm:cxn modelId="{CBBF2711-EC0F-44B5-8397-F0FE445EC729}" type="presOf" srcId="{0316CE0D-AC0B-42C2-B35B-46AA8F61DBD8}" destId="{2BE05C6D-2F5E-49F9-B43A-05439F90AD8D}" srcOrd="0" destOrd="0" presId="urn:microsoft.com/office/officeart/2005/8/layout/process4"/>
    <dgm:cxn modelId="{139D5319-2BE5-4BC8-A67A-A8755C35CA4B}" type="presOf" srcId="{A83A11D8-1215-4BEB-AA40-13DCEE37C1E9}" destId="{A1C51B2A-242E-4EE7-B952-1DD4999F2B4F}" srcOrd="0" destOrd="0" presId="urn:microsoft.com/office/officeart/2005/8/layout/process4"/>
    <dgm:cxn modelId="{E93F2523-09FB-4ED7-AC5D-36CDB019FAB1}" srcId="{515C140E-4EB7-4263-BF8B-9F8D8BFE8080}" destId="{9ACF2473-909F-4D80-A9AE-1E96A3042930}" srcOrd="0" destOrd="0" parTransId="{0E244B44-7266-47F7-A2A3-906B40A335C6}" sibTransId="{A2C477C8-03FF-4F31-8C73-60EFE927BB5F}"/>
    <dgm:cxn modelId="{C498812C-948B-4B19-84B5-75CBA60DCE3D}" type="presOf" srcId="{BE14CE7F-DDEE-43ED-803E-C0168FE91F59}" destId="{A88C765C-ABFB-44E4-B0AF-C492EBEB8FDE}" srcOrd="0" destOrd="0" presId="urn:microsoft.com/office/officeart/2005/8/layout/process4"/>
    <dgm:cxn modelId="{E3E2755F-A419-4D15-8A67-B0C5E160E7E6}" type="presOf" srcId="{30F52562-0144-4E1B-AC94-7CE35194EA3D}" destId="{58494D8C-CAB6-4B38-B483-E1ED17DB3E7C}" srcOrd="0" destOrd="0" presId="urn:microsoft.com/office/officeart/2005/8/layout/process4"/>
    <dgm:cxn modelId="{851C3960-7589-4E35-9F37-51E62A14B5D8}" type="presOf" srcId="{7C03A98C-E000-46F8-ABC1-9E24D114203E}" destId="{D865FB68-E33D-4DFE-8643-03369063DB54}" srcOrd="0" destOrd="0" presId="urn:microsoft.com/office/officeart/2005/8/layout/process4"/>
    <dgm:cxn modelId="{5DB77E61-67AC-46D2-8D53-511D0E50A457}" type="presOf" srcId="{FF1ECCC3-B623-4122-832C-BFC623FF806D}" destId="{FD496065-3C52-41AA-AF27-4FD09EC5A652}" srcOrd="0" destOrd="0" presId="urn:microsoft.com/office/officeart/2005/8/layout/process4"/>
    <dgm:cxn modelId="{BC35DC43-B2A9-48A5-80A0-9541BA23ADB2}" srcId="{9396545A-7BFC-46A9-827B-E71DD2D7F45A}" destId="{2F01D4B0-A42A-49D1-8096-423671F15E02}" srcOrd="7" destOrd="0" parTransId="{5E7A72DF-0D97-4619-B6A9-374C6ACC65AA}" sibTransId="{4852B2C8-BCD2-4E24-85DB-E7EF125B2360}"/>
    <dgm:cxn modelId="{86B53F69-7640-4177-BE8B-537932A08CAD}" srcId="{9396545A-7BFC-46A9-827B-E71DD2D7F45A}" destId="{BBDB736C-4B1A-45FC-85A9-DE44C7A78503}" srcOrd="0" destOrd="0" parTransId="{A5E7DA42-9801-491C-8F6F-9E6143B59B11}" sibTransId="{67B73E55-7CD3-4B86-8A8A-FDA49DA31919}"/>
    <dgm:cxn modelId="{5243394E-4341-4764-945A-6B8441D9F4A0}" srcId="{0316CE0D-AC0B-42C2-B35B-46AA8F61DBD8}" destId="{9396545A-7BFC-46A9-827B-E71DD2D7F45A}" srcOrd="3" destOrd="0" parTransId="{B2415545-02D5-47F4-B6DC-2CE24A76AFBD}" sibTransId="{EBC22704-E4D2-481B-ACE7-8A16A90EFD84}"/>
    <dgm:cxn modelId="{E350A851-FEFA-4366-8359-2D8EE82A2E90}" type="presOf" srcId="{515C140E-4EB7-4263-BF8B-9F8D8BFE8080}" destId="{3A01409D-71D4-4B44-919B-50701451116C}" srcOrd="0" destOrd="0" presId="urn:microsoft.com/office/officeart/2005/8/layout/process4"/>
    <dgm:cxn modelId="{1E49A273-D1F9-4A9C-B31C-307B0E509172}" srcId="{9396545A-7BFC-46A9-827B-E71DD2D7F45A}" destId="{A83A11D8-1215-4BEB-AA40-13DCEE37C1E9}" srcOrd="5" destOrd="0" parTransId="{DE430046-9DAA-4A19-AE37-10E2E938244F}" sibTransId="{757AA64D-1B89-41D0-8777-12FB9F1A1A36}"/>
    <dgm:cxn modelId="{21BABE53-99BA-44EF-AD7B-5DAF226C7D4F}" type="presOf" srcId="{2F01D4B0-A42A-49D1-8096-423671F15E02}" destId="{F8AC1095-913D-4230-8D53-5EAB31543643}" srcOrd="0" destOrd="0" presId="urn:microsoft.com/office/officeart/2005/8/layout/process4"/>
    <dgm:cxn modelId="{55A09776-CCA6-4FAB-AC00-D33BBE0003CA}" srcId="{9396545A-7BFC-46A9-827B-E71DD2D7F45A}" destId="{FF1ECCC3-B623-4122-832C-BFC623FF806D}" srcOrd="3" destOrd="0" parTransId="{0C90DA98-FA92-426F-874C-FE2F1B02193C}" sibTransId="{B1FDF004-291F-44B9-B8D2-05FBB1B050DB}"/>
    <dgm:cxn modelId="{4087E37D-E2D5-4042-8571-595D0A98EE16}" type="presOf" srcId="{91DC0ABD-7AC0-46FB-9731-6D8D6146A95A}" destId="{41C3C501-B494-437D-8D69-1D5F76EB596C}" srcOrd="0" destOrd="0" presId="urn:microsoft.com/office/officeart/2005/8/layout/process4"/>
    <dgm:cxn modelId="{E75F5D80-9315-4616-8F4D-508EDBDAE6FF}" srcId="{32D13F93-60E9-4817-B84C-86F4AF99C6B0}" destId="{7C03A98C-E000-46F8-ABC1-9E24D114203E}" srcOrd="0" destOrd="0" parTransId="{A974AA7A-0646-4309-953B-7E427B8EAFC5}" sibTransId="{289F9DF5-88A5-43CC-90B2-01B09968A0C0}"/>
    <dgm:cxn modelId="{FDEEA98C-8AC4-44C1-BA5C-FE45A0648859}" type="presOf" srcId="{9E0B95FB-2B47-4056-97DD-3F034896530E}" destId="{4FE6FE50-F1C2-43E8-955F-42D1DE1B87F7}" srcOrd="0" destOrd="0" presId="urn:microsoft.com/office/officeart/2005/8/layout/process4"/>
    <dgm:cxn modelId="{FF9FDE90-50D7-4B50-9AFE-264BF9130735}" type="presOf" srcId="{9ACF2473-909F-4D80-A9AE-1E96A3042930}" destId="{08AAC933-C395-4CAF-A6D3-CF4234B8AE8D}" srcOrd="0" destOrd="0" presId="urn:microsoft.com/office/officeart/2005/8/layout/process4"/>
    <dgm:cxn modelId="{83D0EF90-560C-4565-BA28-B726667DE9F2}" srcId="{9396545A-7BFC-46A9-827B-E71DD2D7F45A}" destId="{91DC0ABD-7AC0-46FB-9731-6D8D6146A95A}" srcOrd="4" destOrd="0" parTransId="{59B1DF70-492F-4F88-BD37-205D4C43C256}" sibTransId="{E8533932-FF02-4950-A7A8-6C82D501D6DE}"/>
    <dgm:cxn modelId="{A69D2E91-E14A-4AEA-A3C1-73744C9B95B3}" type="presOf" srcId="{32D13F93-60E9-4817-B84C-86F4AF99C6B0}" destId="{0997631B-534E-4907-A6A8-14F98620987F}" srcOrd="1" destOrd="0" presId="urn:microsoft.com/office/officeart/2005/8/layout/process4"/>
    <dgm:cxn modelId="{C512AD99-2297-4E1E-B525-C4D763D5AA5F}" srcId="{9396545A-7BFC-46A9-827B-E71DD2D7F45A}" destId="{80B27995-B74A-4182-A833-6EBF38FE8946}" srcOrd="2" destOrd="0" parTransId="{B23E5BBC-6471-4BCF-805B-101F62389A89}" sibTransId="{BB52C8AF-265F-40A3-A87E-D2D96BB7709E}"/>
    <dgm:cxn modelId="{6360929B-2DE7-4232-800F-B5433806D0F1}" type="presOf" srcId="{0577C266-85E3-44F8-9C28-037B3EEDA2FA}" destId="{95F1EE1A-72DC-4F66-B5EB-BFB30CF88748}" srcOrd="0" destOrd="0" presId="urn:microsoft.com/office/officeart/2005/8/layout/process4"/>
    <dgm:cxn modelId="{78FCB0A1-64AA-4EA0-9484-FF4E23CD1688}" srcId="{9396545A-7BFC-46A9-827B-E71DD2D7F45A}" destId="{30F52562-0144-4E1B-AC94-7CE35194EA3D}" srcOrd="8" destOrd="0" parTransId="{9304CBAE-A0BD-4FCA-92AE-D52E33B3C320}" sibTransId="{163EBF9E-451B-4567-A324-C701BA36D5C4}"/>
    <dgm:cxn modelId="{3F15EFA7-3718-4BAF-83DC-F375DD0A96F7}" type="presOf" srcId="{9396545A-7BFC-46A9-827B-E71DD2D7F45A}" destId="{0C46A3B0-4C6A-447D-8745-F586119E7AD4}" srcOrd="0" destOrd="0" presId="urn:microsoft.com/office/officeart/2005/8/layout/process4"/>
    <dgm:cxn modelId="{A9EA7FAB-604B-41B8-9348-6BE68CE6FE0B}" srcId="{0316CE0D-AC0B-42C2-B35B-46AA8F61DBD8}" destId="{515C140E-4EB7-4263-BF8B-9F8D8BFE8080}" srcOrd="1" destOrd="0" parTransId="{7C3A5DA2-0730-433C-8AB2-BD53E381F80F}" sibTransId="{9584228F-BB93-4A57-8F74-0C364499323D}"/>
    <dgm:cxn modelId="{96E72BB8-71AC-4C2D-BF7D-480C41D6932F}" srcId="{0316CE0D-AC0B-42C2-B35B-46AA8F61DBD8}" destId="{D7FDD682-DF39-4760-AD15-9875D662282C}" srcOrd="0" destOrd="0" parTransId="{9CF00AFB-C4CE-4499-A8D2-91D9DE40C56A}" sibTransId="{840F6B4F-279E-4430-9709-4E4DE546EFCF}"/>
    <dgm:cxn modelId="{3F1F61B9-8919-406C-B623-F071F890B7EB}" type="presOf" srcId="{80B27995-B74A-4182-A833-6EBF38FE8946}" destId="{94EEFA02-E361-4E97-8781-9D19B5653EB6}" srcOrd="0" destOrd="0" presId="urn:microsoft.com/office/officeart/2005/8/layout/process4"/>
    <dgm:cxn modelId="{CCD032BF-C290-4E71-8F36-FC7BDEAE83ED}" type="presOf" srcId="{9396545A-7BFC-46A9-827B-E71DD2D7F45A}" destId="{43C7B725-9910-4E29-91B0-DEB26E72774B}" srcOrd="1" destOrd="0" presId="urn:microsoft.com/office/officeart/2005/8/layout/process4"/>
    <dgm:cxn modelId="{D8A90FC7-C427-4A7A-A809-AD8CEC27D96C}" srcId="{9396545A-7BFC-46A9-827B-E71DD2D7F45A}" destId="{9E0B95FB-2B47-4056-97DD-3F034896530E}" srcOrd="6" destOrd="0" parTransId="{A1D4A98F-15B3-4572-9B28-11F98C84074C}" sibTransId="{852A4E6B-2D77-4F38-B1FC-FBFBE041592B}"/>
    <dgm:cxn modelId="{6DDA54D4-60D9-4ADC-8B5E-ED451F1C5C69}" type="presOf" srcId="{D7FDD682-DF39-4760-AD15-9875D662282C}" destId="{AA99988F-840F-4AC5-84DD-4AC5C8074AAA}" srcOrd="0" destOrd="0" presId="urn:microsoft.com/office/officeart/2005/8/layout/process4"/>
    <dgm:cxn modelId="{EC3591E2-B126-4FFB-B40D-FA206D670B19}" srcId="{0316CE0D-AC0B-42C2-B35B-46AA8F61DBD8}" destId="{32D13F93-60E9-4817-B84C-86F4AF99C6B0}" srcOrd="2" destOrd="0" parTransId="{6ED32B22-A3F6-4A05-9A65-D5C490513289}" sibTransId="{1909F5A3-1423-49F5-964A-70AD79FE2461}"/>
    <dgm:cxn modelId="{16F3EEE6-93A8-4A6F-8B91-3A51CDA7EF53}" srcId="{9396545A-7BFC-46A9-827B-E71DD2D7F45A}" destId="{AD1ACEC2-A901-46B6-9D94-8DAC57D6C93D}" srcOrd="1" destOrd="0" parTransId="{BD799CCA-2002-4F6A-8848-18F61752A1FA}" sibTransId="{8883C7E2-9A8F-4DAD-B75F-8EEA3458E88D}"/>
    <dgm:cxn modelId="{D6E1A4EB-F33B-4971-982E-C34FCB3FD9F1}" type="presOf" srcId="{AD1ACEC2-A901-46B6-9D94-8DAC57D6C93D}" destId="{3AF2A69F-A0AD-40D0-9453-E51227893731}" srcOrd="0" destOrd="0" presId="urn:microsoft.com/office/officeart/2005/8/layout/process4"/>
    <dgm:cxn modelId="{B1DCE2EE-4BF4-495A-9AA3-251CB44D743B}" srcId="{32D13F93-60E9-4817-B84C-86F4AF99C6B0}" destId="{BE14CE7F-DDEE-43ED-803E-C0168FE91F59}" srcOrd="1" destOrd="0" parTransId="{2FC52913-59D5-44F9-BA4C-24C72A247B13}" sibTransId="{A0931B43-110B-45F4-842A-C24E508BF970}"/>
    <dgm:cxn modelId="{CD9902F1-CBF6-4DEF-8A8A-0F04491A7A51}" type="presOf" srcId="{32D13F93-60E9-4817-B84C-86F4AF99C6B0}" destId="{A829E73C-D7B5-4B2D-9233-E9AC7A21F3A3}" srcOrd="0" destOrd="0" presId="urn:microsoft.com/office/officeart/2005/8/layout/process4"/>
    <dgm:cxn modelId="{DF41C1F6-089E-41F0-BE8A-2D16C7B5C3C4}" type="presOf" srcId="{BBDB736C-4B1A-45FC-85A9-DE44C7A78503}" destId="{1D4B6183-5D6D-45E5-B28B-E5AA29E539CA}" srcOrd="0" destOrd="0" presId="urn:microsoft.com/office/officeart/2005/8/layout/process4"/>
    <dgm:cxn modelId="{67F32027-2E1D-4A25-9219-BD3A2D0FBA80}" type="presParOf" srcId="{2BE05C6D-2F5E-49F9-B43A-05439F90AD8D}" destId="{6451745D-32C4-4FD2-B642-48A5BA523C3C}" srcOrd="0" destOrd="0" presId="urn:microsoft.com/office/officeart/2005/8/layout/process4"/>
    <dgm:cxn modelId="{3C2744E0-5DF0-4ED5-B3B7-9CD736B82D14}" type="presParOf" srcId="{6451745D-32C4-4FD2-B642-48A5BA523C3C}" destId="{0C46A3B0-4C6A-447D-8745-F586119E7AD4}" srcOrd="0" destOrd="0" presId="urn:microsoft.com/office/officeart/2005/8/layout/process4"/>
    <dgm:cxn modelId="{68D96A51-B4BC-4069-82F6-0613237B8843}" type="presParOf" srcId="{6451745D-32C4-4FD2-B642-48A5BA523C3C}" destId="{43C7B725-9910-4E29-91B0-DEB26E72774B}" srcOrd="1" destOrd="0" presId="urn:microsoft.com/office/officeart/2005/8/layout/process4"/>
    <dgm:cxn modelId="{C5D3065E-785E-476E-8ABC-1D743A16BCF1}" type="presParOf" srcId="{6451745D-32C4-4FD2-B642-48A5BA523C3C}" destId="{049974C1-FAD2-4202-BA30-880ABF713F71}" srcOrd="2" destOrd="0" presId="urn:microsoft.com/office/officeart/2005/8/layout/process4"/>
    <dgm:cxn modelId="{EA6CB229-4C4F-4DD1-A9A4-AB6F5041CE50}" type="presParOf" srcId="{049974C1-FAD2-4202-BA30-880ABF713F71}" destId="{1D4B6183-5D6D-45E5-B28B-E5AA29E539CA}" srcOrd="0" destOrd="0" presId="urn:microsoft.com/office/officeart/2005/8/layout/process4"/>
    <dgm:cxn modelId="{ED66958D-9621-4707-AE37-A7736D4F6990}" type="presParOf" srcId="{049974C1-FAD2-4202-BA30-880ABF713F71}" destId="{3AF2A69F-A0AD-40D0-9453-E51227893731}" srcOrd="1" destOrd="0" presId="urn:microsoft.com/office/officeart/2005/8/layout/process4"/>
    <dgm:cxn modelId="{292C342A-15A8-4D7F-B46E-B34EE9AE1BBA}" type="presParOf" srcId="{049974C1-FAD2-4202-BA30-880ABF713F71}" destId="{94EEFA02-E361-4E97-8781-9D19B5653EB6}" srcOrd="2" destOrd="0" presId="urn:microsoft.com/office/officeart/2005/8/layout/process4"/>
    <dgm:cxn modelId="{D1CE1865-0FC2-4059-B043-E7ED2467F666}" type="presParOf" srcId="{049974C1-FAD2-4202-BA30-880ABF713F71}" destId="{FD496065-3C52-41AA-AF27-4FD09EC5A652}" srcOrd="3" destOrd="0" presId="urn:microsoft.com/office/officeart/2005/8/layout/process4"/>
    <dgm:cxn modelId="{8E320FC5-69A6-4B45-B4B8-DED958BE57C6}" type="presParOf" srcId="{049974C1-FAD2-4202-BA30-880ABF713F71}" destId="{41C3C501-B494-437D-8D69-1D5F76EB596C}" srcOrd="4" destOrd="0" presId="urn:microsoft.com/office/officeart/2005/8/layout/process4"/>
    <dgm:cxn modelId="{4452FF98-AE29-4EE6-A517-F07813CED53B}" type="presParOf" srcId="{049974C1-FAD2-4202-BA30-880ABF713F71}" destId="{A1C51B2A-242E-4EE7-B952-1DD4999F2B4F}" srcOrd="5" destOrd="0" presId="urn:microsoft.com/office/officeart/2005/8/layout/process4"/>
    <dgm:cxn modelId="{AE1DB874-1E58-44C7-A89B-1A703FFCD8D7}" type="presParOf" srcId="{049974C1-FAD2-4202-BA30-880ABF713F71}" destId="{4FE6FE50-F1C2-43E8-955F-42D1DE1B87F7}" srcOrd="6" destOrd="0" presId="urn:microsoft.com/office/officeart/2005/8/layout/process4"/>
    <dgm:cxn modelId="{F3B66737-D263-4ABC-91A1-49490CE70EC9}" type="presParOf" srcId="{049974C1-FAD2-4202-BA30-880ABF713F71}" destId="{F8AC1095-913D-4230-8D53-5EAB31543643}" srcOrd="7" destOrd="0" presId="urn:microsoft.com/office/officeart/2005/8/layout/process4"/>
    <dgm:cxn modelId="{1CAAC96C-BD2E-4DD2-A278-102CFF29C348}" type="presParOf" srcId="{049974C1-FAD2-4202-BA30-880ABF713F71}" destId="{58494D8C-CAB6-4B38-B483-E1ED17DB3E7C}" srcOrd="8" destOrd="0" presId="urn:microsoft.com/office/officeart/2005/8/layout/process4"/>
    <dgm:cxn modelId="{CF038AE3-E27B-4044-A684-6630CEB94EA1}" type="presParOf" srcId="{2BE05C6D-2F5E-49F9-B43A-05439F90AD8D}" destId="{20021586-15FC-4862-ABA3-458776FD2BE5}" srcOrd="1" destOrd="0" presId="urn:microsoft.com/office/officeart/2005/8/layout/process4"/>
    <dgm:cxn modelId="{2E18366A-5220-4899-9701-794E94C532F5}" type="presParOf" srcId="{2BE05C6D-2F5E-49F9-B43A-05439F90AD8D}" destId="{67040B6F-9C0A-436D-93D1-9F3142639D42}" srcOrd="2" destOrd="0" presId="urn:microsoft.com/office/officeart/2005/8/layout/process4"/>
    <dgm:cxn modelId="{51AD3CF0-8998-48CB-91D9-5EFEBEBD17D4}" type="presParOf" srcId="{67040B6F-9C0A-436D-93D1-9F3142639D42}" destId="{A829E73C-D7B5-4B2D-9233-E9AC7A21F3A3}" srcOrd="0" destOrd="0" presId="urn:microsoft.com/office/officeart/2005/8/layout/process4"/>
    <dgm:cxn modelId="{E2B06F95-35C0-4399-BD26-B221B3C9EB8C}" type="presParOf" srcId="{67040B6F-9C0A-436D-93D1-9F3142639D42}" destId="{0997631B-534E-4907-A6A8-14F98620987F}" srcOrd="1" destOrd="0" presId="urn:microsoft.com/office/officeart/2005/8/layout/process4"/>
    <dgm:cxn modelId="{AF7AEE43-218C-4E0B-B3A8-8A5BFCAC44A7}" type="presParOf" srcId="{67040B6F-9C0A-436D-93D1-9F3142639D42}" destId="{DA12BE20-A30B-4545-AD54-8D508F8BA066}" srcOrd="2" destOrd="0" presId="urn:microsoft.com/office/officeart/2005/8/layout/process4"/>
    <dgm:cxn modelId="{CA6B74C4-FA31-45A7-98FF-E6D155AF80F1}" type="presParOf" srcId="{DA12BE20-A30B-4545-AD54-8D508F8BA066}" destId="{D865FB68-E33D-4DFE-8643-03369063DB54}" srcOrd="0" destOrd="0" presId="urn:microsoft.com/office/officeart/2005/8/layout/process4"/>
    <dgm:cxn modelId="{BBD9C13C-BA57-487F-83DA-0E98100ECADA}" type="presParOf" srcId="{DA12BE20-A30B-4545-AD54-8D508F8BA066}" destId="{A88C765C-ABFB-44E4-B0AF-C492EBEB8FDE}" srcOrd="1" destOrd="0" presId="urn:microsoft.com/office/officeart/2005/8/layout/process4"/>
    <dgm:cxn modelId="{E59AB1D0-ADBE-4CDD-BFC9-AD282949D061}" type="presParOf" srcId="{DA12BE20-A30B-4545-AD54-8D508F8BA066}" destId="{95F1EE1A-72DC-4F66-B5EB-BFB30CF88748}" srcOrd="2" destOrd="0" presId="urn:microsoft.com/office/officeart/2005/8/layout/process4"/>
    <dgm:cxn modelId="{B6B55F51-DD4D-4740-80EB-DE89FC0D3501}" type="presParOf" srcId="{2BE05C6D-2F5E-49F9-B43A-05439F90AD8D}" destId="{CBC5AE9D-0E9F-43E4-BFF6-EB49AD63FFC4}" srcOrd="3" destOrd="0" presId="urn:microsoft.com/office/officeart/2005/8/layout/process4"/>
    <dgm:cxn modelId="{CC656EA3-3F74-43DD-A650-B71F31FF563C}" type="presParOf" srcId="{2BE05C6D-2F5E-49F9-B43A-05439F90AD8D}" destId="{C34040B6-E4E4-4879-B10D-CC76E1DE883C}" srcOrd="4" destOrd="0" presId="urn:microsoft.com/office/officeart/2005/8/layout/process4"/>
    <dgm:cxn modelId="{4028A282-F182-479F-B44B-89081D7156B1}" type="presParOf" srcId="{C34040B6-E4E4-4879-B10D-CC76E1DE883C}" destId="{3A01409D-71D4-4B44-919B-50701451116C}" srcOrd="0" destOrd="0" presId="urn:microsoft.com/office/officeart/2005/8/layout/process4"/>
    <dgm:cxn modelId="{F46F3A2C-2C24-4DF7-AD78-E6E7E9C7D1F5}" type="presParOf" srcId="{C34040B6-E4E4-4879-B10D-CC76E1DE883C}" destId="{4E45EE66-71CC-4FB8-B663-9052B27A860B}" srcOrd="1" destOrd="0" presId="urn:microsoft.com/office/officeart/2005/8/layout/process4"/>
    <dgm:cxn modelId="{6EC97814-C774-4469-A17A-179342313315}" type="presParOf" srcId="{C34040B6-E4E4-4879-B10D-CC76E1DE883C}" destId="{85DAFAA7-5E7E-4AD3-86D3-285912AB57B2}" srcOrd="2" destOrd="0" presId="urn:microsoft.com/office/officeart/2005/8/layout/process4"/>
    <dgm:cxn modelId="{5219BB98-9E3D-4F86-97BA-A2CC908E31B0}" type="presParOf" srcId="{85DAFAA7-5E7E-4AD3-86D3-285912AB57B2}" destId="{08AAC933-C395-4CAF-A6D3-CF4234B8AE8D}" srcOrd="0" destOrd="0" presId="urn:microsoft.com/office/officeart/2005/8/layout/process4"/>
    <dgm:cxn modelId="{D3D6006B-38E9-45B1-BA8A-883BBFB18407}" type="presParOf" srcId="{2BE05C6D-2F5E-49F9-B43A-05439F90AD8D}" destId="{0874566E-4D23-4E58-AC6A-7575077A4CB3}" srcOrd="5" destOrd="0" presId="urn:microsoft.com/office/officeart/2005/8/layout/process4"/>
    <dgm:cxn modelId="{F0AD2ADA-27B6-40A6-885A-09D4452B7B25}" type="presParOf" srcId="{2BE05C6D-2F5E-49F9-B43A-05439F90AD8D}" destId="{57F264B2-A137-46DD-8C52-C0B0BD77E92A}" srcOrd="6" destOrd="0" presId="urn:microsoft.com/office/officeart/2005/8/layout/process4"/>
    <dgm:cxn modelId="{2B357C33-A91D-44D9-AF5D-7E752B7F0B5E}" type="presParOf" srcId="{57F264B2-A137-46DD-8C52-C0B0BD77E92A}" destId="{AA99988F-840F-4AC5-84DD-4AC5C8074A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16CE0D-AC0B-42C2-B35B-46AA8F61DBD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DD682-DF39-4760-AD15-9875D662282C}">
      <dgm:prSet/>
      <dgm:spPr/>
      <dgm:t>
        <a:bodyPr/>
        <a:lstStyle/>
        <a:p>
          <a:r>
            <a:rPr lang="fr-CH"/>
            <a:t>Spaghetti </a:t>
          </a:r>
          <a:endParaRPr lang="en-US"/>
        </a:p>
      </dgm:t>
    </dgm:pt>
    <dgm:pt modelId="{9CF00AFB-C4CE-4499-A8D2-91D9DE40C56A}" type="parTrans" cxnId="{96E72BB8-71AC-4C2D-BF7D-480C41D6932F}">
      <dgm:prSet/>
      <dgm:spPr/>
      <dgm:t>
        <a:bodyPr/>
        <a:lstStyle/>
        <a:p>
          <a:endParaRPr lang="en-US"/>
        </a:p>
      </dgm:t>
    </dgm:pt>
    <dgm:pt modelId="{840F6B4F-279E-4430-9709-4E4DE546EFCF}" type="sibTrans" cxnId="{96E72BB8-71AC-4C2D-BF7D-480C41D6932F}">
      <dgm:prSet/>
      <dgm:spPr/>
      <dgm:t>
        <a:bodyPr/>
        <a:lstStyle/>
        <a:p>
          <a:endParaRPr lang="en-US"/>
        </a:p>
      </dgm:t>
    </dgm:pt>
    <dgm:pt modelId="{515C140E-4EB7-4263-BF8B-9F8D8BFE8080}">
      <dgm:prSet/>
      <dgm:spPr/>
      <dgm:t>
        <a:bodyPr/>
        <a:lstStyle/>
        <a:p>
          <a:r>
            <a:rPr lang="fr-CH"/>
            <a:t>Séparations by features &amp; 2-Tier architecture</a:t>
          </a:r>
          <a:endParaRPr lang="en-US"/>
        </a:p>
      </dgm:t>
    </dgm:pt>
    <dgm:pt modelId="{7C3A5DA2-0730-433C-8AB2-BD53E381F80F}" type="parTrans" cxnId="{A9EA7FAB-604B-41B8-9348-6BE68CE6FE0B}">
      <dgm:prSet/>
      <dgm:spPr/>
      <dgm:t>
        <a:bodyPr/>
        <a:lstStyle/>
        <a:p>
          <a:endParaRPr lang="en-US"/>
        </a:p>
      </dgm:t>
    </dgm:pt>
    <dgm:pt modelId="{9584228F-BB93-4A57-8F74-0C364499323D}" type="sibTrans" cxnId="{A9EA7FAB-604B-41B8-9348-6BE68CE6FE0B}">
      <dgm:prSet/>
      <dgm:spPr/>
      <dgm:t>
        <a:bodyPr/>
        <a:lstStyle/>
        <a:p>
          <a:endParaRPr lang="en-US"/>
        </a:p>
      </dgm:t>
    </dgm:pt>
    <dgm:pt modelId="{9ACF2473-909F-4D80-A9AE-1E96A3042930}">
      <dgm:prSet custT="1"/>
      <dgm:spPr/>
      <dgm:t>
        <a:bodyPr/>
        <a:lstStyle/>
        <a:p>
          <a:r>
            <a:rPr lang="fr-CH" sz="1400"/>
            <a:t>Data layer &amp; Screens</a:t>
          </a:r>
          <a:endParaRPr lang="en-US" sz="1400"/>
        </a:p>
      </dgm:t>
    </dgm:pt>
    <dgm:pt modelId="{0E244B44-7266-47F7-A2A3-906B40A335C6}" type="parTrans" cxnId="{E93F2523-09FB-4ED7-AC5D-36CDB019FAB1}">
      <dgm:prSet/>
      <dgm:spPr/>
      <dgm:t>
        <a:bodyPr/>
        <a:lstStyle/>
        <a:p>
          <a:endParaRPr lang="en-US"/>
        </a:p>
      </dgm:t>
    </dgm:pt>
    <dgm:pt modelId="{A2C477C8-03FF-4F31-8C73-60EFE927BB5F}" type="sibTrans" cxnId="{E93F2523-09FB-4ED7-AC5D-36CDB019FAB1}">
      <dgm:prSet/>
      <dgm:spPr/>
      <dgm:t>
        <a:bodyPr/>
        <a:lstStyle/>
        <a:p>
          <a:endParaRPr lang="en-US"/>
        </a:p>
      </dgm:t>
    </dgm:pt>
    <dgm:pt modelId="{32D13F93-60E9-4817-B84C-86F4AF99C6B0}">
      <dgm:prSet/>
      <dgm:spPr/>
      <dgm:t>
        <a:bodyPr/>
        <a:lstStyle/>
        <a:p>
          <a:r>
            <a:rPr lang="en-US"/>
            <a:t>Architectural patterns</a:t>
          </a:r>
        </a:p>
      </dgm:t>
    </dgm:pt>
    <dgm:pt modelId="{6ED32B22-A3F6-4A05-9A65-D5C490513289}" type="parTrans" cxnId="{EC3591E2-B126-4FFB-B40D-FA206D670B19}">
      <dgm:prSet/>
      <dgm:spPr/>
      <dgm:t>
        <a:bodyPr/>
        <a:lstStyle/>
        <a:p>
          <a:endParaRPr lang="en-US"/>
        </a:p>
      </dgm:t>
    </dgm:pt>
    <dgm:pt modelId="{1909F5A3-1423-49F5-964A-70AD79FE2461}" type="sibTrans" cxnId="{EC3591E2-B126-4FFB-B40D-FA206D670B19}">
      <dgm:prSet/>
      <dgm:spPr/>
      <dgm:t>
        <a:bodyPr/>
        <a:lstStyle/>
        <a:p>
          <a:endParaRPr lang="en-US"/>
        </a:p>
      </dgm:t>
    </dgm:pt>
    <dgm:pt modelId="{7C03A98C-E000-46F8-ABC1-9E24D114203E}">
      <dgm:prSet custT="1"/>
      <dgm:spPr/>
      <dgm:t>
        <a:bodyPr/>
        <a:lstStyle/>
        <a:p>
          <a:r>
            <a:rPr lang="en-US" sz="1400" err="1"/>
            <a:t>Riverpod</a:t>
          </a:r>
          <a:endParaRPr lang="en-US" sz="1400"/>
        </a:p>
      </dgm:t>
    </dgm:pt>
    <dgm:pt modelId="{A974AA7A-0646-4309-953B-7E427B8EAFC5}" type="parTrans" cxnId="{E75F5D80-9315-4616-8F4D-508EDBDAE6FF}">
      <dgm:prSet/>
      <dgm:spPr/>
      <dgm:t>
        <a:bodyPr/>
        <a:lstStyle/>
        <a:p>
          <a:endParaRPr lang="en-US"/>
        </a:p>
      </dgm:t>
    </dgm:pt>
    <dgm:pt modelId="{289F9DF5-88A5-43CC-90B2-01B09968A0C0}" type="sibTrans" cxnId="{E75F5D80-9315-4616-8F4D-508EDBDAE6FF}">
      <dgm:prSet/>
      <dgm:spPr/>
      <dgm:t>
        <a:bodyPr/>
        <a:lstStyle/>
        <a:p>
          <a:endParaRPr lang="en-US"/>
        </a:p>
      </dgm:t>
    </dgm:pt>
    <dgm:pt modelId="{BE14CE7F-DDEE-43ED-803E-C0168FE91F59}">
      <dgm:prSet custT="1"/>
      <dgm:spPr/>
      <dgm:t>
        <a:bodyPr/>
        <a:lstStyle/>
        <a:p>
          <a:r>
            <a:rPr lang="en-US" sz="1400"/>
            <a:t>Bloc </a:t>
          </a:r>
        </a:p>
      </dgm:t>
    </dgm:pt>
    <dgm:pt modelId="{2FC52913-59D5-44F9-BA4C-24C72A247B13}" type="parTrans" cxnId="{B1DCE2EE-4BF4-495A-9AA3-251CB44D743B}">
      <dgm:prSet/>
      <dgm:spPr/>
      <dgm:t>
        <a:bodyPr/>
        <a:lstStyle/>
        <a:p>
          <a:endParaRPr lang="en-US"/>
        </a:p>
      </dgm:t>
    </dgm:pt>
    <dgm:pt modelId="{A0931B43-110B-45F4-842A-C24E508BF970}" type="sibTrans" cxnId="{B1DCE2EE-4BF4-495A-9AA3-251CB44D743B}">
      <dgm:prSet/>
      <dgm:spPr/>
      <dgm:t>
        <a:bodyPr/>
        <a:lstStyle/>
        <a:p>
          <a:endParaRPr lang="en-US"/>
        </a:p>
      </dgm:t>
    </dgm:pt>
    <dgm:pt modelId="{0577C266-85E3-44F8-9C28-037B3EEDA2FA}">
      <dgm:prSet custT="1"/>
      <dgm:spPr/>
      <dgm:t>
        <a:bodyPr/>
        <a:lstStyle/>
        <a:p>
          <a:r>
            <a:rPr lang="en-US" sz="1400"/>
            <a:t>MVC </a:t>
          </a:r>
        </a:p>
      </dgm:t>
    </dgm:pt>
    <dgm:pt modelId="{8E6EF5BA-7033-477E-B05E-ADAEB145389E}" type="parTrans" cxnId="{9B7E4309-A05B-467E-82B7-F37732D767EC}">
      <dgm:prSet/>
      <dgm:spPr/>
      <dgm:t>
        <a:bodyPr/>
        <a:lstStyle/>
        <a:p>
          <a:endParaRPr lang="en-US"/>
        </a:p>
      </dgm:t>
    </dgm:pt>
    <dgm:pt modelId="{E2AFCF5A-B46A-4B26-A60B-CBFEB9528348}" type="sibTrans" cxnId="{9B7E4309-A05B-467E-82B7-F37732D767EC}">
      <dgm:prSet/>
      <dgm:spPr/>
      <dgm:t>
        <a:bodyPr/>
        <a:lstStyle/>
        <a:p>
          <a:endParaRPr lang="en-US"/>
        </a:p>
      </dgm:t>
    </dgm:pt>
    <dgm:pt modelId="{9396545A-7BFC-46A9-827B-E71DD2D7F45A}">
      <dgm:prSet/>
      <dgm:spPr/>
      <dgm:t>
        <a:bodyPr/>
        <a:lstStyle/>
        <a:p>
          <a:r>
            <a:rPr lang="en-US"/>
            <a:t>And many more</a:t>
          </a:r>
        </a:p>
      </dgm:t>
    </dgm:pt>
    <dgm:pt modelId="{B2415545-02D5-47F4-B6DC-2CE24A76AFBD}" type="parTrans" cxnId="{5243394E-4341-4764-945A-6B8441D9F4A0}">
      <dgm:prSet/>
      <dgm:spPr/>
      <dgm:t>
        <a:bodyPr/>
        <a:lstStyle/>
        <a:p>
          <a:endParaRPr lang="en-US"/>
        </a:p>
      </dgm:t>
    </dgm:pt>
    <dgm:pt modelId="{EBC22704-E4D2-481B-ACE7-8A16A90EFD84}" type="sibTrans" cxnId="{5243394E-4341-4764-945A-6B8441D9F4A0}">
      <dgm:prSet/>
      <dgm:spPr/>
      <dgm:t>
        <a:bodyPr/>
        <a:lstStyle/>
        <a:p>
          <a:endParaRPr lang="en-US"/>
        </a:p>
      </dgm:t>
    </dgm:pt>
    <dgm:pt modelId="{BBDB736C-4B1A-45FC-85A9-DE44C7A78503}">
      <dgm:prSet custT="1"/>
      <dgm:spPr/>
      <dgm:t>
        <a:bodyPr/>
        <a:lstStyle/>
        <a:p>
          <a:r>
            <a:rPr lang="en-US" sz="800"/>
            <a:t>MVVM</a:t>
          </a:r>
        </a:p>
      </dgm:t>
    </dgm:pt>
    <dgm:pt modelId="{A5E7DA42-9801-491C-8F6F-9E6143B59B11}" type="parTrans" cxnId="{86B53F69-7640-4177-BE8B-537932A08CAD}">
      <dgm:prSet/>
      <dgm:spPr/>
      <dgm:t>
        <a:bodyPr/>
        <a:lstStyle/>
        <a:p>
          <a:endParaRPr lang="en-US"/>
        </a:p>
      </dgm:t>
    </dgm:pt>
    <dgm:pt modelId="{67B73E55-7CD3-4B86-8A8A-FDA49DA31919}" type="sibTrans" cxnId="{86B53F69-7640-4177-BE8B-537932A08CAD}">
      <dgm:prSet/>
      <dgm:spPr/>
      <dgm:t>
        <a:bodyPr/>
        <a:lstStyle/>
        <a:p>
          <a:endParaRPr lang="en-US"/>
        </a:p>
      </dgm:t>
    </dgm:pt>
    <dgm:pt modelId="{AD1ACEC2-A901-46B6-9D94-8DAC57D6C93D}">
      <dgm:prSet custT="1"/>
      <dgm:spPr/>
      <dgm:t>
        <a:bodyPr/>
        <a:lstStyle/>
        <a:p>
          <a:r>
            <a:rPr lang="en-US" sz="800"/>
            <a:t>Stacked</a:t>
          </a:r>
        </a:p>
      </dgm:t>
    </dgm:pt>
    <dgm:pt modelId="{BD799CCA-2002-4F6A-8848-18F61752A1FA}" type="parTrans" cxnId="{16F3EEE6-93A8-4A6F-8B91-3A51CDA7EF53}">
      <dgm:prSet/>
      <dgm:spPr/>
      <dgm:t>
        <a:bodyPr/>
        <a:lstStyle/>
        <a:p>
          <a:endParaRPr lang="en-US"/>
        </a:p>
      </dgm:t>
    </dgm:pt>
    <dgm:pt modelId="{8883C7E2-9A8F-4DAD-B75F-8EEA3458E88D}" type="sibTrans" cxnId="{16F3EEE6-93A8-4A6F-8B91-3A51CDA7EF53}">
      <dgm:prSet/>
      <dgm:spPr/>
      <dgm:t>
        <a:bodyPr/>
        <a:lstStyle/>
        <a:p>
          <a:endParaRPr lang="en-US"/>
        </a:p>
      </dgm:t>
    </dgm:pt>
    <dgm:pt modelId="{80B27995-B74A-4182-A833-6EBF38FE8946}">
      <dgm:prSet custT="1"/>
      <dgm:spPr/>
      <dgm:t>
        <a:bodyPr/>
        <a:lstStyle/>
        <a:p>
          <a:r>
            <a:rPr lang="en-US" sz="800"/>
            <a:t>Clean Architecture</a:t>
          </a:r>
        </a:p>
      </dgm:t>
    </dgm:pt>
    <dgm:pt modelId="{B23E5BBC-6471-4BCF-805B-101F62389A89}" type="parTrans" cxnId="{C512AD99-2297-4E1E-B525-C4D763D5AA5F}">
      <dgm:prSet/>
      <dgm:spPr/>
      <dgm:t>
        <a:bodyPr/>
        <a:lstStyle/>
        <a:p>
          <a:endParaRPr lang="en-US"/>
        </a:p>
      </dgm:t>
    </dgm:pt>
    <dgm:pt modelId="{BB52C8AF-265F-40A3-A87E-D2D96BB7709E}" type="sibTrans" cxnId="{C512AD99-2297-4E1E-B525-C4D763D5AA5F}">
      <dgm:prSet/>
      <dgm:spPr/>
      <dgm:t>
        <a:bodyPr/>
        <a:lstStyle/>
        <a:p>
          <a:endParaRPr lang="en-US"/>
        </a:p>
      </dgm:t>
    </dgm:pt>
    <dgm:pt modelId="{FF1ECCC3-B623-4122-832C-BFC623FF806D}">
      <dgm:prSet custT="1"/>
      <dgm:spPr/>
      <dgm:t>
        <a:bodyPr/>
        <a:lstStyle/>
        <a:p>
          <a:r>
            <a:rPr lang="en-US" sz="800"/>
            <a:t>VIPER</a:t>
          </a:r>
        </a:p>
      </dgm:t>
    </dgm:pt>
    <dgm:pt modelId="{0C90DA98-FA92-426F-874C-FE2F1B02193C}" type="parTrans" cxnId="{55A09776-CCA6-4FAB-AC00-D33BBE0003CA}">
      <dgm:prSet/>
      <dgm:spPr/>
      <dgm:t>
        <a:bodyPr/>
        <a:lstStyle/>
        <a:p>
          <a:endParaRPr lang="en-US"/>
        </a:p>
      </dgm:t>
    </dgm:pt>
    <dgm:pt modelId="{B1FDF004-291F-44B9-B8D2-05FBB1B050DB}" type="sibTrans" cxnId="{55A09776-CCA6-4FAB-AC00-D33BBE0003CA}">
      <dgm:prSet/>
      <dgm:spPr/>
      <dgm:t>
        <a:bodyPr/>
        <a:lstStyle/>
        <a:p>
          <a:endParaRPr lang="en-US"/>
        </a:p>
      </dgm:t>
    </dgm:pt>
    <dgm:pt modelId="{91DC0ABD-7AC0-46FB-9731-6D8D6146A95A}">
      <dgm:prSet custT="1"/>
      <dgm:spPr/>
      <dgm:t>
        <a:bodyPr/>
        <a:lstStyle/>
        <a:p>
          <a:r>
            <a:rPr lang="en-US" sz="800"/>
            <a:t>MVI</a:t>
          </a:r>
        </a:p>
      </dgm:t>
    </dgm:pt>
    <dgm:pt modelId="{59B1DF70-492F-4F88-BD37-205D4C43C256}" type="parTrans" cxnId="{83D0EF90-560C-4565-BA28-B726667DE9F2}">
      <dgm:prSet/>
      <dgm:spPr/>
      <dgm:t>
        <a:bodyPr/>
        <a:lstStyle/>
        <a:p>
          <a:endParaRPr lang="en-US"/>
        </a:p>
      </dgm:t>
    </dgm:pt>
    <dgm:pt modelId="{E8533932-FF02-4950-A7A8-6C82D501D6DE}" type="sibTrans" cxnId="{83D0EF90-560C-4565-BA28-B726667DE9F2}">
      <dgm:prSet/>
      <dgm:spPr/>
      <dgm:t>
        <a:bodyPr/>
        <a:lstStyle/>
        <a:p>
          <a:endParaRPr lang="en-US"/>
        </a:p>
      </dgm:t>
    </dgm:pt>
    <dgm:pt modelId="{A83A11D8-1215-4BEB-AA40-13DCEE37C1E9}">
      <dgm:prSet custT="1"/>
      <dgm:spPr/>
      <dgm:t>
        <a:bodyPr/>
        <a:lstStyle/>
        <a:p>
          <a:r>
            <a:rPr lang="en-US" sz="800"/>
            <a:t>MVP</a:t>
          </a:r>
        </a:p>
      </dgm:t>
    </dgm:pt>
    <dgm:pt modelId="{DE430046-9DAA-4A19-AE37-10E2E938244F}" type="parTrans" cxnId="{1E49A273-D1F9-4A9C-B31C-307B0E509172}">
      <dgm:prSet/>
      <dgm:spPr/>
      <dgm:t>
        <a:bodyPr/>
        <a:lstStyle/>
        <a:p>
          <a:endParaRPr lang="en-US"/>
        </a:p>
      </dgm:t>
    </dgm:pt>
    <dgm:pt modelId="{757AA64D-1B89-41D0-8777-12FB9F1A1A36}" type="sibTrans" cxnId="{1E49A273-D1F9-4A9C-B31C-307B0E509172}">
      <dgm:prSet/>
      <dgm:spPr/>
      <dgm:t>
        <a:bodyPr/>
        <a:lstStyle/>
        <a:p>
          <a:endParaRPr lang="en-US"/>
        </a:p>
      </dgm:t>
    </dgm:pt>
    <dgm:pt modelId="{9E0B95FB-2B47-4056-97DD-3F034896530E}">
      <dgm:prSet custT="1"/>
      <dgm:spPr/>
      <dgm:t>
        <a:bodyPr/>
        <a:lstStyle/>
        <a:p>
          <a:r>
            <a:rPr lang="en-US" sz="800"/>
            <a:t>FLUX</a:t>
          </a:r>
        </a:p>
      </dgm:t>
    </dgm:pt>
    <dgm:pt modelId="{A1D4A98F-15B3-4572-9B28-11F98C84074C}" type="parTrans" cxnId="{D8A90FC7-C427-4A7A-A809-AD8CEC27D96C}">
      <dgm:prSet/>
      <dgm:spPr/>
      <dgm:t>
        <a:bodyPr/>
        <a:lstStyle/>
        <a:p>
          <a:endParaRPr lang="en-US"/>
        </a:p>
      </dgm:t>
    </dgm:pt>
    <dgm:pt modelId="{852A4E6B-2D77-4F38-B1FC-FBFBE041592B}" type="sibTrans" cxnId="{D8A90FC7-C427-4A7A-A809-AD8CEC27D96C}">
      <dgm:prSet/>
      <dgm:spPr/>
      <dgm:t>
        <a:bodyPr/>
        <a:lstStyle/>
        <a:p>
          <a:endParaRPr lang="en-US"/>
        </a:p>
      </dgm:t>
    </dgm:pt>
    <dgm:pt modelId="{2F01D4B0-A42A-49D1-8096-423671F15E02}">
      <dgm:prSet custT="1"/>
      <dgm:spPr/>
      <dgm:t>
        <a:bodyPr/>
        <a:lstStyle/>
        <a:p>
          <a:r>
            <a:rPr lang="en-US" sz="800"/>
            <a:t>REDUX</a:t>
          </a:r>
        </a:p>
      </dgm:t>
    </dgm:pt>
    <dgm:pt modelId="{5E7A72DF-0D97-4619-B6A9-374C6ACC65AA}" type="parTrans" cxnId="{BC35DC43-B2A9-48A5-80A0-9541BA23ADB2}">
      <dgm:prSet/>
      <dgm:spPr/>
      <dgm:t>
        <a:bodyPr/>
        <a:lstStyle/>
        <a:p>
          <a:endParaRPr lang="en-US"/>
        </a:p>
      </dgm:t>
    </dgm:pt>
    <dgm:pt modelId="{4852B2C8-BCD2-4E24-85DB-E7EF125B2360}" type="sibTrans" cxnId="{BC35DC43-B2A9-48A5-80A0-9541BA23ADB2}">
      <dgm:prSet/>
      <dgm:spPr/>
      <dgm:t>
        <a:bodyPr/>
        <a:lstStyle/>
        <a:p>
          <a:endParaRPr lang="en-US"/>
        </a:p>
      </dgm:t>
    </dgm:pt>
    <dgm:pt modelId="{30F52562-0144-4E1B-AC94-7CE35194EA3D}">
      <dgm:prSet custT="1"/>
      <dgm:spPr/>
      <dgm:t>
        <a:bodyPr/>
        <a:lstStyle/>
        <a:p>
          <a:r>
            <a:rPr lang="en-US" sz="800"/>
            <a:t>Provider</a:t>
          </a:r>
        </a:p>
      </dgm:t>
    </dgm:pt>
    <dgm:pt modelId="{9304CBAE-A0BD-4FCA-92AE-D52E33B3C320}" type="parTrans" cxnId="{78FCB0A1-64AA-4EA0-9484-FF4E23CD1688}">
      <dgm:prSet/>
      <dgm:spPr/>
      <dgm:t>
        <a:bodyPr/>
        <a:lstStyle/>
        <a:p>
          <a:endParaRPr lang="en-US"/>
        </a:p>
      </dgm:t>
    </dgm:pt>
    <dgm:pt modelId="{163EBF9E-451B-4567-A324-C701BA36D5C4}" type="sibTrans" cxnId="{78FCB0A1-64AA-4EA0-9484-FF4E23CD1688}">
      <dgm:prSet/>
      <dgm:spPr/>
      <dgm:t>
        <a:bodyPr/>
        <a:lstStyle/>
        <a:p>
          <a:endParaRPr lang="en-US"/>
        </a:p>
      </dgm:t>
    </dgm:pt>
    <dgm:pt modelId="{2BE05C6D-2F5E-49F9-B43A-05439F90AD8D}" type="pres">
      <dgm:prSet presAssocID="{0316CE0D-AC0B-42C2-B35B-46AA8F61DBD8}" presName="Name0" presStyleCnt="0">
        <dgm:presLayoutVars>
          <dgm:dir/>
          <dgm:animLvl val="lvl"/>
          <dgm:resizeHandles val="exact"/>
        </dgm:presLayoutVars>
      </dgm:prSet>
      <dgm:spPr/>
    </dgm:pt>
    <dgm:pt modelId="{6451745D-32C4-4FD2-B642-48A5BA523C3C}" type="pres">
      <dgm:prSet presAssocID="{9396545A-7BFC-46A9-827B-E71DD2D7F45A}" presName="boxAndChildren" presStyleCnt="0"/>
      <dgm:spPr/>
    </dgm:pt>
    <dgm:pt modelId="{0C46A3B0-4C6A-447D-8745-F586119E7AD4}" type="pres">
      <dgm:prSet presAssocID="{9396545A-7BFC-46A9-827B-E71DD2D7F45A}" presName="parentTextBox" presStyleLbl="node1" presStyleIdx="0" presStyleCnt="4"/>
      <dgm:spPr/>
    </dgm:pt>
    <dgm:pt modelId="{43C7B725-9910-4E29-91B0-DEB26E72774B}" type="pres">
      <dgm:prSet presAssocID="{9396545A-7BFC-46A9-827B-E71DD2D7F45A}" presName="entireBox" presStyleLbl="node1" presStyleIdx="0" presStyleCnt="4" custScaleX="65925" custLinFactNeighborX="17038" custLinFactNeighborY="190"/>
      <dgm:spPr/>
    </dgm:pt>
    <dgm:pt modelId="{049974C1-FAD2-4202-BA30-880ABF713F71}" type="pres">
      <dgm:prSet presAssocID="{9396545A-7BFC-46A9-827B-E71DD2D7F45A}" presName="descendantBox" presStyleCnt="0"/>
      <dgm:spPr/>
    </dgm:pt>
    <dgm:pt modelId="{1D4B6183-5D6D-45E5-B28B-E5AA29E539CA}" type="pres">
      <dgm:prSet presAssocID="{BBDB736C-4B1A-45FC-85A9-DE44C7A78503}" presName="childTextBox" presStyleLbl="fgAccFollowNode1" presStyleIdx="0" presStyleCnt="13" custScaleX="7323" custLinFactNeighborX="17038" custLinFactNeighborY="412">
        <dgm:presLayoutVars>
          <dgm:bulletEnabled val="1"/>
        </dgm:presLayoutVars>
      </dgm:prSet>
      <dgm:spPr/>
    </dgm:pt>
    <dgm:pt modelId="{3AF2A69F-A0AD-40D0-9453-E51227893731}" type="pres">
      <dgm:prSet presAssocID="{AD1ACEC2-A901-46B6-9D94-8DAC57D6C93D}" presName="childTextBox" presStyleLbl="fgAccFollowNode1" presStyleIdx="1" presStyleCnt="13" custScaleX="7323" custLinFactNeighborX="17038" custLinFactNeighborY="412">
        <dgm:presLayoutVars>
          <dgm:bulletEnabled val="1"/>
        </dgm:presLayoutVars>
      </dgm:prSet>
      <dgm:spPr/>
    </dgm:pt>
    <dgm:pt modelId="{94EEFA02-E361-4E97-8781-9D19B5653EB6}" type="pres">
      <dgm:prSet presAssocID="{80B27995-B74A-4182-A833-6EBF38FE8946}" presName="childTextBox" presStyleLbl="fgAccFollowNode1" presStyleIdx="2" presStyleCnt="13" custScaleX="7323" custLinFactNeighborX="17038" custLinFactNeighborY="412">
        <dgm:presLayoutVars>
          <dgm:bulletEnabled val="1"/>
        </dgm:presLayoutVars>
      </dgm:prSet>
      <dgm:spPr/>
    </dgm:pt>
    <dgm:pt modelId="{FD496065-3C52-41AA-AF27-4FD09EC5A652}" type="pres">
      <dgm:prSet presAssocID="{FF1ECCC3-B623-4122-832C-BFC623FF806D}" presName="childTextBox" presStyleLbl="fgAccFollowNode1" presStyleIdx="3" presStyleCnt="13" custScaleX="7323" custLinFactNeighborX="17038" custLinFactNeighborY="412">
        <dgm:presLayoutVars>
          <dgm:bulletEnabled val="1"/>
        </dgm:presLayoutVars>
      </dgm:prSet>
      <dgm:spPr/>
    </dgm:pt>
    <dgm:pt modelId="{41C3C501-B494-437D-8D69-1D5F76EB596C}" type="pres">
      <dgm:prSet presAssocID="{91DC0ABD-7AC0-46FB-9731-6D8D6146A95A}" presName="childTextBox" presStyleLbl="fgAccFollowNode1" presStyleIdx="4" presStyleCnt="13" custScaleX="7323" custLinFactNeighborX="17038" custLinFactNeighborY="412">
        <dgm:presLayoutVars>
          <dgm:bulletEnabled val="1"/>
        </dgm:presLayoutVars>
      </dgm:prSet>
      <dgm:spPr/>
    </dgm:pt>
    <dgm:pt modelId="{A1C51B2A-242E-4EE7-B952-1DD4999F2B4F}" type="pres">
      <dgm:prSet presAssocID="{A83A11D8-1215-4BEB-AA40-13DCEE37C1E9}" presName="childTextBox" presStyleLbl="fgAccFollowNode1" presStyleIdx="5" presStyleCnt="13" custScaleX="7323" custLinFactNeighborX="17038" custLinFactNeighborY="412">
        <dgm:presLayoutVars>
          <dgm:bulletEnabled val="1"/>
        </dgm:presLayoutVars>
      </dgm:prSet>
      <dgm:spPr/>
    </dgm:pt>
    <dgm:pt modelId="{4FE6FE50-F1C2-43E8-955F-42D1DE1B87F7}" type="pres">
      <dgm:prSet presAssocID="{9E0B95FB-2B47-4056-97DD-3F034896530E}" presName="childTextBox" presStyleLbl="fgAccFollowNode1" presStyleIdx="6" presStyleCnt="13" custScaleX="7323" custLinFactNeighborX="17038" custLinFactNeighborY="412">
        <dgm:presLayoutVars>
          <dgm:bulletEnabled val="1"/>
        </dgm:presLayoutVars>
      </dgm:prSet>
      <dgm:spPr/>
    </dgm:pt>
    <dgm:pt modelId="{F8AC1095-913D-4230-8D53-5EAB31543643}" type="pres">
      <dgm:prSet presAssocID="{2F01D4B0-A42A-49D1-8096-423671F15E02}" presName="childTextBox" presStyleLbl="fgAccFollowNode1" presStyleIdx="7" presStyleCnt="13" custScaleX="7323" custLinFactNeighborX="17038" custLinFactNeighborY="412">
        <dgm:presLayoutVars>
          <dgm:bulletEnabled val="1"/>
        </dgm:presLayoutVars>
      </dgm:prSet>
      <dgm:spPr/>
    </dgm:pt>
    <dgm:pt modelId="{58494D8C-CAB6-4B38-B483-E1ED17DB3E7C}" type="pres">
      <dgm:prSet presAssocID="{30F52562-0144-4E1B-AC94-7CE35194EA3D}" presName="childTextBox" presStyleLbl="fgAccFollowNode1" presStyleIdx="8" presStyleCnt="13" custScaleX="7323" custLinFactNeighborX="17038" custLinFactNeighborY="412">
        <dgm:presLayoutVars>
          <dgm:bulletEnabled val="1"/>
        </dgm:presLayoutVars>
      </dgm:prSet>
      <dgm:spPr/>
    </dgm:pt>
    <dgm:pt modelId="{20021586-15FC-4862-ABA3-458776FD2BE5}" type="pres">
      <dgm:prSet presAssocID="{1909F5A3-1423-49F5-964A-70AD79FE2461}" presName="sp" presStyleCnt="0"/>
      <dgm:spPr/>
    </dgm:pt>
    <dgm:pt modelId="{67040B6F-9C0A-436D-93D1-9F3142639D42}" type="pres">
      <dgm:prSet presAssocID="{32D13F93-60E9-4817-B84C-86F4AF99C6B0}" presName="arrowAndChildren" presStyleCnt="0"/>
      <dgm:spPr/>
    </dgm:pt>
    <dgm:pt modelId="{A829E73C-D7B5-4B2D-9233-E9AC7A21F3A3}" type="pres">
      <dgm:prSet presAssocID="{32D13F93-60E9-4817-B84C-86F4AF99C6B0}" presName="parentTextArrow" presStyleLbl="node1" presStyleIdx="0" presStyleCnt="4"/>
      <dgm:spPr/>
    </dgm:pt>
    <dgm:pt modelId="{0997631B-534E-4907-A6A8-14F98620987F}" type="pres">
      <dgm:prSet presAssocID="{32D13F93-60E9-4817-B84C-86F4AF99C6B0}" presName="arrow" presStyleLbl="node1" presStyleIdx="1" presStyleCnt="4" custScaleX="65925" custLinFactNeighborX="17038" custLinFactNeighborY="123"/>
      <dgm:spPr/>
    </dgm:pt>
    <dgm:pt modelId="{DA12BE20-A30B-4545-AD54-8D508F8BA066}" type="pres">
      <dgm:prSet presAssocID="{32D13F93-60E9-4817-B84C-86F4AF99C6B0}" presName="descendantArrow" presStyleCnt="0"/>
      <dgm:spPr/>
    </dgm:pt>
    <dgm:pt modelId="{D865FB68-E33D-4DFE-8643-03369063DB54}" type="pres">
      <dgm:prSet presAssocID="{7C03A98C-E000-46F8-ABC1-9E24D114203E}" presName="childTextArrow" presStyleLbl="fgAccFollowNode1" presStyleIdx="9" presStyleCnt="13" custScaleX="21954" custLinFactNeighborX="17038" custLinFactNeighborY="412">
        <dgm:presLayoutVars>
          <dgm:bulletEnabled val="1"/>
        </dgm:presLayoutVars>
      </dgm:prSet>
      <dgm:spPr/>
    </dgm:pt>
    <dgm:pt modelId="{A88C765C-ABFB-44E4-B0AF-C492EBEB8FDE}" type="pres">
      <dgm:prSet presAssocID="{BE14CE7F-DDEE-43ED-803E-C0168FE91F59}" presName="childTextArrow" presStyleLbl="fgAccFollowNode1" presStyleIdx="10" presStyleCnt="13" custScaleX="21954" custLinFactNeighborX="17038" custLinFactNeighborY="412">
        <dgm:presLayoutVars>
          <dgm:bulletEnabled val="1"/>
        </dgm:presLayoutVars>
      </dgm:prSet>
      <dgm:spPr/>
    </dgm:pt>
    <dgm:pt modelId="{95F1EE1A-72DC-4F66-B5EB-BFB30CF88748}" type="pres">
      <dgm:prSet presAssocID="{0577C266-85E3-44F8-9C28-037B3EEDA2FA}" presName="childTextArrow" presStyleLbl="fgAccFollowNode1" presStyleIdx="11" presStyleCnt="13" custScaleX="21954" custLinFactNeighborX="17038" custLinFactNeighborY="412">
        <dgm:presLayoutVars>
          <dgm:bulletEnabled val="1"/>
        </dgm:presLayoutVars>
      </dgm:prSet>
      <dgm:spPr/>
    </dgm:pt>
    <dgm:pt modelId="{CBC5AE9D-0E9F-43E4-BFF6-EB49AD63FFC4}" type="pres">
      <dgm:prSet presAssocID="{9584228F-BB93-4A57-8F74-0C364499323D}" presName="sp" presStyleCnt="0"/>
      <dgm:spPr/>
    </dgm:pt>
    <dgm:pt modelId="{C34040B6-E4E4-4879-B10D-CC76E1DE883C}" type="pres">
      <dgm:prSet presAssocID="{515C140E-4EB7-4263-BF8B-9F8D8BFE8080}" presName="arrowAndChildren" presStyleCnt="0"/>
      <dgm:spPr/>
    </dgm:pt>
    <dgm:pt modelId="{3A01409D-71D4-4B44-919B-50701451116C}" type="pres">
      <dgm:prSet presAssocID="{515C140E-4EB7-4263-BF8B-9F8D8BFE8080}" presName="parentTextArrow" presStyleLbl="node1" presStyleIdx="1" presStyleCnt="4"/>
      <dgm:spPr/>
    </dgm:pt>
    <dgm:pt modelId="{4E45EE66-71CC-4FB8-B663-9052B27A860B}" type="pres">
      <dgm:prSet presAssocID="{515C140E-4EB7-4263-BF8B-9F8D8BFE8080}" presName="arrow" presStyleLbl="node1" presStyleIdx="2" presStyleCnt="4" custScaleX="65925" custLinFactNeighborX="17038" custLinFactNeighborY="123"/>
      <dgm:spPr/>
    </dgm:pt>
    <dgm:pt modelId="{85DAFAA7-5E7E-4AD3-86D3-285912AB57B2}" type="pres">
      <dgm:prSet presAssocID="{515C140E-4EB7-4263-BF8B-9F8D8BFE8080}" presName="descendantArrow" presStyleCnt="0"/>
      <dgm:spPr/>
    </dgm:pt>
    <dgm:pt modelId="{08AAC933-C395-4CAF-A6D3-CF4234B8AE8D}" type="pres">
      <dgm:prSet presAssocID="{9ACF2473-909F-4D80-A9AE-1E96A3042930}" presName="childTextArrow" presStyleLbl="fgAccFollowNode1" presStyleIdx="12" presStyleCnt="13" custScaleX="65925" custLinFactNeighborX="17038" custLinFactNeighborY="412">
        <dgm:presLayoutVars>
          <dgm:bulletEnabled val="1"/>
        </dgm:presLayoutVars>
      </dgm:prSet>
      <dgm:spPr/>
    </dgm:pt>
    <dgm:pt modelId="{0874566E-4D23-4E58-AC6A-7575077A4CB3}" type="pres">
      <dgm:prSet presAssocID="{840F6B4F-279E-4430-9709-4E4DE546EFCF}" presName="sp" presStyleCnt="0"/>
      <dgm:spPr/>
    </dgm:pt>
    <dgm:pt modelId="{57F264B2-A137-46DD-8C52-C0B0BD77E92A}" type="pres">
      <dgm:prSet presAssocID="{D7FDD682-DF39-4760-AD15-9875D662282C}" presName="arrowAndChildren" presStyleCnt="0"/>
      <dgm:spPr/>
    </dgm:pt>
    <dgm:pt modelId="{AA99988F-840F-4AC5-84DD-4AC5C8074AAA}" type="pres">
      <dgm:prSet presAssocID="{D7FDD682-DF39-4760-AD15-9875D662282C}" presName="parentTextArrow" presStyleLbl="node1" presStyleIdx="3" presStyleCnt="4" custScaleX="65925" custLinFactNeighborX="17038" custLinFactNeighborY="123"/>
      <dgm:spPr/>
    </dgm:pt>
  </dgm:ptLst>
  <dgm:cxnLst>
    <dgm:cxn modelId="{E1EA3204-9AFC-446E-9266-F49517581930}" type="presOf" srcId="{515C140E-4EB7-4263-BF8B-9F8D8BFE8080}" destId="{4E45EE66-71CC-4FB8-B663-9052B27A860B}" srcOrd="1" destOrd="0" presId="urn:microsoft.com/office/officeart/2005/8/layout/process4"/>
    <dgm:cxn modelId="{9B7E4309-A05B-467E-82B7-F37732D767EC}" srcId="{32D13F93-60E9-4817-B84C-86F4AF99C6B0}" destId="{0577C266-85E3-44F8-9C28-037B3EEDA2FA}" srcOrd="2" destOrd="0" parTransId="{8E6EF5BA-7033-477E-B05E-ADAEB145389E}" sibTransId="{E2AFCF5A-B46A-4B26-A60B-CBFEB9528348}"/>
    <dgm:cxn modelId="{CBBF2711-EC0F-44B5-8397-F0FE445EC729}" type="presOf" srcId="{0316CE0D-AC0B-42C2-B35B-46AA8F61DBD8}" destId="{2BE05C6D-2F5E-49F9-B43A-05439F90AD8D}" srcOrd="0" destOrd="0" presId="urn:microsoft.com/office/officeart/2005/8/layout/process4"/>
    <dgm:cxn modelId="{139D5319-2BE5-4BC8-A67A-A8755C35CA4B}" type="presOf" srcId="{A83A11D8-1215-4BEB-AA40-13DCEE37C1E9}" destId="{A1C51B2A-242E-4EE7-B952-1DD4999F2B4F}" srcOrd="0" destOrd="0" presId="urn:microsoft.com/office/officeart/2005/8/layout/process4"/>
    <dgm:cxn modelId="{E93F2523-09FB-4ED7-AC5D-36CDB019FAB1}" srcId="{515C140E-4EB7-4263-BF8B-9F8D8BFE8080}" destId="{9ACF2473-909F-4D80-A9AE-1E96A3042930}" srcOrd="0" destOrd="0" parTransId="{0E244B44-7266-47F7-A2A3-906B40A335C6}" sibTransId="{A2C477C8-03FF-4F31-8C73-60EFE927BB5F}"/>
    <dgm:cxn modelId="{C498812C-948B-4B19-84B5-75CBA60DCE3D}" type="presOf" srcId="{BE14CE7F-DDEE-43ED-803E-C0168FE91F59}" destId="{A88C765C-ABFB-44E4-B0AF-C492EBEB8FDE}" srcOrd="0" destOrd="0" presId="urn:microsoft.com/office/officeart/2005/8/layout/process4"/>
    <dgm:cxn modelId="{E3E2755F-A419-4D15-8A67-B0C5E160E7E6}" type="presOf" srcId="{30F52562-0144-4E1B-AC94-7CE35194EA3D}" destId="{58494D8C-CAB6-4B38-B483-E1ED17DB3E7C}" srcOrd="0" destOrd="0" presId="urn:microsoft.com/office/officeart/2005/8/layout/process4"/>
    <dgm:cxn modelId="{851C3960-7589-4E35-9F37-51E62A14B5D8}" type="presOf" srcId="{7C03A98C-E000-46F8-ABC1-9E24D114203E}" destId="{D865FB68-E33D-4DFE-8643-03369063DB54}" srcOrd="0" destOrd="0" presId="urn:microsoft.com/office/officeart/2005/8/layout/process4"/>
    <dgm:cxn modelId="{5DB77E61-67AC-46D2-8D53-511D0E50A457}" type="presOf" srcId="{FF1ECCC3-B623-4122-832C-BFC623FF806D}" destId="{FD496065-3C52-41AA-AF27-4FD09EC5A652}" srcOrd="0" destOrd="0" presId="urn:microsoft.com/office/officeart/2005/8/layout/process4"/>
    <dgm:cxn modelId="{BC35DC43-B2A9-48A5-80A0-9541BA23ADB2}" srcId="{9396545A-7BFC-46A9-827B-E71DD2D7F45A}" destId="{2F01D4B0-A42A-49D1-8096-423671F15E02}" srcOrd="7" destOrd="0" parTransId="{5E7A72DF-0D97-4619-B6A9-374C6ACC65AA}" sibTransId="{4852B2C8-BCD2-4E24-85DB-E7EF125B2360}"/>
    <dgm:cxn modelId="{86B53F69-7640-4177-BE8B-537932A08CAD}" srcId="{9396545A-7BFC-46A9-827B-E71DD2D7F45A}" destId="{BBDB736C-4B1A-45FC-85A9-DE44C7A78503}" srcOrd="0" destOrd="0" parTransId="{A5E7DA42-9801-491C-8F6F-9E6143B59B11}" sibTransId="{67B73E55-7CD3-4B86-8A8A-FDA49DA31919}"/>
    <dgm:cxn modelId="{5243394E-4341-4764-945A-6B8441D9F4A0}" srcId="{0316CE0D-AC0B-42C2-B35B-46AA8F61DBD8}" destId="{9396545A-7BFC-46A9-827B-E71DD2D7F45A}" srcOrd="3" destOrd="0" parTransId="{B2415545-02D5-47F4-B6DC-2CE24A76AFBD}" sibTransId="{EBC22704-E4D2-481B-ACE7-8A16A90EFD84}"/>
    <dgm:cxn modelId="{E350A851-FEFA-4366-8359-2D8EE82A2E90}" type="presOf" srcId="{515C140E-4EB7-4263-BF8B-9F8D8BFE8080}" destId="{3A01409D-71D4-4B44-919B-50701451116C}" srcOrd="0" destOrd="0" presId="urn:microsoft.com/office/officeart/2005/8/layout/process4"/>
    <dgm:cxn modelId="{1E49A273-D1F9-4A9C-B31C-307B0E509172}" srcId="{9396545A-7BFC-46A9-827B-E71DD2D7F45A}" destId="{A83A11D8-1215-4BEB-AA40-13DCEE37C1E9}" srcOrd="5" destOrd="0" parTransId="{DE430046-9DAA-4A19-AE37-10E2E938244F}" sibTransId="{757AA64D-1B89-41D0-8777-12FB9F1A1A36}"/>
    <dgm:cxn modelId="{21BABE53-99BA-44EF-AD7B-5DAF226C7D4F}" type="presOf" srcId="{2F01D4B0-A42A-49D1-8096-423671F15E02}" destId="{F8AC1095-913D-4230-8D53-5EAB31543643}" srcOrd="0" destOrd="0" presId="urn:microsoft.com/office/officeart/2005/8/layout/process4"/>
    <dgm:cxn modelId="{55A09776-CCA6-4FAB-AC00-D33BBE0003CA}" srcId="{9396545A-7BFC-46A9-827B-E71DD2D7F45A}" destId="{FF1ECCC3-B623-4122-832C-BFC623FF806D}" srcOrd="3" destOrd="0" parTransId="{0C90DA98-FA92-426F-874C-FE2F1B02193C}" sibTransId="{B1FDF004-291F-44B9-B8D2-05FBB1B050DB}"/>
    <dgm:cxn modelId="{4087E37D-E2D5-4042-8571-595D0A98EE16}" type="presOf" srcId="{91DC0ABD-7AC0-46FB-9731-6D8D6146A95A}" destId="{41C3C501-B494-437D-8D69-1D5F76EB596C}" srcOrd="0" destOrd="0" presId="urn:microsoft.com/office/officeart/2005/8/layout/process4"/>
    <dgm:cxn modelId="{E75F5D80-9315-4616-8F4D-508EDBDAE6FF}" srcId="{32D13F93-60E9-4817-B84C-86F4AF99C6B0}" destId="{7C03A98C-E000-46F8-ABC1-9E24D114203E}" srcOrd="0" destOrd="0" parTransId="{A974AA7A-0646-4309-953B-7E427B8EAFC5}" sibTransId="{289F9DF5-88A5-43CC-90B2-01B09968A0C0}"/>
    <dgm:cxn modelId="{FDEEA98C-8AC4-44C1-BA5C-FE45A0648859}" type="presOf" srcId="{9E0B95FB-2B47-4056-97DD-3F034896530E}" destId="{4FE6FE50-F1C2-43E8-955F-42D1DE1B87F7}" srcOrd="0" destOrd="0" presId="urn:microsoft.com/office/officeart/2005/8/layout/process4"/>
    <dgm:cxn modelId="{FF9FDE90-50D7-4B50-9AFE-264BF9130735}" type="presOf" srcId="{9ACF2473-909F-4D80-A9AE-1E96A3042930}" destId="{08AAC933-C395-4CAF-A6D3-CF4234B8AE8D}" srcOrd="0" destOrd="0" presId="urn:microsoft.com/office/officeart/2005/8/layout/process4"/>
    <dgm:cxn modelId="{83D0EF90-560C-4565-BA28-B726667DE9F2}" srcId="{9396545A-7BFC-46A9-827B-E71DD2D7F45A}" destId="{91DC0ABD-7AC0-46FB-9731-6D8D6146A95A}" srcOrd="4" destOrd="0" parTransId="{59B1DF70-492F-4F88-BD37-205D4C43C256}" sibTransId="{E8533932-FF02-4950-A7A8-6C82D501D6DE}"/>
    <dgm:cxn modelId="{A69D2E91-E14A-4AEA-A3C1-73744C9B95B3}" type="presOf" srcId="{32D13F93-60E9-4817-B84C-86F4AF99C6B0}" destId="{0997631B-534E-4907-A6A8-14F98620987F}" srcOrd="1" destOrd="0" presId="urn:microsoft.com/office/officeart/2005/8/layout/process4"/>
    <dgm:cxn modelId="{C512AD99-2297-4E1E-B525-C4D763D5AA5F}" srcId="{9396545A-7BFC-46A9-827B-E71DD2D7F45A}" destId="{80B27995-B74A-4182-A833-6EBF38FE8946}" srcOrd="2" destOrd="0" parTransId="{B23E5BBC-6471-4BCF-805B-101F62389A89}" sibTransId="{BB52C8AF-265F-40A3-A87E-D2D96BB7709E}"/>
    <dgm:cxn modelId="{6360929B-2DE7-4232-800F-B5433806D0F1}" type="presOf" srcId="{0577C266-85E3-44F8-9C28-037B3EEDA2FA}" destId="{95F1EE1A-72DC-4F66-B5EB-BFB30CF88748}" srcOrd="0" destOrd="0" presId="urn:microsoft.com/office/officeart/2005/8/layout/process4"/>
    <dgm:cxn modelId="{78FCB0A1-64AA-4EA0-9484-FF4E23CD1688}" srcId="{9396545A-7BFC-46A9-827B-E71DD2D7F45A}" destId="{30F52562-0144-4E1B-AC94-7CE35194EA3D}" srcOrd="8" destOrd="0" parTransId="{9304CBAE-A0BD-4FCA-92AE-D52E33B3C320}" sibTransId="{163EBF9E-451B-4567-A324-C701BA36D5C4}"/>
    <dgm:cxn modelId="{3F15EFA7-3718-4BAF-83DC-F375DD0A96F7}" type="presOf" srcId="{9396545A-7BFC-46A9-827B-E71DD2D7F45A}" destId="{0C46A3B0-4C6A-447D-8745-F586119E7AD4}" srcOrd="0" destOrd="0" presId="urn:microsoft.com/office/officeart/2005/8/layout/process4"/>
    <dgm:cxn modelId="{A9EA7FAB-604B-41B8-9348-6BE68CE6FE0B}" srcId="{0316CE0D-AC0B-42C2-B35B-46AA8F61DBD8}" destId="{515C140E-4EB7-4263-BF8B-9F8D8BFE8080}" srcOrd="1" destOrd="0" parTransId="{7C3A5DA2-0730-433C-8AB2-BD53E381F80F}" sibTransId="{9584228F-BB93-4A57-8F74-0C364499323D}"/>
    <dgm:cxn modelId="{96E72BB8-71AC-4C2D-BF7D-480C41D6932F}" srcId="{0316CE0D-AC0B-42C2-B35B-46AA8F61DBD8}" destId="{D7FDD682-DF39-4760-AD15-9875D662282C}" srcOrd="0" destOrd="0" parTransId="{9CF00AFB-C4CE-4499-A8D2-91D9DE40C56A}" sibTransId="{840F6B4F-279E-4430-9709-4E4DE546EFCF}"/>
    <dgm:cxn modelId="{3F1F61B9-8919-406C-B623-F071F890B7EB}" type="presOf" srcId="{80B27995-B74A-4182-A833-6EBF38FE8946}" destId="{94EEFA02-E361-4E97-8781-9D19B5653EB6}" srcOrd="0" destOrd="0" presId="urn:microsoft.com/office/officeart/2005/8/layout/process4"/>
    <dgm:cxn modelId="{CCD032BF-C290-4E71-8F36-FC7BDEAE83ED}" type="presOf" srcId="{9396545A-7BFC-46A9-827B-E71DD2D7F45A}" destId="{43C7B725-9910-4E29-91B0-DEB26E72774B}" srcOrd="1" destOrd="0" presId="urn:microsoft.com/office/officeart/2005/8/layout/process4"/>
    <dgm:cxn modelId="{D8A90FC7-C427-4A7A-A809-AD8CEC27D96C}" srcId="{9396545A-7BFC-46A9-827B-E71DD2D7F45A}" destId="{9E0B95FB-2B47-4056-97DD-3F034896530E}" srcOrd="6" destOrd="0" parTransId="{A1D4A98F-15B3-4572-9B28-11F98C84074C}" sibTransId="{852A4E6B-2D77-4F38-B1FC-FBFBE041592B}"/>
    <dgm:cxn modelId="{6DDA54D4-60D9-4ADC-8B5E-ED451F1C5C69}" type="presOf" srcId="{D7FDD682-DF39-4760-AD15-9875D662282C}" destId="{AA99988F-840F-4AC5-84DD-4AC5C8074AAA}" srcOrd="0" destOrd="0" presId="urn:microsoft.com/office/officeart/2005/8/layout/process4"/>
    <dgm:cxn modelId="{EC3591E2-B126-4FFB-B40D-FA206D670B19}" srcId="{0316CE0D-AC0B-42C2-B35B-46AA8F61DBD8}" destId="{32D13F93-60E9-4817-B84C-86F4AF99C6B0}" srcOrd="2" destOrd="0" parTransId="{6ED32B22-A3F6-4A05-9A65-D5C490513289}" sibTransId="{1909F5A3-1423-49F5-964A-70AD79FE2461}"/>
    <dgm:cxn modelId="{16F3EEE6-93A8-4A6F-8B91-3A51CDA7EF53}" srcId="{9396545A-7BFC-46A9-827B-E71DD2D7F45A}" destId="{AD1ACEC2-A901-46B6-9D94-8DAC57D6C93D}" srcOrd="1" destOrd="0" parTransId="{BD799CCA-2002-4F6A-8848-18F61752A1FA}" sibTransId="{8883C7E2-9A8F-4DAD-B75F-8EEA3458E88D}"/>
    <dgm:cxn modelId="{D6E1A4EB-F33B-4971-982E-C34FCB3FD9F1}" type="presOf" srcId="{AD1ACEC2-A901-46B6-9D94-8DAC57D6C93D}" destId="{3AF2A69F-A0AD-40D0-9453-E51227893731}" srcOrd="0" destOrd="0" presId="urn:microsoft.com/office/officeart/2005/8/layout/process4"/>
    <dgm:cxn modelId="{B1DCE2EE-4BF4-495A-9AA3-251CB44D743B}" srcId="{32D13F93-60E9-4817-B84C-86F4AF99C6B0}" destId="{BE14CE7F-DDEE-43ED-803E-C0168FE91F59}" srcOrd="1" destOrd="0" parTransId="{2FC52913-59D5-44F9-BA4C-24C72A247B13}" sibTransId="{A0931B43-110B-45F4-842A-C24E508BF970}"/>
    <dgm:cxn modelId="{CD9902F1-CBF6-4DEF-8A8A-0F04491A7A51}" type="presOf" srcId="{32D13F93-60E9-4817-B84C-86F4AF99C6B0}" destId="{A829E73C-D7B5-4B2D-9233-E9AC7A21F3A3}" srcOrd="0" destOrd="0" presId="urn:microsoft.com/office/officeart/2005/8/layout/process4"/>
    <dgm:cxn modelId="{DF41C1F6-089E-41F0-BE8A-2D16C7B5C3C4}" type="presOf" srcId="{BBDB736C-4B1A-45FC-85A9-DE44C7A78503}" destId="{1D4B6183-5D6D-45E5-B28B-E5AA29E539CA}" srcOrd="0" destOrd="0" presId="urn:microsoft.com/office/officeart/2005/8/layout/process4"/>
    <dgm:cxn modelId="{67F32027-2E1D-4A25-9219-BD3A2D0FBA80}" type="presParOf" srcId="{2BE05C6D-2F5E-49F9-B43A-05439F90AD8D}" destId="{6451745D-32C4-4FD2-B642-48A5BA523C3C}" srcOrd="0" destOrd="0" presId="urn:microsoft.com/office/officeart/2005/8/layout/process4"/>
    <dgm:cxn modelId="{3C2744E0-5DF0-4ED5-B3B7-9CD736B82D14}" type="presParOf" srcId="{6451745D-32C4-4FD2-B642-48A5BA523C3C}" destId="{0C46A3B0-4C6A-447D-8745-F586119E7AD4}" srcOrd="0" destOrd="0" presId="urn:microsoft.com/office/officeart/2005/8/layout/process4"/>
    <dgm:cxn modelId="{68D96A51-B4BC-4069-82F6-0613237B8843}" type="presParOf" srcId="{6451745D-32C4-4FD2-B642-48A5BA523C3C}" destId="{43C7B725-9910-4E29-91B0-DEB26E72774B}" srcOrd="1" destOrd="0" presId="urn:microsoft.com/office/officeart/2005/8/layout/process4"/>
    <dgm:cxn modelId="{C5D3065E-785E-476E-8ABC-1D743A16BCF1}" type="presParOf" srcId="{6451745D-32C4-4FD2-B642-48A5BA523C3C}" destId="{049974C1-FAD2-4202-BA30-880ABF713F71}" srcOrd="2" destOrd="0" presId="urn:microsoft.com/office/officeart/2005/8/layout/process4"/>
    <dgm:cxn modelId="{EA6CB229-4C4F-4DD1-A9A4-AB6F5041CE50}" type="presParOf" srcId="{049974C1-FAD2-4202-BA30-880ABF713F71}" destId="{1D4B6183-5D6D-45E5-B28B-E5AA29E539CA}" srcOrd="0" destOrd="0" presId="urn:microsoft.com/office/officeart/2005/8/layout/process4"/>
    <dgm:cxn modelId="{ED66958D-9621-4707-AE37-A7736D4F6990}" type="presParOf" srcId="{049974C1-FAD2-4202-BA30-880ABF713F71}" destId="{3AF2A69F-A0AD-40D0-9453-E51227893731}" srcOrd="1" destOrd="0" presId="urn:microsoft.com/office/officeart/2005/8/layout/process4"/>
    <dgm:cxn modelId="{292C342A-15A8-4D7F-B46E-B34EE9AE1BBA}" type="presParOf" srcId="{049974C1-FAD2-4202-BA30-880ABF713F71}" destId="{94EEFA02-E361-4E97-8781-9D19B5653EB6}" srcOrd="2" destOrd="0" presId="urn:microsoft.com/office/officeart/2005/8/layout/process4"/>
    <dgm:cxn modelId="{D1CE1865-0FC2-4059-B043-E7ED2467F666}" type="presParOf" srcId="{049974C1-FAD2-4202-BA30-880ABF713F71}" destId="{FD496065-3C52-41AA-AF27-4FD09EC5A652}" srcOrd="3" destOrd="0" presId="urn:microsoft.com/office/officeart/2005/8/layout/process4"/>
    <dgm:cxn modelId="{8E320FC5-69A6-4B45-B4B8-DED958BE57C6}" type="presParOf" srcId="{049974C1-FAD2-4202-BA30-880ABF713F71}" destId="{41C3C501-B494-437D-8D69-1D5F76EB596C}" srcOrd="4" destOrd="0" presId="urn:microsoft.com/office/officeart/2005/8/layout/process4"/>
    <dgm:cxn modelId="{4452FF98-AE29-4EE6-A517-F07813CED53B}" type="presParOf" srcId="{049974C1-FAD2-4202-BA30-880ABF713F71}" destId="{A1C51B2A-242E-4EE7-B952-1DD4999F2B4F}" srcOrd="5" destOrd="0" presId="urn:microsoft.com/office/officeart/2005/8/layout/process4"/>
    <dgm:cxn modelId="{AE1DB874-1E58-44C7-A89B-1A703FFCD8D7}" type="presParOf" srcId="{049974C1-FAD2-4202-BA30-880ABF713F71}" destId="{4FE6FE50-F1C2-43E8-955F-42D1DE1B87F7}" srcOrd="6" destOrd="0" presId="urn:microsoft.com/office/officeart/2005/8/layout/process4"/>
    <dgm:cxn modelId="{F3B66737-D263-4ABC-91A1-49490CE70EC9}" type="presParOf" srcId="{049974C1-FAD2-4202-BA30-880ABF713F71}" destId="{F8AC1095-913D-4230-8D53-5EAB31543643}" srcOrd="7" destOrd="0" presId="urn:microsoft.com/office/officeart/2005/8/layout/process4"/>
    <dgm:cxn modelId="{1CAAC96C-BD2E-4DD2-A278-102CFF29C348}" type="presParOf" srcId="{049974C1-FAD2-4202-BA30-880ABF713F71}" destId="{58494D8C-CAB6-4B38-B483-E1ED17DB3E7C}" srcOrd="8" destOrd="0" presId="urn:microsoft.com/office/officeart/2005/8/layout/process4"/>
    <dgm:cxn modelId="{CF038AE3-E27B-4044-A684-6630CEB94EA1}" type="presParOf" srcId="{2BE05C6D-2F5E-49F9-B43A-05439F90AD8D}" destId="{20021586-15FC-4862-ABA3-458776FD2BE5}" srcOrd="1" destOrd="0" presId="urn:microsoft.com/office/officeart/2005/8/layout/process4"/>
    <dgm:cxn modelId="{2E18366A-5220-4899-9701-794E94C532F5}" type="presParOf" srcId="{2BE05C6D-2F5E-49F9-B43A-05439F90AD8D}" destId="{67040B6F-9C0A-436D-93D1-9F3142639D42}" srcOrd="2" destOrd="0" presId="urn:microsoft.com/office/officeart/2005/8/layout/process4"/>
    <dgm:cxn modelId="{51AD3CF0-8998-48CB-91D9-5EFEBEBD17D4}" type="presParOf" srcId="{67040B6F-9C0A-436D-93D1-9F3142639D42}" destId="{A829E73C-D7B5-4B2D-9233-E9AC7A21F3A3}" srcOrd="0" destOrd="0" presId="urn:microsoft.com/office/officeart/2005/8/layout/process4"/>
    <dgm:cxn modelId="{E2B06F95-35C0-4399-BD26-B221B3C9EB8C}" type="presParOf" srcId="{67040B6F-9C0A-436D-93D1-9F3142639D42}" destId="{0997631B-534E-4907-A6A8-14F98620987F}" srcOrd="1" destOrd="0" presId="urn:microsoft.com/office/officeart/2005/8/layout/process4"/>
    <dgm:cxn modelId="{AF7AEE43-218C-4E0B-B3A8-8A5BFCAC44A7}" type="presParOf" srcId="{67040B6F-9C0A-436D-93D1-9F3142639D42}" destId="{DA12BE20-A30B-4545-AD54-8D508F8BA066}" srcOrd="2" destOrd="0" presId="urn:microsoft.com/office/officeart/2005/8/layout/process4"/>
    <dgm:cxn modelId="{CA6B74C4-FA31-45A7-98FF-E6D155AF80F1}" type="presParOf" srcId="{DA12BE20-A30B-4545-AD54-8D508F8BA066}" destId="{D865FB68-E33D-4DFE-8643-03369063DB54}" srcOrd="0" destOrd="0" presId="urn:microsoft.com/office/officeart/2005/8/layout/process4"/>
    <dgm:cxn modelId="{BBD9C13C-BA57-487F-83DA-0E98100ECADA}" type="presParOf" srcId="{DA12BE20-A30B-4545-AD54-8D508F8BA066}" destId="{A88C765C-ABFB-44E4-B0AF-C492EBEB8FDE}" srcOrd="1" destOrd="0" presId="urn:microsoft.com/office/officeart/2005/8/layout/process4"/>
    <dgm:cxn modelId="{E59AB1D0-ADBE-4CDD-BFC9-AD282949D061}" type="presParOf" srcId="{DA12BE20-A30B-4545-AD54-8D508F8BA066}" destId="{95F1EE1A-72DC-4F66-B5EB-BFB30CF88748}" srcOrd="2" destOrd="0" presId="urn:microsoft.com/office/officeart/2005/8/layout/process4"/>
    <dgm:cxn modelId="{B6B55F51-DD4D-4740-80EB-DE89FC0D3501}" type="presParOf" srcId="{2BE05C6D-2F5E-49F9-B43A-05439F90AD8D}" destId="{CBC5AE9D-0E9F-43E4-BFF6-EB49AD63FFC4}" srcOrd="3" destOrd="0" presId="urn:microsoft.com/office/officeart/2005/8/layout/process4"/>
    <dgm:cxn modelId="{CC656EA3-3F74-43DD-A650-B71F31FF563C}" type="presParOf" srcId="{2BE05C6D-2F5E-49F9-B43A-05439F90AD8D}" destId="{C34040B6-E4E4-4879-B10D-CC76E1DE883C}" srcOrd="4" destOrd="0" presId="urn:microsoft.com/office/officeart/2005/8/layout/process4"/>
    <dgm:cxn modelId="{4028A282-F182-479F-B44B-89081D7156B1}" type="presParOf" srcId="{C34040B6-E4E4-4879-B10D-CC76E1DE883C}" destId="{3A01409D-71D4-4B44-919B-50701451116C}" srcOrd="0" destOrd="0" presId="urn:microsoft.com/office/officeart/2005/8/layout/process4"/>
    <dgm:cxn modelId="{F46F3A2C-2C24-4DF7-AD78-E6E7E9C7D1F5}" type="presParOf" srcId="{C34040B6-E4E4-4879-B10D-CC76E1DE883C}" destId="{4E45EE66-71CC-4FB8-B663-9052B27A860B}" srcOrd="1" destOrd="0" presId="urn:microsoft.com/office/officeart/2005/8/layout/process4"/>
    <dgm:cxn modelId="{6EC97814-C774-4469-A17A-179342313315}" type="presParOf" srcId="{C34040B6-E4E4-4879-B10D-CC76E1DE883C}" destId="{85DAFAA7-5E7E-4AD3-86D3-285912AB57B2}" srcOrd="2" destOrd="0" presId="urn:microsoft.com/office/officeart/2005/8/layout/process4"/>
    <dgm:cxn modelId="{5219BB98-9E3D-4F86-97BA-A2CC908E31B0}" type="presParOf" srcId="{85DAFAA7-5E7E-4AD3-86D3-285912AB57B2}" destId="{08AAC933-C395-4CAF-A6D3-CF4234B8AE8D}" srcOrd="0" destOrd="0" presId="urn:microsoft.com/office/officeart/2005/8/layout/process4"/>
    <dgm:cxn modelId="{D3D6006B-38E9-45B1-BA8A-883BBFB18407}" type="presParOf" srcId="{2BE05C6D-2F5E-49F9-B43A-05439F90AD8D}" destId="{0874566E-4D23-4E58-AC6A-7575077A4CB3}" srcOrd="5" destOrd="0" presId="urn:microsoft.com/office/officeart/2005/8/layout/process4"/>
    <dgm:cxn modelId="{F0AD2ADA-27B6-40A6-885A-09D4452B7B25}" type="presParOf" srcId="{2BE05C6D-2F5E-49F9-B43A-05439F90AD8D}" destId="{57F264B2-A137-46DD-8C52-C0B0BD77E92A}" srcOrd="6" destOrd="0" presId="urn:microsoft.com/office/officeart/2005/8/layout/process4"/>
    <dgm:cxn modelId="{2B357C33-A91D-44D9-AF5D-7E752B7F0B5E}" type="presParOf" srcId="{57F264B2-A137-46DD-8C52-C0B0BD77E92A}" destId="{AA99988F-840F-4AC5-84DD-4AC5C8074A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7B725-9910-4E29-91B0-DEB26E72774B}">
      <dsp:nvSpPr>
        <dsp:cNvPr id="0" name=""/>
        <dsp:cNvSpPr/>
      </dsp:nvSpPr>
      <dsp:spPr>
        <a:xfrm>
          <a:off x="2405727" y="4568336"/>
          <a:ext cx="4654367" cy="999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And many more</a:t>
          </a:r>
        </a:p>
      </dsp:txBody>
      <dsp:txXfrm>
        <a:off x="2405727" y="4568336"/>
        <a:ext cx="4654367" cy="539474"/>
      </dsp:txXfrm>
    </dsp:sp>
    <dsp:sp modelId="{1D4B6183-5D6D-45E5-B28B-E5AA29E539CA}">
      <dsp:nvSpPr>
        <dsp:cNvPr id="0" name=""/>
        <dsp:cNvSpPr/>
      </dsp:nvSpPr>
      <dsp:spPr>
        <a:xfrm>
          <a:off x="2406398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MVVM</a:t>
          </a:r>
        </a:p>
      </dsp:txBody>
      <dsp:txXfrm>
        <a:off x="2406398" y="5087831"/>
        <a:ext cx="517010" cy="459552"/>
      </dsp:txXfrm>
    </dsp:sp>
    <dsp:sp modelId="{3AF2A69F-A0AD-40D0-9453-E51227893731}">
      <dsp:nvSpPr>
        <dsp:cNvPr id="0" name=""/>
        <dsp:cNvSpPr/>
      </dsp:nvSpPr>
      <dsp:spPr>
        <a:xfrm>
          <a:off x="2923408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Stacked</a:t>
          </a:r>
        </a:p>
      </dsp:txBody>
      <dsp:txXfrm>
        <a:off x="2923408" y="5087831"/>
        <a:ext cx="517010" cy="459552"/>
      </dsp:txXfrm>
    </dsp:sp>
    <dsp:sp modelId="{94EEFA02-E361-4E97-8781-9D19B5653EB6}">
      <dsp:nvSpPr>
        <dsp:cNvPr id="0" name=""/>
        <dsp:cNvSpPr/>
      </dsp:nvSpPr>
      <dsp:spPr>
        <a:xfrm>
          <a:off x="3440419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Clean Architecture</a:t>
          </a:r>
        </a:p>
      </dsp:txBody>
      <dsp:txXfrm>
        <a:off x="3440419" y="5087831"/>
        <a:ext cx="517010" cy="459552"/>
      </dsp:txXfrm>
    </dsp:sp>
    <dsp:sp modelId="{FD496065-3C52-41AA-AF27-4FD09EC5A652}">
      <dsp:nvSpPr>
        <dsp:cNvPr id="0" name=""/>
        <dsp:cNvSpPr/>
      </dsp:nvSpPr>
      <dsp:spPr>
        <a:xfrm>
          <a:off x="3957430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VIPER</a:t>
          </a:r>
        </a:p>
      </dsp:txBody>
      <dsp:txXfrm>
        <a:off x="3957430" y="5087831"/>
        <a:ext cx="517010" cy="459552"/>
      </dsp:txXfrm>
    </dsp:sp>
    <dsp:sp modelId="{41C3C501-B494-437D-8D69-1D5F76EB596C}">
      <dsp:nvSpPr>
        <dsp:cNvPr id="0" name=""/>
        <dsp:cNvSpPr/>
      </dsp:nvSpPr>
      <dsp:spPr>
        <a:xfrm>
          <a:off x="4474441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MVI</a:t>
          </a:r>
        </a:p>
      </dsp:txBody>
      <dsp:txXfrm>
        <a:off x="4474441" y="5087831"/>
        <a:ext cx="517010" cy="459552"/>
      </dsp:txXfrm>
    </dsp:sp>
    <dsp:sp modelId="{A1C51B2A-242E-4EE7-B952-1DD4999F2B4F}">
      <dsp:nvSpPr>
        <dsp:cNvPr id="0" name=""/>
        <dsp:cNvSpPr/>
      </dsp:nvSpPr>
      <dsp:spPr>
        <a:xfrm>
          <a:off x="4991451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MVP</a:t>
          </a:r>
        </a:p>
      </dsp:txBody>
      <dsp:txXfrm>
        <a:off x="4991451" y="5087831"/>
        <a:ext cx="517010" cy="459552"/>
      </dsp:txXfrm>
    </dsp:sp>
    <dsp:sp modelId="{4FE6FE50-F1C2-43E8-955F-42D1DE1B87F7}">
      <dsp:nvSpPr>
        <dsp:cNvPr id="0" name=""/>
        <dsp:cNvSpPr/>
      </dsp:nvSpPr>
      <dsp:spPr>
        <a:xfrm>
          <a:off x="5508462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FLUX</a:t>
          </a:r>
        </a:p>
      </dsp:txBody>
      <dsp:txXfrm>
        <a:off x="5508462" y="5087831"/>
        <a:ext cx="517010" cy="459552"/>
      </dsp:txXfrm>
    </dsp:sp>
    <dsp:sp modelId="{F8AC1095-913D-4230-8D53-5EAB31543643}">
      <dsp:nvSpPr>
        <dsp:cNvPr id="0" name=""/>
        <dsp:cNvSpPr/>
      </dsp:nvSpPr>
      <dsp:spPr>
        <a:xfrm>
          <a:off x="6025473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REDUX</a:t>
          </a:r>
        </a:p>
      </dsp:txBody>
      <dsp:txXfrm>
        <a:off x="6025473" y="5087831"/>
        <a:ext cx="517010" cy="459552"/>
      </dsp:txXfrm>
    </dsp:sp>
    <dsp:sp modelId="{58494D8C-CAB6-4B38-B483-E1ED17DB3E7C}">
      <dsp:nvSpPr>
        <dsp:cNvPr id="0" name=""/>
        <dsp:cNvSpPr/>
      </dsp:nvSpPr>
      <dsp:spPr>
        <a:xfrm>
          <a:off x="6542484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Provider</a:t>
          </a:r>
        </a:p>
      </dsp:txBody>
      <dsp:txXfrm>
        <a:off x="6542484" y="5087831"/>
        <a:ext cx="517010" cy="459552"/>
      </dsp:txXfrm>
    </dsp:sp>
    <dsp:sp modelId="{0997631B-534E-4907-A6A8-14F98620987F}">
      <dsp:nvSpPr>
        <dsp:cNvPr id="0" name=""/>
        <dsp:cNvSpPr/>
      </dsp:nvSpPr>
      <dsp:spPr>
        <a:xfrm rot="10800000">
          <a:off x="2405727" y="3046816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Architectural patterns</a:t>
          </a:r>
        </a:p>
      </dsp:txBody>
      <dsp:txXfrm rot="-10800000">
        <a:off x="2405727" y="3046816"/>
        <a:ext cx="4654367" cy="539312"/>
      </dsp:txXfrm>
    </dsp:sp>
    <dsp:sp modelId="{D865FB68-E33D-4DFE-8643-03369063DB54}">
      <dsp:nvSpPr>
        <dsp:cNvPr id="0" name=""/>
        <dsp:cNvSpPr/>
      </dsp:nvSpPr>
      <dsp:spPr>
        <a:xfrm>
          <a:off x="2407986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Riverpod</a:t>
          </a:r>
          <a:endParaRPr lang="en-US" sz="1400" kern="1200"/>
        </a:p>
      </dsp:txBody>
      <dsp:txXfrm>
        <a:off x="2407986" y="3586132"/>
        <a:ext cx="1549973" cy="459414"/>
      </dsp:txXfrm>
    </dsp:sp>
    <dsp:sp modelId="{A88C765C-ABFB-44E4-B0AF-C492EBEB8FDE}">
      <dsp:nvSpPr>
        <dsp:cNvPr id="0" name=""/>
        <dsp:cNvSpPr/>
      </dsp:nvSpPr>
      <dsp:spPr>
        <a:xfrm>
          <a:off x="3957959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Bloc </a:t>
          </a:r>
        </a:p>
      </dsp:txBody>
      <dsp:txXfrm>
        <a:off x="3957959" y="3586132"/>
        <a:ext cx="1549973" cy="459414"/>
      </dsp:txXfrm>
    </dsp:sp>
    <dsp:sp modelId="{95F1EE1A-72DC-4F66-B5EB-BFB30CF88748}">
      <dsp:nvSpPr>
        <dsp:cNvPr id="0" name=""/>
        <dsp:cNvSpPr/>
      </dsp:nvSpPr>
      <dsp:spPr>
        <a:xfrm>
          <a:off x="5507933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MVC </a:t>
          </a:r>
        </a:p>
      </dsp:txBody>
      <dsp:txXfrm>
        <a:off x="5507933" y="3586132"/>
        <a:ext cx="1549973" cy="459414"/>
      </dsp:txXfrm>
    </dsp:sp>
    <dsp:sp modelId="{4E45EE66-71CC-4FB8-B663-9052B27A860B}">
      <dsp:nvSpPr>
        <dsp:cNvPr id="0" name=""/>
        <dsp:cNvSpPr/>
      </dsp:nvSpPr>
      <dsp:spPr>
        <a:xfrm rot="10800000">
          <a:off x="2405727" y="1525299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Séparations by </a:t>
          </a:r>
          <a:r>
            <a:rPr lang="fr-CH" sz="1800" kern="1200" err="1"/>
            <a:t>features</a:t>
          </a:r>
          <a:r>
            <a:rPr lang="fr-CH" sz="1800" kern="1200"/>
            <a:t> &amp; N-Tier architecture</a:t>
          </a:r>
          <a:endParaRPr lang="en-US" sz="1800" kern="1200"/>
        </a:p>
      </dsp:txBody>
      <dsp:txXfrm rot="-10800000">
        <a:off x="2405727" y="1525299"/>
        <a:ext cx="4654367" cy="539312"/>
      </dsp:txXfrm>
    </dsp:sp>
    <dsp:sp modelId="{08AAC933-C395-4CAF-A6D3-CF4234B8AE8D}">
      <dsp:nvSpPr>
        <dsp:cNvPr id="0" name=""/>
        <dsp:cNvSpPr/>
      </dsp:nvSpPr>
      <dsp:spPr>
        <a:xfrm>
          <a:off x="2405727" y="2064614"/>
          <a:ext cx="4654367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Data layer &amp; Screens</a:t>
          </a:r>
          <a:endParaRPr lang="en-US" sz="1400" kern="1200"/>
        </a:p>
      </dsp:txBody>
      <dsp:txXfrm>
        <a:off x="2405727" y="2064614"/>
        <a:ext cx="4654367" cy="459414"/>
      </dsp:txXfrm>
    </dsp:sp>
    <dsp:sp modelId="{AA99988F-840F-4AC5-84DD-4AC5C8074AAA}">
      <dsp:nvSpPr>
        <dsp:cNvPr id="0" name=""/>
        <dsp:cNvSpPr/>
      </dsp:nvSpPr>
      <dsp:spPr>
        <a:xfrm rot="10800000">
          <a:off x="2405727" y="3782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Spaghetti </a:t>
          </a:r>
          <a:endParaRPr lang="en-US" sz="1800" kern="1200"/>
        </a:p>
      </dsp:txBody>
      <dsp:txXfrm rot="10800000">
        <a:off x="2405727" y="3782"/>
        <a:ext cx="4654367" cy="998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7B725-9910-4E29-91B0-DEB26E72774B}">
      <dsp:nvSpPr>
        <dsp:cNvPr id="0" name=""/>
        <dsp:cNvSpPr/>
      </dsp:nvSpPr>
      <dsp:spPr>
        <a:xfrm>
          <a:off x="2405727" y="4568336"/>
          <a:ext cx="4654367" cy="999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And many more</a:t>
          </a:r>
        </a:p>
      </dsp:txBody>
      <dsp:txXfrm>
        <a:off x="2405727" y="4568336"/>
        <a:ext cx="4654367" cy="539474"/>
      </dsp:txXfrm>
    </dsp:sp>
    <dsp:sp modelId="{1D4B6183-5D6D-45E5-B28B-E5AA29E539CA}">
      <dsp:nvSpPr>
        <dsp:cNvPr id="0" name=""/>
        <dsp:cNvSpPr/>
      </dsp:nvSpPr>
      <dsp:spPr>
        <a:xfrm>
          <a:off x="2406398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MVVM</a:t>
          </a:r>
        </a:p>
      </dsp:txBody>
      <dsp:txXfrm>
        <a:off x="2406398" y="5087831"/>
        <a:ext cx="517010" cy="459552"/>
      </dsp:txXfrm>
    </dsp:sp>
    <dsp:sp modelId="{3AF2A69F-A0AD-40D0-9453-E51227893731}">
      <dsp:nvSpPr>
        <dsp:cNvPr id="0" name=""/>
        <dsp:cNvSpPr/>
      </dsp:nvSpPr>
      <dsp:spPr>
        <a:xfrm>
          <a:off x="2923408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Stacked</a:t>
          </a:r>
        </a:p>
      </dsp:txBody>
      <dsp:txXfrm>
        <a:off x="2923408" y="5087831"/>
        <a:ext cx="517010" cy="459552"/>
      </dsp:txXfrm>
    </dsp:sp>
    <dsp:sp modelId="{94EEFA02-E361-4E97-8781-9D19B5653EB6}">
      <dsp:nvSpPr>
        <dsp:cNvPr id="0" name=""/>
        <dsp:cNvSpPr/>
      </dsp:nvSpPr>
      <dsp:spPr>
        <a:xfrm>
          <a:off x="3440419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Clean Architecture</a:t>
          </a:r>
        </a:p>
      </dsp:txBody>
      <dsp:txXfrm>
        <a:off x="3440419" y="5087831"/>
        <a:ext cx="517010" cy="459552"/>
      </dsp:txXfrm>
    </dsp:sp>
    <dsp:sp modelId="{FD496065-3C52-41AA-AF27-4FD09EC5A652}">
      <dsp:nvSpPr>
        <dsp:cNvPr id="0" name=""/>
        <dsp:cNvSpPr/>
      </dsp:nvSpPr>
      <dsp:spPr>
        <a:xfrm>
          <a:off x="3957430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VIPER</a:t>
          </a:r>
        </a:p>
      </dsp:txBody>
      <dsp:txXfrm>
        <a:off x="3957430" y="5087831"/>
        <a:ext cx="517010" cy="459552"/>
      </dsp:txXfrm>
    </dsp:sp>
    <dsp:sp modelId="{41C3C501-B494-437D-8D69-1D5F76EB596C}">
      <dsp:nvSpPr>
        <dsp:cNvPr id="0" name=""/>
        <dsp:cNvSpPr/>
      </dsp:nvSpPr>
      <dsp:spPr>
        <a:xfrm>
          <a:off x="4474441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MVI</a:t>
          </a:r>
        </a:p>
      </dsp:txBody>
      <dsp:txXfrm>
        <a:off x="4474441" y="5087831"/>
        <a:ext cx="517010" cy="459552"/>
      </dsp:txXfrm>
    </dsp:sp>
    <dsp:sp modelId="{A1C51B2A-242E-4EE7-B952-1DD4999F2B4F}">
      <dsp:nvSpPr>
        <dsp:cNvPr id="0" name=""/>
        <dsp:cNvSpPr/>
      </dsp:nvSpPr>
      <dsp:spPr>
        <a:xfrm>
          <a:off x="4991451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MVP</a:t>
          </a:r>
        </a:p>
      </dsp:txBody>
      <dsp:txXfrm>
        <a:off x="4991451" y="5087831"/>
        <a:ext cx="517010" cy="459552"/>
      </dsp:txXfrm>
    </dsp:sp>
    <dsp:sp modelId="{4FE6FE50-F1C2-43E8-955F-42D1DE1B87F7}">
      <dsp:nvSpPr>
        <dsp:cNvPr id="0" name=""/>
        <dsp:cNvSpPr/>
      </dsp:nvSpPr>
      <dsp:spPr>
        <a:xfrm>
          <a:off x="5508462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FLUX</a:t>
          </a:r>
        </a:p>
      </dsp:txBody>
      <dsp:txXfrm>
        <a:off x="5508462" y="5087831"/>
        <a:ext cx="517010" cy="459552"/>
      </dsp:txXfrm>
    </dsp:sp>
    <dsp:sp modelId="{F8AC1095-913D-4230-8D53-5EAB31543643}">
      <dsp:nvSpPr>
        <dsp:cNvPr id="0" name=""/>
        <dsp:cNvSpPr/>
      </dsp:nvSpPr>
      <dsp:spPr>
        <a:xfrm>
          <a:off x="6025473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REDUX</a:t>
          </a:r>
        </a:p>
      </dsp:txBody>
      <dsp:txXfrm>
        <a:off x="6025473" y="5087831"/>
        <a:ext cx="517010" cy="459552"/>
      </dsp:txXfrm>
    </dsp:sp>
    <dsp:sp modelId="{58494D8C-CAB6-4B38-B483-E1ED17DB3E7C}">
      <dsp:nvSpPr>
        <dsp:cNvPr id="0" name=""/>
        <dsp:cNvSpPr/>
      </dsp:nvSpPr>
      <dsp:spPr>
        <a:xfrm>
          <a:off x="6542484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Provider</a:t>
          </a:r>
        </a:p>
      </dsp:txBody>
      <dsp:txXfrm>
        <a:off x="6542484" y="5087831"/>
        <a:ext cx="517010" cy="459552"/>
      </dsp:txXfrm>
    </dsp:sp>
    <dsp:sp modelId="{0997631B-534E-4907-A6A8-14F98620987F}">
      <dsp:nvSpPr>
        <dsp:cNvPr id="0" name=""/>
        <dsp:cNvSpPr/>
      </dsp:nvSpPr>
      <dsp:spPr>
        <a:xfrm rot="10800000">
          <a:off x="2405727" y="3046816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Architectural patterns</a:t>
          </a:r>
        </a:p>
      </dsp:txBody>
      <dsp:txXfrm rot="-10800000">
        <a:off x="2405727" y="3046816"/>
        <a:ext cx="4654367" cy="539312"/>
      </dsp:txXfrm>
    </dsp:sp>
    <dsp:sp modelId="{D865FB68-E33D-4DFE-8643-03369063DB54}">
      <dsp:nvSpPr>
        <dsp:cNvPr id="0" name=""/>
        <dsp:cNvSpPr/>
      </dsp:nvSpPr>
      <dsp:spPr>
        <a:xfrm>
          <a:off x="2407986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MVC</a:t>
          </a:r>
        </a:p>
      </dsp:txBody>
      <dsp:txXfrm>
        <a:off x="2407986" y="3586132"/>
        <a:ext cx="1549973" cy="459414"/>
      </dsp:txXfrm>
    </dsp:sp>
    <dsp:sp modelId="{A88C765C-ABFB-44E4-B0AF-C492EBEB8FDE}">
      <dsp:nvSpPr>
        <dsp:cNvPr id="0" name=""/>
        <dsp:cNvSpPr/>
      </dsp:nvSpPr>
      <dsp:spPr>
        <a:xfrm>
          <a:off x="3957959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Riverpod</a:t>
          </a:r>
          <a:r>
            <a:rPr lang="en-US" sz="1400" kern="1200"/>
            <a:t> </a:t>
          </a:r>
        </a:p>
      </dsp:txBody>
      <dsp:txXfrm>
        <a:off x="3957959" y="3586132"/>
        <a:ext cx="1549973" cy="459414"/>
      </dsp:txXfrm>
    </dsp:sp>
    <dsp:sp modelId="{95F1EE1A-72DC-4F66-B5EB-BFB30CF88748}">
      <dsp:nvSpPr>
        <dsp:cNvPr id="0" name=""/>
        <dsp:cNvSpPr/>
      </dsp:nvSpPr>
      <dsp:spPr>
        <a:xfrm>
          <a:off x="5507933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Bloc </a:t>
          </a:r>
        </a:p>
      </dsp:txBody>
      <dsp:txXfrm>
        <a:off x="5507933" y="3586132"/>
        <a:ext cx="1549973" cy="459414"/>
      </dsp:txXfrm>
    </dsp:sp>
    <dsp:sp modelId="{4E45EE66-71CC-4FB8-B663-9052B27A860B}">
      <dsp:nvSpPr>
        <dsp:cNvPr id="0" name=""/>
        <dsp:cNvSpPr/>
      </dsp:nvSpPr>
      <dsp:spPr>
        <a:xfrm rot="10800000">
          <a:off x="2405727" y="1525299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Séparations by features &amp; 2-Tier architecture</a:t>
          </a:r>
          <a:endParaRPr lang="en-US" sz="1800" kern="1200"/>
        </a:p>
      </dsp:txBody>
      <dsp:txXfrm rot="-10800000">
        <a:off x="2405727" y="1525299"/>
        <a:ext cx="4654367" cy="539312"/>
      </dsp:txXfrm>
    </dsp:sp>
    <dsp:sp modelId="{08AAC933-C395-4CAF-A6D3-CF4234B8AE8D}">
      <dsp:nvSpPr>
        <dsp:cNvPr id="0" name=""/>
        <dsp:cNvSpPr/>
      </dsp:nvSpPr>
      <dsp:spPr>
        <a:xfrm>
          <a:off x="2405727" y="2064614"/>
          <a:ext cx="4654367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Data layer &amp; Screens</a:t>
          </a:r>
          <a:endParaRPr lang="en-US" sz="1400" kern="1200"/>
        </a:p>
      </dsp:txBody>
      <dsp:txXfrm>
        <a:off x="2405727" y="2064614"/>
        <a:ext cx="4654367" cy="459414"/>
      </dsp:txXfrm>
    </dsp:sp>
    <dsp:sp modelId="{AA99988F-840F-4AC5-84DD-4AC5C8074AAA}">
      <dsp:nvSpPr>
        <dsp:cNvPr id="0" name=""/>
        <dsp:cNvSpPr/>
      </dsp:nvSpPr>
      <dsp:spPr>
        <a:xfrm rot="10800000">
          <a:off x="2405727" y="3782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Spaghetti </a:t>
          </a:r>
          <a:endParaRPr lang="en-US" sz="1800" kern="1200"/>
        </a:p>
      </dsp:txBody>
      <dsp:txXfrm rot="10800000">
        <a:off x="2405727" y="3782"/>
        <a:ext cx="4654367" cy="998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7B725-9910-4E29-91B0-DEB26E72774B}">
      <dsp:nvSpPr>
        <dsp:cNvPr id="0" name=""/>
        <dsp:cNvSpPr/>
      </dsp:nvSpPr>
      <dsp:spPr>
        <a:xfrm>
          <a:off x="2405727" y="4568336"/>
          <a:ext cx="4654367" cy="999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And many more</a:t>
          </a:r>
        </a:p>
      </dsp:txBody>
      <dsp:txXfrm>
        <a:off x="2405727" y="4568336"/>
        <a:ext cx="4654367" cy="539474"/>
      </dsp:txXfrm>
    </dsp:sp>
    <dsp:sp modelId="{1D4B6183-5D6D-45E5-B28B-E5AA29E539CA}">
      <dsp:nvSpPr>
        <dsp:cNvPr id="0" name=""/>
        <dsp:cNvSpPr/>
      </dsp:nvSpPr>
      <dsp:spPr>
        <a:xfrm>
          <a:off x="2406398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MVVM</a:t>
          </a:r>
        </a:p>
      </dsp:txBody>
      <dsp:txXfrm>
        <a:off x="2406398" y="5087831"/>
        <a:ext cx="517010" cy="459552"/>
      </dsp:txXfrm>
    </dsp:sp>
    <dsp:sp modelId="{3AF2A69F-A0AD-40D0-9453-E51227893731}">
      <dsp:nvSpPr>
        <dsp:cNvPr id="0" name=""/>
        <dsp:cNvSpPr/>
      </dsp:nvSpPr>
      <dsp:spPr>
        <a:xfrm>
          <a:off x="2923408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Stacked</a:t>
          </a:r>
        </a:p>
      </dsp:txBody>
      <dsp:txXfrm>
        <a:off x="2923408" y="5087831"/>
        <a:ext cx="517010" cy="459552"/>
      </dsp:txXfrm>
    </dsp:sp>
    <dsp:sp modelId="{94EEFA02-E361-4E97-8781-9D19B5653EB6}">
      <dsp:nvSpPr>
        <dsp:cNvPr id="0" name=""/>
        <dsp:cNvSpPr/>
      </dsp:nvSpPr>
      <dsp:spPr>
        <a:xfrm>
          <a:off x="3440419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Clean Architecture</a:t>
          </a:r>
        </a:p>
      </dsp:txBody>
      <dsp:txXfrm>
        <a:off x="3440419" y="5087831"/>
        <a:ext cx="517010" cy="459552"/>
      </dsp:txXfrm>
    </dsp:sp>
    <dsp:sp modelId="{FD496065-3C52-41AA-AF27-4FD09EC5A652}">
      <dsp:nvSpPr>
        <dsp:cNvPr id="0" name=""/>
        <dsp:cNvSpPr/>
      </dsp:nvSpPr>
      <dsp:spPr>
        <a:xfrm>
          <a:off x="3957430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VIPER</a:t>
          </a:r>
        </a:p>
      </dsp:txBody>
      <dsp:txXfrm>
        <a:off x="3957430" y="5087831"/>
        <a:ext cx="517010" cy="459552"/>
      </dsp:txXfrm>
    </dsp:sp>
    <dsp:sp modelId="{41C3C501-B494-437D-8D69-1D5F76EB596C}">
      <dsp:nvSpPr>
        <dsp:cNvPr id="0" name=""/>
        <dsp:cNvSpPr/>
      </dsp:nvSpPr>
      <dsp:spPr>
        <a:xfrm>
          <a:off x="4474441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MVI</a:t>
          </a:r>
        </a:p>
      </dsp:txBody>
      <dsp:txXfrm>
        <a:off x="4474441" y="5087831"/>
        <a:ext cx="517010" cy="459552"/>
      </dsp:txXfrm>
    </dsp:sp>
    <dsp:sp modelId="{A1C51B2A-242E-4EE7-B952-1DD4999F2B4F}">
      <dsp:nvSpPr>
        <dsp:cNvPr id="0" name=""/>
        <dsp:cNvSpPr/>
      </dsp:nvSpPr>
      <dsp:spPr>
        <a:xfrm>
          <a:off x="4991451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MVP</a:t>
          </a:r>
        </a:p>
      </dsp:txBody>
      <dsp:txXfrm>
        <a:off x="4991451" y="5087831"/>
        <a:ext cx="517010" cy="459552"/>
      </dsp:txXfrm>
    </dsp:sp>
    <dsp:sp modelId="{4FE6FE50-F1C2-43E8-955F-42D1DE1B87F7}">
      <dsp:nvSpPr>
        <dsp:cNvPr id="0" name=""/>
        <dsp:cNvSpPr/>
      </dsp:nvSpPr>
      <dsp:spPr>
        <a:xfrm>
          <a:off x="5508462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FLUX</a:t>
          </a:r>
        </a:p>
      </dsp:txBody>
      <dsp:txXfrm>
        <a:off x="5508462" y="5087831"/>
        <a:ext cx="517010" cy="459552"/>
      </dsp:txXfrm>
    </dsp:sp>
    <dsp:sp modelId="{F8AC1095-913D-4230-8D53-5EAB31543643}">
      <dsp:nvSpPr>
        <dsp:cNvPr id="0" name=""/>
        <dsp:cNvSpPr/>
      </dsp:nvSpPr>
      <dsp:spPr>
        <a:xfrm>
          <a:off x="6025473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REDUX</a:t>
          </a:r>
        </a:p>
      </dsp:txBody>
      <dsp:txXfrm>
        <a:off x="6025473" y="5087831"/>
        <a:ext cx="517010" cy="459552"/>
      </dsp:txXfrm>
    </dsp:sp>
    <dsp:sp modelId="{58494D8C-CAB6-4B38-B483-E1ED17DB3E7C}">
      <dsp:nvSpPr>
        <dsp:cNvPr id="0" name=""/>
        <dsp:cNvSpPr/>
      </dsp:nvSpPr>
      <dsp:spPr>
        <a:xfrm>
          <a:off x="6542484" y="5087831"/>
          <a:ext cx="517010" cy="459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Provider</a:t>
          </a:r>
        </a:p>
      </dsp:txBody>
      <dsp:txXfrm>
        <a:off x="6542484" y="5087831"/>
        <a:ext cx="517010" cy="459552"/>
      </dsp:txXfrm>
    </dsp:sp>
    <dsp:sp modelId="{0997631B-534E-4907-A6A8-14F98620987F}">
      <dsp:nvSpPr>
        <dsp:cNvPr id="0" name=""/>
        <dsp:cNvSpPr/>
      </dsp:nvSpPr>
      <dsp:spPr>
        <a:xfrm rot="10800000">
          <a:off x="2405727" y="3046816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Architectural patterns</a:t>
          </a:r>
        </a:p>
      </dsp:txBody>
      <dsp:txXfrm rot="-10800000">
        <a:off x="2405727" y="3046816"/>
        <a:ext cx="4654367" cy="539312"/>
      </dsp:txXfrm>
    </dsp:sp>
    <dsp:sp modelId="{D865FB68-E33D-4DFE-8643-03369063DB54}">
      <dsp:nvSpPr>
        <dsp:cNvPr id="0" name=""/>
        <dsp:cNvSpPr/>
      </dsp:nvSpPr>
      <dsp:spPr>
        <a:xfrm>
          <a:off x="2407986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Riverpod</a:t>
          </a:r>
          <a:endParaRPr lang="en-US" sz="1400" kern="1200"/>
        </a:p>
      </dsp:txBody>
      <dsp:txXfrm>
        <a:off x="2407986" y="3586132"/>
        <a:ext cx="1549973" cy="459414"/>
      </dsp:txXfrm>
    </dsp:sp>
    <dsp:sp modelId="{A88C765C-ABFB-44E4-B0AF-C492EBEB8FDE}">
      <dsp:nvSpPr>
        <dsp:cNvPr id="0" name=""/>
        <dsp:cNvSpPr/>
      </dsp:nvSpPr>
      <dsp:spPr>
        <a:xfrm>
          <a:off x="3957959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Bloc </a:t>
          </a:r>
        </a:p>
      </dsp:txBody>
      <dsp:txXfrm>
        <a:off x="3957959" y="3586132"/>
        <a:ext cx="1549973" cy="459414"/>
      </dsp:txXfrm>
    </dsp:sp>
    <dsp:sp modelId="{95F1EE1A-72DC-4F66-B5EB-BFB30CF88748}">
      <dsp:nvSpPr>
        <dsp:cNvPr id="0" name=""/>
        <dsp:cNvSpPr/>
      </dsp:nvSpPr>
      <dsp:spPr>
        <a:xfrm>
          <a:off x="5507933" y="3586132"/>
          <a:ext cx="1549973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MVC </a:t>
          </a:r>
        </a:p>
      </dsp:txBody>
      <dsp:txXfrm>
        <a:off x="5507933" y="3586132"/>
        <a:ext cx="1549973" cy="459414"/>
      </dsp:txXfrm>
    </dsp:sp>
    <dsp:sp modelId="{4E45EE66-71CC-4FB8-B663-9052B27A860B}">
      <dsp:nvSpPr>
        <dsp:cNvPr id="0" name=""/>
        <dsp:cNvSpPr/>
      </dsp:nvSpPr>
      <dsp:spPr>
        <a:xfrm rot="10800000">
          <a:off x="2405727" y="1525299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Séparations by features &amp; 2-Tier architecture</a:t>
          </a:r>
          <a:endParaRPr lang="en-US" sz="1800" kern="1200"/>
        </a:p>
      </dsp:txBody>
      <dsp:txXfrm rot="-10800000">
        <a:off x="2405727" y="1525299"/>
        <a:ext cx="4654367" cy="539312"/>
      </dsp:txXfrm>
    </dsp:sp>
    <dsp:sp modelId="{08AAC933-C395-4CAF-A6D3-CF4234B8AE8D}">
      <dsp:nvSpPr>
        <dsp:cNvPr id="0" name=""/>
        <dsp:cNvSpPr/>
      </dsp:nvSpPr>
      <dsp:spPr>
        <a:xfrm>
          <a:off x="2405727" y="2064614"/>
          <a:ext cx="4654367" cy="459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Data layer &amp; Screens</a:t>
          </a:r>
          <a:endParaRPr lang="en-US" sz="1400" kern="1200"/>
        </a:p>
      </dsp:txBody>
      <dsp:txXfrm>
        <a:off x="2405727" y="2064614"/>
        <a:ext cx="4654367" cy="459414"/>
      </dsp:txXfrm>
    </dsp:sp>
    <dsp:sp modelId="{AA99988F-840F-4AC5-84DD-4AC5C8074AAA}">
      <dsp:nvSpPr>
        <dsp:cNvPr id="0" name=""/>
        <dsp:cNvSpPr/>
      </dsp:nvSpPr>
      <dsp:spPr>
        <a:xfrm rot="10800000">
          <a:off x="2405727" y="3782"/>
          <a:ext cx="4654367" cy="153650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Spaghetti </a:t>
          </a:r>
          <a:endParaRPr lang="en-US" sz="1800" kern="1200"/>
        </a:p>
      </dsp:txBody>
      <dsp:txXfrm rot="10800000">
        <a:off x="2405727" y="3782"/>
        <a:ext cx="4654367" cy="998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4568-A00D-406C-9E31-52004DDF706C}" type="datetimeFigureOut">
              <a:rPr lang="fr-CH" smtClean="0"/>
              <a:t>09.09.2023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D54F-741A-4476-BDCC-A6787BDF0E3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95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riverpo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dewithandrea.com/articles/comparison-flutter-app-architectures/#comparison-with-clean-architecture" TargetMode="External"/><Relationship Id="rId4" Type="http://schemas.openxmlformats.org/officeDocument/2006/relationships/hyperlink" Target="https://codewithandrea.com/articles/comparison-flutter-app-architectures/#popular-flutter-app-architectures-bloc-and-stacked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riverpo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dewithandrea.com/articles/comparison-flutter-app-architectures/#comparison-with-clean-architecture" TargetMode="External"/><Relationship Id="rId4" Type="http://schemas.openxmlformats.org/officeDocument/2006/relationships/hyperlink" Target="https://codewithandrea.com/articles/comparison-flutter-app-architectures/#popular-flutter-app-architectures-bloc-and-stacke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riverpo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dewithandrea.com/articles/comparison-flutter-app-architectures/#comparison-with-clean-architecture" TargetMode="External"/><Relationship Id="rId4" Type="http://schemas.openxmlformats.org/officeDocument/2006/relationships/hyperlink" Target="https://codewithandrea.com/articles/comparison-flutter-app-architectures/#popular-flutter-app-architectures-bloc-and-stacke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At the </a:t>
            </a:r>
            <a:r>
              <a:rPr lang="fr-CH" err="1"/>
              <a:t>beginning</a:t>
            </a:r>
            <a:r>
              <a:rPr lang="fr-CH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Learning </a:t>
            </a:r>
            <a:r>
              <a:rPr lang="fr-CH" err="1"/>
              <a:t>curve</a:t>
            </a:r>
            <a:r>
              <a:rPr lang="fr-CH"/>
              <a:t> of Flutter </a:t>
            </a:r>
            <a:r>
              <a:rPr lang="fr-CH" err="1"/>
              <a:t>was</a:t>
            </a:r>
            <a:r>
              <a:rPr lang="fr-CH"/>
              <a:t> </a:t>
            </a:r>
            <a:r>
              <a:rPr lang="fr-CH" err="1"/>
              <a:t>difficult</a:t>
            </a: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err="1"/>
              <a:t>Everyone</a:t>
            </a:r>
            <a:r>
              <a:rPr lang="fr-CH"/>
              <a:t> </a:t>
            </a:r>
            <a:r>
              <a:rPr lang="fr-CH" err="1"/>
              <a:t>was</a:t>
            </a:r>
            <a:r>
              <a:rPr lang="fr-CH"/>
              <a:t> </a:t>
            </a:r>
            <a:r>
              <a:rPr lang="fr-CH" err="1"/>
              <a:t>just</a:t>
            </a:r>
            <a:r>
              <a:rPr lang="fr-CH"/>
              <a:t> </a:t>
            </a:r>
            <a:r>
              <a:rPr lang="fr-CH" err="1"/>
              <a:t>struggling</a:t>
            </a:r>
            <a:r>
              <a:rPr lang="fr-CH"/>
              <a:t> to </a:t>
            </a:r>
            <a:r>
              <a:rPr lang="fr-CH" err="1"/>
              <a:t>make</a:t>
            </a:r>
            <a:r>
              <a:rPr lang="fr-CH"/>
              <a:t> </a:t>
            </a:r>
            <a:r>
              <a:rPr lang="fr-CH" err="1"/>
              <a:t>theyr</a:t>
            </a:r>
            <a:r>
              <a:rPr lang="fr-CH"/>
              <a:t> </a:t>
            </a:r>
            <a:r>
              <a:rPr lang="fr-CH" err="1"/>
              <a:t>feature</a:t>
            </a:r>
            <a:r>
              <a:rPr lang="fr-CH"/>
              <a:t> / page </a:t>
            </a:r>
            <a:r>
              <a:rPr lang="fr-CH" err="1"/>
              <a:t>work</a:t>
            </a: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err="1"/>
              <a:t>Mostly</a:t>
            </a:r>
            <a:r>
              <a:rPr lang="fr-CH"/>
              <a:t> no structure, and lot of spaghetti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/>
          </a:p>
          <a:p>
            <a:pPr marL="0" indent="0">
              <a:buFont typeface="Arial" panose="020B0604020202020204" pitchFamily="34" charset="0"/>
              <a:buNone/>
            </a:pPr>
            <a:r>
              <a:rPr lang="fr-CH"/>
              <a:t>Our </a:t>
            </a:r>
            <a:r>
              <a:rPr lang="fr-CH" err="1"/>
              <a:t>approach</a:t>
            </a:r>
            <a:r>
              <a:rPr lang="fr-CH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2-tier architecture like AND </a:t>
            </a:r>
            <a:r>
              <a:rPr lang="fr-CH" err="1"/>
              <a:t>features</a:t>
            </a:r>
            <a:r>
              <a:rPr lang="fr-CH"/>
              <a:t> séparations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Data Layer &amp; Screens.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/>
              <a:t>DATA TIER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err="1"/>
              <a:t>Firebase</a:t>
            </a:r>
            <a:endParaRPr lang="fr-CH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Data </a:t>
            </a:r>
            <a:r>
              <a:rPr lang="fr-CH" err="1"/>
              <a:t>Models</a:t>
            </a:r>
            <a:endParaRPr lang="fr-CH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/>
              <a:t>SCREENS TIER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err="1"/>
              <a:t>Map</a:t>
            </a:r>
            <a:endParaRPr lang="fr-CH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Quizz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Admin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CH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Architectural patterns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MVC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sng" err="1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3"/>
              </a:rPr>
              <a:t>Riverpod</a:t>
            </a:r>
            <a:r>
              <a:rPr lang="fr-CH" b="0" i="0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4"/>
              </a:rPr>
              <a:t>Bloc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And </a:t>
            </a:r>
            <a:r>
              <a:rPr lang="fr-CH" err="1"/>
              <a:t>many</a:t>
            </a:r>
            <a:r>
              <a:rPr lang="fr-CH"/>
              <a:t> more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MVVM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 err="1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4"/>
              </a:rPr>
              <a:t>Stacked</a:t>
            </a:r>
            <a:endParaRPr lang="fr-CH" b="1" i="0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5"/>
              </a:rPr>
              <a:t>Clean Architecture</a:t>
            </a: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VIPER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MVI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MVP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FLUX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REDUX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Provider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Sources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https://codewithandrea.com/articles/comparison-flutter-app-architectures/#overview-of-existing-architectures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https://medium.com/@samra.sajjad0001/unleashing-creativity-exploring-architecture-patterns-in-flutter-12b7465bc927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CH" b="1" i="0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/>
          </a:p>
          <a:p>
            <a:endParaRPr lang="fr-CH"/>
          </a:p>
          <a:p>
            <a:endParaRPr lang="fr-CH"/>
          </a:p>
          <a:p>
            <a:r>
              <a:rPr lang="fr-CH" err="1"/>
              <a:t>tttt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D54F-741A-4476-BDCC-A6787BDF0E3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46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At the </a:t>
            </a:r>
            <a:r>
              <a:rPr lang="fr-CH" err="1"/>
              <a:t>beginning</a:t>
            </a:r>
            <a:r>
              <a:rPr lang="fr-CH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Learning </a:t>
            </a:r>
            <a:r>
              <a:rPr lang="fr-CH" err="1"/>
              <a:t>curve</a:t>
            </a:r>
            <a:r>
              <a:rPr lang="fr-CH"/>
              <a:t> of Flutter </a:t>
            </a:r>
            <a:r>
              <a:rPr lang="fr-CH" err="1"/>
              <a:t>was</a:t>
            </a:r>
            <a:r>
              <a:rPr lang="fr-CH"/>
              <a:t> </a:t>
            </a:r>
            <a:r>
              <a:rPr lang="fr-CH" err="1"/>
              <a:t>difficult</a:t>
            </a: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err="1"/>
              <a:t>Everyone</a:t>
            </a:r>
            <a:r>
              <a:rPr lang="fr-CH"/>
              <a:t> </a:t>
            </a:r>
            <a:r>
              <a:rPr lang="fr-CH" err="1"/>
              <a:t>was</a:t>
            </a:r>
            <a:r>
              <a:rPr lang="fr-CH"/>
              <a:t> </a:t>
            </a:r>
            <a:r>
              <a:rPr lang="fr-CH" err="1"/>
              <a:t>just</a:t>
            </a:r>
            <a:r>
              <a:rPr lang="fr-CH"/>
              <a:t> </a:t>
            </a:r>
            <a:r>
              <a:rPr lang="fr-CH" err="1"/>
              <a:t>struggling</a:t>
            </a:r>
            <a:r>
              <a:rPr lang="fr-CH"/>
              <a:t> to </a:t>
            </a:r>
            <a:r>
              <a:rPr lang="fr-CH" err="1"/>
              <a:t>make</a:t>
            </a:r>
            <a:r>
              <a:rPr lang="fr-CH"/>
              <a:t> </a:t>
            </a:r>
            <a:r>
              <a:rPr lang="fr-CH" err="1"/>
              <a:t>theyr</a:t>
            </a:r>
            <a:r>
              <a:rPr lang="fr-CH"/>
              <a:t> </a:t>
            </a:r>
            <a:r>
              <a:rPr lang="fr-CH" err="1"/>
              <a:t>feature</a:t>
            </a:r>
            <a:r>
              <a:rPr lang="fr-CH"/>
              <a:t> / page </a:t>
            </a:r>
            <a:r>
              <a:rPr lang="fr-CH" err="1"/>
              <a:t>work</a:t>
            </a: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err="1"/>
              <a:t>Mostly</a:t>
            </a:r>
            <a:r>
              <a:rPr lang="fr-CH"/>
              <a:t> no structure, and lot of spaghetti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/>
          </a:p>
          <a:p>
            <a:pPr marL="0" indent="0">
              <a:buFont typeface="Arial" panose="020B0604020202020204" pitchFamily="34" charset="0"/>
              <a:buNone/>
            </a:pPr>
            <a:r>
              <a:rPr lang="fr-CH"/>
              <a:t>Our </a:t>
            </a:r>
            <a:r>
              <a:rPr lang="fr-CH" err="1"/>
              <a:t>approach</a:t>
            </a:r>
            <a:r>
              <a:rPr lang="fr-CH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2-tier architecture like AND </a:t>
            </a:r>
            <a:r>
              <a:rPr lang="fr-CH" err="1"/>
              <a:t>features</a:t>
            </a:r>
            <a:r>
              <a:rPr lang="fr-CH"/>
              <a:t> séparations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Data Layer &amp; Screens.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/>
              <a:t>DATA TIER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err="1"/>
              <a:t>Firebase</a:t>
            </a:r>
            <a:endParaRPr lang="fr-CH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Data </a:t>
            </a:r>
            <a:r>
              <a:rPr lang="fr-CH" err="1"/>
              <a:t>Models</a:t>
            </a:r>
            <a:endParaRPr lang="fr-CH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/>
              <a:t>SCREENS TIER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err="1"/>
              <a:t>Map</a:t>
            </a:r>
            <a:endParaRPr lang="fr-CH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Quizz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Admin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CH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Architectural patterns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MVC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sng" err="1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3"/>
              </a:rPr>
              <a:t>Riverpod</a:t>
            </a:r>
            <a:r>
              <a:rPr lang="fr-CH" b="0" i="0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4"/>
              </a:rPr>
              <a:t>Bloc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And </a:t>
            </a:r>
            <a:r>
              <a:rPr lang="fr-CH" err="1"/>
              <a:t>many</a:t>
            </a:r>
            <a:r>
              <a:rPr lang="fr-CH"/>
              <a:t> more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MVVM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 err="1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4"/>
              </a:rPr>
              <a:t>Stacked</a:t>
            </a:r>
            <a:endParaRPr lang="fr-CH" b="1" i="0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5"/>
              </a:rPr>
              <a:t>Clean Architecture</a:t>
            </a: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VIPER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MVI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MVP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FLUX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REDUX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Provider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Sources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https://codewithandrea.com/articles/comparison-flutter-app-architectures/#overview-of-existing-architectures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https://medium.com/@samra.sajjad0001/unleashing-creativity-exploring-architecture-patterns-in-flutter-12b7465bc927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CH" b="1" i="0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/>
          </a:p>
          <a:p>
            <a:endParaRPr lang="fr-CH"/>
          </a:p>
          <a:p>
            <a:endParaRPr lang="fr-CH"/>
          </a:p>
          <a:p>
            <a:r>
              <a:rPr lang="fr-CH" err="1"/>
              <a:t>tttt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D54F-741A-4476-BDCC-A6787BDF0E3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733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At the </a:t>
            </a:r>
            <a:r>
              <a:rPr lang="fr-CH" err="1"/>
              <a:t>beginning</a:t>
            </a:r>
            <a:r>
              <a:rPr lang="fr-CH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Learning </a:t>
            </a:r>
            <a:r>
              <a:rPr lang="fr-CH" err="1"/>
              <a:t>curve</a:t>
            </a:r>
            <a:r>
              <a:rPr lang="fr-CH"/>
              <a:t> of Flutter </a:t>
            </a:r>
            <a:r>
              <a:rPr lang="fr-CH" err="1"/>
              <a:t>was</a:t>
            </a:r>
            <a:r>
              <a:rPr lang="fr-CH"/>
              <a:t> </a:t>
            </a:r>
            <a:r>
              <a:rPr lang="fr-CH" err="1"/>
              <a:t>difficult</a:t>
            </a: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err="1"/>
              <a:t>Everyone</a:t>
            </a:r>
            <a:r>
              <a:rPr lang="fr-CH"/>
              <a:t> </a:t>
            </a:r>
            <a:r>
              <a:rPr lang="fr-CH" err="1"/>
              <a:t>was</a:t>
            </a:r>
            <a:r>
              <a:rPr lang="fr-CH"/>
              <a:t> </a:t>
            </a:r>
            <a:r>
              <a:rPr lang="fr-CH" err="1"/>
              <a:t>just</a:t>
            </a:r>
            <a:r>
              <a:rPr lang="fr-CH"/>
              <a:t> </a:t>
            </a:r>
            <a:r>
              <a:rPr lang="fr-CH" err="1"/>
              <a:t>struggling</a:t>
            </a:r>
            <a:r>
              <a:rPr lang="fr-CH"/>
              <a:t> to </a:t>
            </a:r>
            <a:r>
              <a:rPr lang="fr-CH" err="1"/>
              <a:t>make</a:t>
            </a:r>
            <a:r>
              <a:rPr lang="fr-CH"/>
              <a:t> </a:t>
            </a:r>
            <a:r>
              <a:rPr lang="fr-CH" err="1"/>
              <a:t>theyr</a:t>
            </a:r>
            <a:r>
              <a:rPr lang="fr-CH"/>
              <a:t> </a:t>
            </a:r>
            <a:r>
              <a:rPr lang="fr-CH" err="1"/>
              <a:t>feature</a:t>
            </a:r>
            <a:r>
              <a:rPr lang="fr-CH"/>
              <a:t> / page </a:t>
            </a:r>
            <a:r>
              <a:rPr lang="fr-CH" err="1"/>
              <a:t>work</a:t>
            </a: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err="1"/>
              <a:t>Mostly</a:t>
            </a:r>
            <a:r>
              <a:rPr lang="fr-CH"/>
              <a:t> no structure, and lot of spaghetti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/>
          </a:p>
          <a:p>
            <a:pPr marL="0" indent="0">
              <a:buFont typeface="Arial" panose="020B0604020202020204" pitchFamily="34" charset="0"/>
              <a:buNone/>
            </a:pPr>
            <a:r>
              <a:rPr lang="fr-CH"/>
              <a:t>Our </a:t>
            </a:r>
            <a:r>
              <a:rPr lang="fr-CH" err="1"/>
              <a:t>approach</a:t>
            </a:r>
            <a:r>
              <a:rPr lang="fr-CH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2-tier architecture like AND </a:t>
            </a:r>
            <a:r>
              <a:rPr lang="fr-CH" err="1"/>
              <a:t>features</a:t>
            </a:r>
            <a:r>
              <a:rPr lang="fr-CH"/>
              <a:t> séparations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/>
              <a:t>Data Layer &amp; Screens.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/>
              <a:t>DATA TIER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err="1"/>
              <a:t>Firebase</a:t>
            </a:r>
            <a:endParaRPr lang="fr-CH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Data </a:t>
            </a:r>
            <a:r>
              <a:rPr lang="fr-CH" err="1"/>
              <a:t>Models</a:t>
            </a:r>
            <a:endParaRPr lang="fr-CH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/>
              <a:t>SCREENS TIER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err="1"/>
              <a:t>Map</a:t>
            </a:r>
            <a:endParaRPr lang="fr-CH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Quizz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/>
              <a:t>Admin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CH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Architectural patterns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MVC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sng" err="1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3"/>
              </a:rPr>
              <a:t>Riverpod</a:t>
            </a:r>
            <a:r>
              <a:rPr lang="fr-CH" b="0" i="0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4"/>
              </a:rPr>
              <a:t>Bloc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And </a:t>
            </a:r>
            <a:r>
              <a:rPr lang="fr-CH" err="1"/>
              <a:t>many</a:t>
            </a:r>
            <a:r>
              <a:rPr lang="fr-CH"/>
              <a:t> more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/>
              <a:t>MVVM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 err="1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4"/>
              </a:rPr>
              <a:t>Stacked</a:t>
            </a:r>
            <a:endParaRPr lang="fr-CH" b="1" i="0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  <a:hlinkClick r:id="rId5"/>
              </a:rPr>
              <a:t>Clean Architecture</a:t>
            </a: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VIPER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MVI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MVP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FLUX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REDUX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Provider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 b="1" i="0" u="none" strike="noStrike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Sources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https://codewithandrea.com/articles/comparison-flutter-app-architectures/#overview-of-existing-architectures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i="0" u="none" strike="noStrike">
                <a:solidFill>
                  <a:srgbClr val="1A1B1F"/>
                </a:solidFill>
                <a:effectLst/>
                <a:latin typeface="Lato" panose="020F0502020204030203" pitchFamily="34" charset="0"/>
              </a:rPr>
              <a:t>https://medium.com/@samra.sajjad0001/unleashing-creativity-exploring-architecture-patterns-in-flutter-12b7465bc927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CH" b="1" i="0">
              <a:solidFill>
                <a:srgbClr val="1A1B1F"/>
              </a:solidFill>
              <a:effectLst/>
              <a:latin typeface="Lato" panose="020F0502020204030203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H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/>
          </a:p>
          <a:p>
            <a:endParaRPr lang="fr-CH"/>
          </a:p>
          <a:p>
            <a:endParaRPr lang="fr-CH"/>
          </a:p>
          <a:p>
            <a:r>
              <a:rPr lang="fr-CH" err="1"/>
              <a:t>tttt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D54F-741A-4476-BDCC-A6787BDF0E3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704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Flutter:</a:t>
            </a:r>
          </a:p>
          <a:p>
            <a:r>
              <a:rPr lang="fr-CH"/>
              <a:t>Flutter: 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The core library for building user interfaces with Flutter. It is the foundation of your project and is used for creating and managing components.</a:t>
            </a:r>
            <a:br>
              <a:rPr lang="en-US" b="0" i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Flutter_lints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Package that contains a set of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lints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for flutter to encourage good coding practices.</a:t>
            </a:r>
          </a:p>
          <a:p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Database:</a:t>
            </a:r>
          </a:p>
          <a:p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Firebase_core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This is the package that allows us to interact with our Firebase Realtime Database.</a:t>
            </a:r>
            <a:br>
              <a:rPr lang="en-US" b="0" i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Firebase_auth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used for the authentication to the admin interface</a:t>
            </a:r>
          </a:p>
          <a:p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Map:</a:t>
            </a:r>
          </a:p>
          <a:p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Flutter_map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Library used to build the map on our flutter application</a:t>
            </a: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Latlong2: Library used to make latitude and longitude calculation. This library was used to put the picker of the objects and museum and draw the areas on the map.</a:t>
            </a:r>
          </a:p>
          <a:p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Design:</a:t>
            </a:r>
          </a:p>
          <a:p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Google_fonts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package to use the fonts from fonts.google.com -&gt; used to improve the design of the application</a:t>
            </a:r>
          </a:p>
          <a:p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Cupertino_icons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repo containing the set of icons that were used in our project</a:t>
            </a:r>
            <a:br>
              <a:rPr lang="en-US" b="0" i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carousel_slider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used to display a collection of items in a scrolling manner</a:t>
            </a:r>
          </a:p>
          <a:p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Image_picker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: used to select images from the image library</a:t>
            </a:r>
          </a:p>
          <a:p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Virtual Device:</a:t>
            </a:r>
            <a:br>
              <a:rPr lang="en-US" b="0" i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Tiramisu: System image used to create an Android 13 virtual device for our app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D54F-741A-4476-BDCC-A6787BDF0E3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075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B3A67A-A369-7830-0DCE-BB5D45CCD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fr-CH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Project</a:t>
            </a:r>
            <a:br>
              <a:rPr lang="fr-CH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fr-CH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ExpoNomade</a:t>
            </a:r>
            <a:endParaRPr lang="fr-CH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308DE8-ED87-3991-9F2F-538A8D98D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71651"/>
            <a:ext cx="4800600" cy="1066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fr-CH" sz="2200">
                <a:solidFill>
                  <a:schemeClr val="tx2">
                    <a:alpha val="60000"/>
                  </a:schemeClr>
                </a:solidFill>
              </a:rPr>
              <a:t>9th </a:t>
            </a:r>
            <a:r>
              <a:rPr lang="en-US" sz="2200">
                <a:solidFill>
                  <a:schemeClr val="tx2">
                    <a:alpha val="60000"/>
                  </a:schemeClr>
                </a:solidFill>
              </a:rPr>
              <a:t>September</a:t>
            </a:r>
            <a:r>
              <a:rPr lang="fr-CH" sz="2200">
                <a:solidFill>
                  <a:schemeClr val="tx2">
                    <a:alpha val="60000"/>
                  </a:schemeClr>
                </a:solidFill>
              </a:rPr>
              <a:t> 2023</a:t>
            </a:r>
          </a:p>
          <a:p>
            <a:pPr algn="l"/>
            <a:r>
              <a:rPr lang="fr-CH" sz="2200">
                <a:solidFill>
                  <a:schemeClr val="tx2">
                    <a:alpha val="60000"/>
                  </a:schemeClr>
                </a:solidFill>
              </a:rPr>
              <a:t>Luca Del </a:t>
            </a:r>
            <a:r>
              <a:rPr lang="fr-CH" sz="2200" err="1">
                <a:solidFill>
                  <a:schemeClr val="tx2">
                    <a:alpha val="60000"/>
                  </a:schemeClr>
                </a:solidFill>
              </a:rPr>
              <a:t>Buono</a:t>
            </a:r>
            <a:r>
              <a:rPr lang="fr-CH" sz="2200">
                <a:solidFill>
                  <a:schemeClr val="tx2">
                    <a:alpha val="60000"/>
                  </a:schemeClr>
                </a:solidFill>
              </a:rPr>
              <a:t>, Elias </a:t>
            </a:r>
            <a:r>
              <a:rPr lang="fr-CH" sz="2200" err="1">
                <a:solidFill>
                  <a:schemeClr val="tx2">
                    <a:alpha val="60000"/>
                  </a:schemeClr>
                </a:solidFill>
              </a:rPr>
              <a:t>Borrajo</a:t>
            </a:r>
            <a:r>
              <a:rPr lang="fr-CH" sz="2200">
                <a:solidFill>
                  <a:schemeClr val="tx2">
                    <a:alpha val="60000"/>
                  </a:schemeClr>
                </a:solidFill>
              </a:rPr>
              <a:t>, Alexandre </a:t>
            </a:r>
            <a:r>
              <a:rPr lang="fr-CH" sz="2200" err="1">
                <a:solidFill>
                  <a:schemeClr val="tx2">
                    <a:alpha val="60000"/>
                  </a:schemeClr>
                </a:solidFill>
              </a:rPr>
              <a:t>Martroye</a:t>
            </a:r>
            <a:r>
              <a:rPr lang="fr-CH" sz="2200">
                <a:solidFill>
                  <a:schemeClr val="tx2">
                    <a:alpha val="60000"/>
                  </a:schemeClr>
                </a:solidFill>
              </a:rPr>
              <a:t> De Joly, Arnaud Michelet, Milena Lonfat</a:t>
            </a:r>
          </a:p>
          <a:p>
            <a:pPr algn="l"/>
            <a:r>
              <a:rPr lang="fr-CH" sz="2200">
                <a:solidFill>
                  <a:schemeClr val="tx2">
                    <a:alpha val="60000"/>
                  </a:schemeClr>
                </a:solidFill>
              </a:rPr>
              <a:t>645-2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AFB8A6D-8D5A-E5F3-C514-FBCA1833E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58" r="31086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20CC1-AD79-9067-72CF-810CC31C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err="1"/>
              <a:t>Used</a:t>
            </a:r>
            <a:r>
              <a:rPr lang="fr-CH"/>
              <a:t> technologies</a:t>
            </a:r>
            <a:endParaRPr lang="en-GB"/>
          </a:p>
        </p:txBody>
      </p:sp>
      <p:pic>
        <p:nvPicPr>
          <p:cNvPr id="1030" name="Picture 6" descr="Free Flutter Icon - Download in Flat Style">
            <a:extLst>
              <a:ext uri="{FF2B5EF4-FFF2-40B4-BE49-F238E27FC236}">
                <a16:creationId xmlns:a16="http://schemas.microsoft.com/office/drawing/2014/main" id="{F02B9D61-6901-A2A2-4D83-542B9B6D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43" y="2282162"/>
            <a:ext cx="658392" cy="65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5F2FAE5-A3C3-4A38-030C-8D1667CDF3D6}"/>
              </a:ext>
            </a:extLst>
          </p:cNvPr>
          <p:cNvSpPr txBox="1"/>
          <p:nvPr/>
        </p:nvSpPr>
        <p:spPr>
          <a:xfrm>
            <a:off x="2276132" y="2288585"/>
            <a:ext cx="215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/>
              <a:t>Flutter - 3.13.2</a:t>
            </a:r>
            <a:br>
              <a:rPr lang="fr-CH"/>
            </a:br>
            <a:r>
              <a:rPr lang="fr-CH" err="1"/>
              <a:t>flutter_lints</a:t>
            </a:r>
            <a:r>
              <a:rPr lang="fr-CH"/>
              <a:t> – 2.0.0</a:t>
            </a:r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F3AC20-D9C6-6499-DEEE-7C40017E4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21" y="2120048"/>
            <a:ext cx="1085655" cy="81486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238ED2B-3ABB-E73E-07D3-AFB9306DD76D}"/>
              </a:ext>
            </a:extLst>
          </p:cNvPr>
          <p:cNvSpPr txBox="1"/>
          <p:nvPr/>
        </p:nvSpPr>
        <p:spPr>
          <a:xfrm>
            <a:off x="7524076" y="2149693"/>
            <a:ext cx="2526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err="1"/>
              <a:t>firebase_core</a:t>
            </a:r>
            <a:r>
              <a:rPr lang="fr-CH"/>
              <a:t> - 2.15.1</a:t>
            </a:r>
            <a:br>
              <a:rPr lang="fr-CH"/>
            </a:br>
            <a:r>
              <a:rPr lang="fr-CH" err="1"/>
              <a:t>firebase_auth</a:t>
            </a:r>
            <a:r>
              <a:rPr lang="fr-CH"/>
              <a:t> – 4.0.8</a:t>
            </a:r>
            <a:br>
              <a:rPr lang="fr-CH"/>
            </a:b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B621D7-FCCE-9A12-E4C5-165531529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15" y="3429000"/>
            <a:ext cx="755735" cy="76754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693600C-DDA7-F5FF-C41E-102BEC7C0BFA}"/>
              </a:ext>
            </a:extLst>
          </p:cNvPr>
          <p:cNvSpPr txBox="1"/>
          <p:nvPr/>
        </p:nvSpPr>
        <p:spPr>
          <a:xfrm>
            <a:off x="2276132" y="3489606"/>
            <a:ext cx="215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err="1"/>
              <a:t>flutter_map</a:t>
            </a:r>
            <a:r>
              <a:rPr lang="fr-CH"/>
              <a:t> - 5.0.0</a:t>
            </a:r>
            <a:br>
              <a:rPr lang="fr-CH"/>
            </a:br>
            <a:r>
              <a:rPr lang="fr-CH"/>
              <a:t>latlong2 - 0.9.0</a:t>
            </a:r>
            <a:endParaRPr lang="en-GB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7F26E0C-D9D2-CE94-83AD-7FEEF76FC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720" y="3489606"/>
            <a:ext cx="625056" cy="4853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1956A7-1F12-590D-9A0F-6C178CE792F2}"/>
              </a:ext>
            </a:extLst>
          </p:cNvPr>
          <p:cNvSpPr txBox="1"/>
          <p:nvPr/>
        </p:nvSpPr>
        <p:spPr>
          <a:xfrm>
            <a:off x="7524076" y="3132110"/>
            <a:ext cx="2641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err="1"/>
              <a:t>google_fonts</a:t>
            </a:r>
            <a:r>
              <a:rPr lang="fr-CH"/>
              <a:t> – 5.1.0</a:t>
            </a:r>
            <a:br>
              <a:rPr lang="fr-CH"/>
            </a:br>
            <a:r>
              <a:rPr lang="fr-CH" err="1"/>
              <a:t>cupertino_icons</a:t>
            </a:r>
            <a:r>
              <a:rPr lang="fr-CH"/>
              <a:t> – 1.0.2</a:t>
            </a:r>
            <a:br>
              <a:rPr lang="fr-CH"/>
            </a:br>
            <a:r>
              <a:rPr lang="fr-CH" err="1"/>
              <a:t>carousel_slider</a:t>
            </a:r>
            <a:r>
              <a:rPr lang="fr-CH"/>
              <a:t> – 4.0.0</a:t>
            </a:r>
            <a:br>
              <a:rPr lang="fr-CH"/>
            </a:br>
            <a:r>
              <a:rPr lang="fr-CH" err="1"/>
              <a:t>image_picker</a:t>
            </a:r>
            <a:r>
              <a:rPr lang="fr-CH"/>
              <a:t> – 1.0.4</a:t>
            </a:r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4EE06F1-288D-AD30-CFCF-40D36F6EA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443" y="4751234"/>
            <a:ext cx="826689" cy="58235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68B5D13-610D-0A0B-6314-4B4B68BF8B9F}"/>
              </a:ext>
            </a:extLst>
          </p:cNvPr>
          <p:cNvSpPr txBox="1"/>
          <p:nvPr/>
        </p:nvSpPr>
        <p:spPr>
          <a:xfrm>
            <a:off x="2326449" y="4857745"/>
            <a:ext cx="20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/>
              <a:t>Tiramisu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3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01881-DBA5-6059-9459-23E608B2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Angsana New"/>
              </a:rPr>
              <a:t>Problems</a:t>
            </a:r>
            <a:r>
              <a:rPr lang="fr-FR">
                <a:cs typeface="Angsana New"/>
              </a:rPr>
              <a:t> and solutions</a:t>
            </a: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9D9F11-2F2E-0615-39E4-51EBB4ED1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853337"/>
              </p:ext>
            </p:extLst>
          </p:nvPr>
        </p:nvGraphicFramePr>
        <p:xfrm>
          <a:off x="838200" y="2178050"/>
          <a:ext cx="10515600" cy="407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000214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0669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"Filtres" not </a:t>
                      </a:r>
                      <a:r>
                        <a:rPr lang="fr-FR" err="1"/>
                        <a:t>working</a:t>
                      </a:r>
                      <a:r>
                        <a:rPr lang="fr-FR"/>
                        <a:t> as </a:t>
                      </a:r>
                      <a:r>
                        <a:rPr lang="fr-FR" err="1"/>
                        <a:t>intended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More time to </a:t>
                      </a:r>
                      <a:r>
                        <a:rPr lang="fr-FR" err="1"/>
                        <a:t>develop</a:t>
                      </a:r>
                      <a:r>
                        <a:rPr lang="fr-FR"/>
                        <a:t> the </a:t>
                      </a:r>
                      <a:r>
                        <a:rPr lang="fr-FR" err="1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Rethinking</a:t>
                      </a:r>
                      <a:r>
                        <a:rPr lang="fr-FR"/>
                        <a:t> of the </a:t>
                      </a:r>
                      <a:r>
                        <a:rPr lang="fr-FR" err="1"/>
                        <a:t>database</a:t>
                      </a:r>
                      <a:r>
                        <a:rPr lang="fr-FR"/>
                        <a:t>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Multilingual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Redo</a:t>
                      </a:r>
                      <a:r>
                        <a:rPr lang="fr-FR"/>
                        <a:t> the </a:t>
                      </a:r>
                      <a:r>
                        <a:rPr lang="fr-FR" err="1"/>
                        <a:t>whole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database</a:t>
                      </a:r>
                      <a:r>
                        <a:rPr lang="fr-FR"/>
                        <a:t>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Cross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Be </a:t>
                      </a:r>
                      <a:r>
                        <a:rPr lang="fr-FR" err="1"/>
                        <a:t>warned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earlier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558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List of </a:t>
                      </a:r>
                      <a:r>
                        <a:rPr lang="fr-FR" err="1"/>
                        <a:t>competencies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Update the document for the current project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100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Difficulties to apply SCRUM because of holidays</a:t>
                      </a:r>
                      <a:endParaRPr lang="fr-F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Find a better time span to do the project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83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653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687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4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24A06-8557-8EA8-EB24-65A88F1E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Project Management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45EBC-6873-9513-8024-FC69BA1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SCRUM</a:t>
            </a:r>
          </a:p>
          <a:p>
            <a:r>
              <a:rPr lang="fr-FR"/>
              <a:t>Scrum Master -&gt; Luca</a:t>
            </a:r>
          </a:p>
          <a:p>
            <a:r>
              <a:rPr lang="fr-FR"/>
              <a:t>Meetings</a:t>
            </a:r>
          </a:p>
          <a:p>
            <a:pPr lvl="1"/>
            <a:r>
              <a:rPr lang="fr-FR"/>
              <a:t>Daily</a:t>
            </a:r>
          </a:p>
          <a:p>
            <a:pPr lvl="1"/>
            <a:r>
              <a:rPr lang="fr-FR" err="1"/>
              <a:t>Reviews</a:t>
            </a:r>
            <a:endParaRPr lang="fr-FR"/>
          </a:p>
          <a:p>
            <a:pPr lvl="1"/>
            <a:r>
              <a:rPr lang="fr-FR"/>
              <a:t>Planning</a:t>
            </a:r>
          </a:p>
          <a:p>
            <a:pPr lvl="1"/>
            <a:r>
              <a:rPr lang="fr-FR"/>
              <a:t>Retro</a:t>
            </a:r>
          </a:p>
          <a:p>
            <a:endParaRPr lang="fr-CH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374508"/>
              </p:ext>
            </p:extLst>
          </p:nvPr>
        </p:nvGraphicFramePr>
        <p:xfrm>
          <a:off x="5751576" y="1892808"/>
          <a:ext cx="5444056" cy="3767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601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53A03-C710-E1F1-E231-C6B2A330D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CH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FBE49EF-9BCB-0D9A-573B-D0C7B477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013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CD9E6-CB33-B56C-35EC-3AA506B6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F95BE-49DD-4DFD-F379-9ED597E8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Project presentation</a:t>
            </a:r>
          </a:p>
          <a:p>
            <a:r>
              <a:rPr lang="en-US"/>
              <a:t>Demonstration</a:t>
            </a:r>
          </a:p>
          <a:p>
            <a:r>
              <a:rPr lang="en-US"/>
              <a:t>Architecture</a:t>
            </a:r>
          </a:p>
          <a:p>
            <a:r>
              <a:rPr lang="en-US"/>
              <a:t>Technologies used</a:t>
            </a:r>
          </a:p>
          <a:p>
            <a:r>
              <a:rPr lang="en-US"/>
              <a:t>Problems and solutions</a:t>
            </a:r>
          </a:p>
          <a:p>
            <a:r>
              <a:rPr lang="en-US"/>
              <a:t>Project management</a:t>
            </a:r>
          </a:p>
          <a:p>
            <a:r>
              <a:rPr lang="en-US"/>
              <a:t>Conclusion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997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E901D-9E1E-5FB6-8CD0-3148B8BE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Project </a:t>
            </a:r>
            <a:r>
              <a:rPr lang="en-US"/>
              <a:t>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79D13-72C2-7D3D-A38B-AABF89CD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5739581" cy="3998306"/>
          </a:xfrm>
        </p:spPr>
        <p:txBody>
          <a:bodyPr>
            <a:normAutofit fontScale="92500"/>
          </a:bodyPr>
          <a:lstStyle/>
          <a:p>
            <a:r>
              <a:rPr lang="en-US" err="1"/>
              <a:t>ExpoNomade</a:t>
            </a:r>
            <a:endParaRPr lang="en-US"/>
          </a:p>
          <a:p>
            <a:pPr lvl="1"/>
            <a:r>
              <a:rPr lang="en-US"/>
              <a:t>Association </a:t>
            </a:r>
            <a:r>
              <a:rPr lang="en-US" err="1"/>
              <a:t>Valaisanne</a:t>
            </a:r>
            <a:r>
              <a:rPr lang="en-US"/>
              <a:t> des </a:t>
            </a:r>
            <a:r>
              <a:rPr lang="en-US" err="1"/>
              <a:t>Musées</a:t>
            </a:r>
            <a:endParaRPr lang="en-US"/>
          </a:p>
          <a:p>
            <a:pPr lvl="1"/>
            <a:r>
              <a:rPr lang="en-US" err="1"/>
              <a:t>Scenographic</a:t>
            </a:r>
            <a:r>
              <a:rPr lang="en-US"/>
              <a:t> device with interactive terminal and objects from partner museums</a:t>
            </a:r>
          </a:p>
          <a:p>
            <a:pPr lvl="1"/>
            <a:r>
              <a:rPr lang="en-US"/>
              <a:t>To offer travelling exhibitions in various public places in the canton of Valant, aimed at a public unfamiliar with museums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06E3A1-0465-5AC8-BC7D-5A216A88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58" y="4115219"/>
            <a:ext cx="3946642" cy="21065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247271-D990-4AEA-77E1-0385DE23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64" y="2057337"/>
            <a:ext cx="4827104" cy="19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1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E901D-9E1E-5FB6-8CD0-3148B8BE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/>
              <a:t>Project </a:t>
            </a:r>
            <a:r>
              <a:rPr lang="en-US"/>
              <a:t>presentation</a:t>
            </a:r>
            <a:br>
              <a:rPr lang="en-US"/>
            </a:b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79D13-72C2-7D3D-A38B-AABF89CD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5739581" cy="3998306"/>
          </a:xfrm>
        </p:spPr>
        <p:txBody>
          <a:bodyPr>
            <a:normAutofit lnSpcReduction="10000"/>
          </a:bodyPr>
          <a:lstStyle/>
          <a:p>
            <a:r>
              <a:rPr lang="en-US"/>
              <a:t>Android application</a:t>
            </a:r>
          </a:p>
          <a:p>
            <a:r>
              <a:rPr lang="en-US"/>
              <a:t>User part</a:t>
            </a:r>
          </a:p>
          <a:p>
            <a:pPr lvl="1"/>
            <a:r>
              <a:rPr lang="en-US"/>
              <a:t>Interactive map</a:t>
            </a:r>
          </a:p>
          <a:p>
            <a:pPr lvl="2"/>
            <a:r>
              <a:rPr lang="en-US"/>
              <a:t>Museum</a:t>
            </a:r>
          </a:p>
          <a:p>
            <a:pPr lvl="2"/>
            <a:r>
              <a:rPr lang="en-US"/>
              <a:t>Museum objects</a:t>
            </a:r>
          </a:p>
          <a:p>
            <a:pPr lvl="2"/>
            <a:r>
              <a:rPr lang="en-US"/>
              <a:t>Migration zone</a:t>
            </a:r>
          </a:p>
          <a:p>
            <a:pPr lvl="1"/>
            <a:r>
              <a:rPr lang="en-US"/>
              <a:t>Quiz</a:t>
            </a:r>
          </a:p>
          <a:p>
            <a:pPr lvl="2"/>
            <a:r>
              <a:rPr lang="en-US"/>
              <a:t>Questions, multiple-choice question</a:t>
            </a:r>
          </a:p>
          <a:p>
            <a:pPr lvl="2"/>
            <a:r>
              <a:rPr lang="en-US"/>
              <a:t>Entry for player email</a:t>
            </a:r>
          </a:p>
          <a:p>
            <a:pPr lvl="2"/>
            <a:endParaRPr lang="en-US"/>
          </a:p>
        </p:txBody>
      </p:sp>
      <p:pic>
        <p:nvPicPr>
          <p:cNvPr id="11" name="Image 10" descr="Une image contenant Police, symbole, Graphique, logo&#10;&#10;Description générée automatiquement">
            <a:extLst>
              <a:ext uri="{FF2B5EF4-FFF2-40B4-BE49-F238E27FC236}">
                <a16:creationId xmlns:a16="http://schemas.microsoft.com/office/drawing/2014/main" id="{AC88BD13-4AEF-D995-DD68-4F8559D8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271" y="4491401"/>
            <a:ext cx="720000" cy="720000"/>
          </a:xfrm>
          <a:prstGeom prst="rect">
            <a:avLst/>
          </a:prstGeom>
        </p:spPr>
      </p:pic>
      <p:pic>
        <p:nvPicPr>
          <p:cNvPr id="13" name="Image 12" descr="Une image contenant Graphique, graphisme, Caractère coloré, art&#10;&#10;Description générée automatiquement">
            <a:extLst>
              <a:ext uri="{FF2B5EF4-FFF2-40B4-BE49-F238E27FC236}">
                <a16:creationId xmlns:a16="http://schemas.microsoft.com/office/drawing/2014/main" id="{ABD0CEBA-B9FE-51E4-3EC4-B51D96885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63" y="3363444"/>
            <a:ext cx="720000" cy="720000"/>
          </a:xfrm>
          <a:prstGeom prst="rect">
            <a:avLst/>
          </a:prstGeom>
        </p:spPr>
      </p:pic>
      <p:pic>
        <p:nvPicPr>
          <p:cNvPr id="15" name="Image 14" descr="Une image contenant gadget, Appareil de communication, Téléphone mobile, capture d’écran&#10;&#10;Description générée automatiquement">
            <a:extLst>
              <a:ext uri="{FF2B5EF4-FFF2-40B4-BE49-F238E27FC236}">
                <a16:creationId xmlns:a16="http://schemas.microsoft.com/office/drawing/2014/main" id="{9FF89A29-ADD1-5BC2-AC17-C0F25EB2F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97" y="3133810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E901D-9E1E-5FB6-8CD0-3148B8BE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Project </a:t>
            </a:r>
            <a:r>
              <a:rPr lang="en-US"/>
              <a:t>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79D13-72C2-7D3D-A38B-AABF89CD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5739581" cy="3998306"/>
          </a:xfrm>
        </p:spPr>
        <p:txBody>
          <a:bodyPr>
            <a:normAutofit/>
          </a:bodyPr>
          <a:lstStyle/>
          <a:p>
            <a:r>
              <a:rPr lang="en-US"/>
              <a:t>Administrator part</a:t>
            </a:r>
          </a:p>
          <a:p>
            <a:pPr lvl="1"/>
            <a:r>
              <a:rPr lang="en-US"/>
              <a:t>Create, read, update, delete</a:t>
            </a:r>
          </a:p>
          <a:p>
            <a:pPr lvl="2"/>
            <a:r>
              <a:rPr lang="en-US"/>
              <a:t>Museum, museum objects, migration zone, filters</a:t>
            </a:r>
          </a:p>
          <a:p>
            <a:pPr lvl="1"/>
            <a:r>
              <a:rPr lang="en-US"/>
              <a:t>Read, delete</a:t>
            </a:r>
          </a:p>
          <a:p>
            <a:pPr lvl="2"/>
            <a:r>
              <a:rPr lang="en-US"/>
              <a:t>Players </a:t>
            </a:r>
            <a:r>
              <a:rPr lang="en-US" err="1"/>
              <a:t>informations</a:t>
            </a:r>
            <a:endParaRPr lang="en-US"/>
          </a:p>
        </p:txBody>
      </p:sp>
      <p:pic>
        <p:nvPicPr>
          <p:cNvPr id="4" name="Image 3" descr="Une image contenant clipart, dessin humoristique, Graphique, cercle&#10;&#10;Description générée automatiquement">
            <a:extLst>
              <a:ext uri="{FF2B5EF4-FFF2-40B4-BE49-F238E27FC236}">
                <a16:creationId xmlns:a16="http://schemas.microsoft.com/office/drawing/2014/main" id="{EE56B310-4D06-FC36-1427-E0EE711EC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377" y="3124706"/>
            <a:ext cx="720000" cy="720000"/>
          </a:xfrm>
          <a:prstGeom prst="rect">
            <a:avLst/>
          </a:prstGeom>
        </p:spPr>
      </p:pic>
      <p:pic>
        <p:nvPicPr>
          <p:cNvPr id="5" name="Image 4" descr="Une image contenant clipart, dessin humoristique, croquis, dessin&#10;&#10;Description générée automatiquement">
            <a:extLst>
              <a:ext uri="{FF2B5EF4-FFF2-40B4-BE49-F238E27FC236}">
                <a16:creationId xmlns:a16="http://schemas.microsoft.com/office/drawing/2014/main" id="{0439F5AA-2E70-C53C-6693-9BCAC58A7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155" y="3748141"/>
            <a:ext cx="720000" cy="720000"/>
          </a:xfrm>
          <a:prstGeom prst="rect">
            <a:avLst/>
          </a:prstGeom>
        </p:spPr>
      </p:pic>
      <p:pic>
        <p:nvPicPr>
          <p:cNvPr id="6" name="Image 5" descr="Une image contenant texte, Police, capture d’écran, Rectangle&#10;&#10;Description générée automatiquement">
            <a:extLst>
              <a:ext uri="{FF2B5EF4-FFF2-40B4-BE49-F238E27FC236}">
                <a16:creationId xmlns:a16="http://schemas.microsoft.com/office/drawing/2014/main" id="{0A615F1E-5085-1EE2-08E5-8B62D87AF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33" y="441669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5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34EF3-A2AA-E3D0-1F3E-3774DAE02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err="1"/>
              <a:t>Demonstration</a:t>
            </a:r>
            <a:endParaRPr lang="fr-CH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EDE6533-C59D-D074-AF6C-309781BC6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579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34EF3-A2AA-E3D0-1F3E-3774DAE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1" y="578804"/>
            <a:ext cx="3200400" cy="650240"/>
          </a:xfrm>
        </p:spPr>
        <p:txBody>
          <a:bodyPr anchor="ctr">
            <a:normAutofit fontScale="90000"/>
          </a:bodyPr>
          <a:lstStyle/>
          <a:p>
            <a:r>
              <a:rPr lang="fr-CH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42C06721-3385-7999-C35F-96A3DFE92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474542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Blog 2 Fig. 1 Tiers Of Architecture Multi-tier Architecture">
            <a:extLst>
              <a:ext uri="{FF2B5EF4-FFF2-40B4-BE49-F238E27FC236}">
                <a16:creationId xmlns:a16="http://schemas.microsoft.com/office/drawing/2014/main" id="{45DE8AFE-4CD5-3A77-306C-AB1D88CE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0" y="3632993"/>
            <a:ext cx="59626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18FAFF5-D97C-993E-66BB-24F945600E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1336" y="1345347"/>
            <a:ext cx="1998584" cy="19985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DDBE73-CA94-BA63-CB45-403DF358A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792" y="1229044"/>
            <a:ext cx="2202967" cy="2202967"/>
          </a:xfrm>
          <a:prstGeom prst="rect">
            <a:avLst/>
          </a:prstGeom>
        </p:spPr>
      </p:pic>
      <p:pic>
        <p:nvPicPr>
          <p:cNvPr id="12" name="Image 11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F9452005-52A0-04A5-FE98-21FD0B5FB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69" y="1596372"/>
            <a:ext cx="456609" cy="5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034EF3-A2AA-E3D0-1F3E-3774DAE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1" y="578804"/>
            <a:ext cx="3200400" cy="650240"/>
          </a:xfrm>
        </p:spPr>
        <p:txBody>
          <a:bodyPr anchor="ctr">
            <a:normAutofit fontScale="90000"/>
          </a:bodyPr>
          <a:lstStyle/>
          <a:p>
            <a:r>
              <a:rPr lang="fr-CH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42C06721-3385-7999-C35F-96A3DFE92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419018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Image 27">
            <a:extLst>
              <a:ext uri="{FF2B5EF4-FFF2-40B4-BE49-F238E27FC236}">
                <a16:creationId xmlns:a16="http://schemas.microsoft.com/office/drawing/2014/main" id="{64AA3C78-B249-18DE-839F-39EB61887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53" y="1287781"/>
            <a:ext cx="3942270" cy="4988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E34C768-5099-C3D1-4846-C9A00F71CA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693" y="1259841"/>
            <a:ext cx="2758106" cy="338327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AF5AC5F-C5AA-12E3-E910-F760A30CDC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3415" y="1259841"/>
            <a:ext cx="3072467" cy="446531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F2B694C-4471-FFF7-6C9E-2AE6459DED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6763" y="609600"/>
            <a:ext cx="2814905" cy="2137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69511C8-667F-4576-0D58-B54FFA9C66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3680" y="5074430"/>
            <a:ext cx="2552202" cy="1201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317DD14-5026-AA6D-EC26-7D054A15956B}"/>
              </a:ext>
            </a:extLst>
          </p:cNvPr>
          <p:cNvSpPr/>
          <p:nvPr/>
        </p:nvSpPr>
        <p:spPr>
          <a:xfrm>
            <a:off x="1035514" y="1955800"/>
            <a:ext cx="1728006" cy="7910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5B057F8-DCC2-5382-D9E0-9972589B2228}"/>
              </a:ext>
            </a:extLst>
          </p:cNvPr>
          <p:cNvSpPr/>
          <p:nvPr/>
        </p:nvSpPr>
        <p:spPr>
          <a:xfrm>
            <a:off x="1035514" y="2772409"/>
            <a:ext cx="1728006" cy="65659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D15FD0A-B2BD-42DE-0533-062B22F47F6C}"/>
              </a:ext>
            </a:extLst>
          </p:cNvPr>
          <p:cNvSpPr/>
          <p:nvPr/>
        </p:nvSpPr>
        <p:spPr>
          <a:xfrm>
            <a:off x="1035514" y="1612106"/>
            <a:ext cx="1728006" cy="31812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398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34EF3-A2AA-E3D0-1F3E-3774DAE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1" y="578804"/>
            <a:ext cx="3200400" cy="650240"/>
          </a:xfrm>
        </p:spPr>
        <p:txBody>
          <a:bodyPr anchor="ctr">
            <a:normAutofit fontScale="90000"/>
          </a:bodyPr>
          <a:lstStyle/>
          <a:p>
            <a:r>
              <a:rPr lang="fr-CH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42C06721-3385-7999-C35F-96A3DFE92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80809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167FDF3C-8B0D-3DA9-D279-E10E77521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9760" y="1157764"/>
            <a:ext cx="3458083" cy="103171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20286D-C742-D90D-6C23-C7ABBDE1A7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46" y="1097280"/>
            <a:ext cx="2594414" cy="5246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8901F3-B7D3-03BA-573C-59ED7D83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84" y="3531276"/>
            <a:ext cx="3290634" cy="27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9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CFF4BC500AC4429BD46771D7310652" ma:contentTypeVersion="11" ma:contentTypeDescription="Crée un document." ma:contentTypeScope="" ma:versionID="405a7aa25bc9fce89475e3141bba217f">
  <xsd:schema xmlns:xsd="http://www.w3.org/2001/XMLSchema" xmlns:xs="http://www.w3.org/2001/XMLSchema" xmlns:p="http://schemas.microsoft.com/office/2006/metadata/properties" xmlns:ns2="4f456d31-2a4d-41c0-a99c-9c7aee5a51f6" targetNamespace="http://schemas.microsoft.com/office/2006/metadata/properties" ma:root="true" ma:fieldsID="cb1c1d05e1859df61c659c06f59ddab0" ns2:_="">
    <xsd:import namespace="4f456d31-2a4d-41c0-a99c-9c7aee5a5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56d31-2a4d-41c0-a99c-9c7aee5a51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456d31-2a4d-41c0-a99c-9c7aee5a51f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B9636E-A474-44E5-A68D-C4CA1B1FEE64}">
  <ds:schemaRefs>
    <ds:schemaRef ds:uri="4f456d31-2a4d-41c0-a99c-9c7aee5a5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FA19A8-3166-4E80-85F1-FC8D8691F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FE248-F8B4-48FB-BB79-C2B8ED3F07F9}">
  <ds:schemaRefs>
    <ds:schemaRef ds:uri="4f456d31-2a4d-41c0-a99c-9c7aee5a51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LuminousVTI</vt:lpstr>
      <vt:lpstr>Project ExpoNomade</vt:lpstr>
      <vt:lpstr>Summary</vt:lpstr>
      <vt:lpstr>Project presentation</vt:lpstr>
      <vt:lpstr>Project presentation </vt:lpstr>
      <vt:lpstr>Project presentation</vt:lpstr>
      <vt:lpstr>Demonstration</vt:lpstr>
      <vt:lpstr>Architecture</vt:lpstr>
      <vt:lpstr>Architecture</vt:lpstr>
      <vt:lpstr>Architecture</vt:lpstr>
      <vt:lpstr>Used technologies</vt:lpstr>
      <vt:lpstr>Problems and solutions</vt:lpstr>
      <vt:lpstr>Project Management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ExpoNomade</dc:title>
  <dc:creator>Del Buono Luca</dc:creator>
  <cp:revision>1</cp:revision>
  <dcterms:created xsi:type="dcterms:W3CDTF">2023-09-08T14:16:19Z</dcterms:created>
  <dcterms:modified xsi:type="dcterms:W3CDTF">2023-09-09T08:23:24Z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0x010100BFCFF4BC500AC4429BD46771D7310652</vt:lpwstr>
  </property>
  <property fmtid="{D5CDD505-2E9C-101B-9397-08002B2CF9AE}" pid="3" name="MediaServiceImageTags">
    <vt:lpwstr/>
  </property>
</Properties>
</file>