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5"/>
  </p:notesMasterIdLst>
  <p:sldIdLst>
    <p:sldId id="256" r:id="rId5"/>
    <p:sldId id="257" r:id="rId6"/>
    <p:sldId id="258" r:id="rId7"/>
    <p:sldId id="283" r:id="rId8"/>
    <p:sldId id="267" r:id="rId9"/>
    <p:sldId id="268" r:id="rId10"/>
    <p:sldId id="279" r:id="rId11"/>
    <p:sldId id="270" r:id="rId12"/>
    <p:sldId id="280" r:id="rId13"/>
    <p:sldId id="272" r:id="rId14"/>
    <p:sldId id="275" r:id="rId15"/>
    <p:sldId id="271" r:id="rId16"/>
    <p:sldId id="277" r:id="rId17"/>
    <p:sldId id="281" r:id="rId18"/>
    <p:sldId id="282" r:id="rId19"/>
    <p:sldId id="285" r:id="rId20"/>
    <p:sldId id="278" r:id="rId21"/>
    <p:sldId id="266" r:id="rId22"/>
    <p:sldId id="284" r:id="rId23"/>
    <p:sldId id="260" r:id="rId24"/>
    <p:sldId id="289" r:id="rId25"/>
    <p:sldId id="261" r:id="rId26"/>
    <p:sldId id="286" r:id="rId27"/>
    <p:sldId id="287" r:id="rId28"/>
    <p:sldId id="288" r:id="rId29"/>
    <p:sldId id="293" r:id="rId30"/>
    <p:sldId id="291" r:id="rId31"/>
    <p:sldId id="292" r:id="rId32"/>
    <p:sldId id="294" r:id="rId33"/>
    <p:sldId id="26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97C5A-C3B4-410F-B328-22892A8AB5FD}" v="589" dt="2023-11-09T14:20:47.151"/>
    <p1510:client id="{6486AD3E-A169-45BA-8B37-5BA0D9D9ADA9}" v="963" vWet="965" dt="2023-11-09T14:18:00.967"/>
    <p1510:client id="{DFC39F3E-1C65-4311-AD8F-5464420B47B5}" v="552" vWet="556" dt="2023-11-09T14:02:57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ez Arthur" userId="3c874349-168c-465a-8e70-d8076a6d8435" providerId="ADAL" clId="{6486AD3E-A169-45BA-8B37-5BA0D9D9ADA9}"/>
    <pc:docChg chg="undo custSel addSld delSld modSld sldOrd">
      <pc:chgData name="Avez Arthur" userId="3c874349-168c-465a-8e70-d8076a6d8435" providerId="ADAL" clId="{6486AD3E-A169-45BA-8B37-5BA0D9D9ADA9}" dt="2023-11-09T12:53:10.162" v="1258" actId="14100"/>
      <pc:docMkLst>
        <pc:docMk/>
      </pc:docMkLst>
      <pc:sldChg chg="addSp delSp modSp new mod setBg addAnim setClrOvrMap">
        <pc:chgData name="Avez Arthur" userId="3c874349-168c-465a-8e70-d8076a6d8435" providerId="ADAL" clId="{6486AD3E-A169-45BA-8B37-5BA0D9D9ADA9}" dt="2023-11-09T10:13:53.537" v="42" actId="26606"/>
        <pc:sldMkLst>
          <pc:docMk/>
          <pc:sldMk cId="1300505796" sldId="256"/>
        </pc:sldMkLst>
        <pc:spChg chg="mod">
          <ac:chgData name="Avez Arthur" userId="3c874349-168c-465a-8e70-d8076a6d8435" providerId="ADAL" clId="{6486AD3E-A169-45BA-8B37-5BA0D9D9ADA9}" dt="2023-11-09T10:13:53.537" v="42" actId="26606"/>
          <ac:spMkLst>
            <pc:docMk/>
            <pc:sldMk cId="1300505796" sldId="256"/>
            <ac:spMk id="2" creationId="{2F825299-BD05-735D-123C-067EC5CE29E9}"/>
          </ac:spMkLst>
        </pc:spChg>
        <pc:spChg chg="mod">
          <ac:chgData name="Avez Arthur" userId="3c874349-168c-465a-8e70-d8076a6d8435" providerId="ADAL" clId="{6486AD3E-A169-45BA-8B37-5BA0D9D9ADA9}" dt="2023-11-09T10:13:53.537" v="42" actId="26606"/>
          <ac:spMkLst>
            <pc:docMk/>
            <pc:sldMk cId="1300505796" sldId="256"/>
            <ac:spMk id="3" creationId="{42A6CFB7-994F-01BD-57F0-9312ECA5D8A9}"/>
          </ac:spMkLst>
        </pc:spChg>
        <pc:spChg chg="add del">
          <ac:chgData name="Avez Arthur" userId="3c874349-168c-465a-8e70-d8076a6d8435" providerId="ADAL" clId="{6486AD3E-A169-45BA-8B37-5BA0D9D9ADA9}" dt="2023-11-09T10:13:53.537" v="42" actId="26606"/>
          <ac:spMkLst>
            <pc:docMk/>
            <pc:sldMk cId="1300505796" sldId="256"/>
            <ac:spMk id="9" creationId="{71B2258F-86CA-4D4D-8270-BC05FCDEBFB3}"/>
          </ac:spMkLst>
        </pc:spChg>
        <pc:picChg chg="add del">
          <ac:chgData name="Avez Arthur" userId="3c874349-168c-465a-8e70-d8076a6d8435" providerId="ADAL" clId="{6486AD3E-A169-45BA-8B37-5BA0D9D9ADA9}" dt="2023-11-09T10:10:13.950" v="5" actId="22"/>
          <ac:picMkLst>
            <pc:docMk/>
            <pc:sldMk cId="1300505796" sldId="256"/>
            <ac:picMk id="5" creationId="{69CC427B-B829-BEAF-3775-30B587D032F6}"/>
          </ac:picMkLst>
        </pc:picChg>
        <pc:picChg chg="add mod">
          <ac:chgData name="Avez Arthur" userId="3c874349-168c-465a-8e70-d8076a6d8435" providerId="ADAL" clId="{6486AD3E-A169-45BA-8B37-5BA0D9D9ADA9}" dt="2023-11-09T10:13:53.537" v="42" actId="26606"/>
          <ac:picMkLst>
            <pc:docMk/>
            <pc:sldMk cId="1300505796" sldId="256"/>
            <ac:picMk id="6" creationId="{EA3B32A0-4848-B8AE-456C-F69EA20C8500}"/>
          </ac:picMkLst>
        </pc:picChg>
      </pc:sldChg>
      <pc:sldChg chg="modSp new del mod">
        <pc:chgData name="Avez Arthur" userId="3c874349-168c-465a-8e70-d8076a6d8435" providerId="ADAL" clId="{6486AD3E-A169-45BA-8B37-5BA0D9D9ADA9}" dt="2023-11-09T10:14:00.148" v="43" actId="47"/>
        <pc:sldMkLst>
          <pc:docMk/>
          <pc:sldMk cId="1574883901" sldId="257"/>
        </pc:sldMkLst>
        <pc:spChg chg="mod">
          <ac:chgData name="Avez Arthur" userId="3c874349-168c-465a-8e70-d8076a6d8435" providerId="ADAL" clId="{6486AD3E-A169-45BA-8B37-5BA0D9D9ADA9}" dt="2023-11-09T10:09:42.919" v="3" actId="20577"/>
          <ac:spMkLst>
            <pc:docMk/>
            <pc:sldMk cId="1574883901" sldId="257"/>
            <ac:spMk id="2" creationId="{A2428112-95ED-F189-2599-E7149AF48BCE}"/>
          </ac:spMkLst>
        </pc:spChg>
        <pc:spChg chg="mod">
          <ac:chgData name="Avez Arthur" userId="3c874349-168c-465a-8e70-d8076a6d8435" providerId="ADAL" clId="{6486AD3E-A169-45BA-8B37-5BA0D9D9ADA9}" dt="2023-11-09T10:10:17.248" v="6"/>
          <ac:spMkLst>
            <pc:docMk/>
            <pc:sldMk cId="1574883901" sldId="257"/>
            <ac:spMk id="3" creationId="{5482E60D-7A8F-FFDE-7456-81985DFAD4E7}"/>
          </ac:spMkLst>
        </pc:spChg>
      </pc:sldChg>
      <pc:sldChg chg="addSp delSp modSp new mod setBg setClrOvrMap">
        <pc:chgData name="Avez Arthur" userId="3c874349-168c-465a-8e70-d8076a6d8435" providerId="ADAL" clId="{6486AD3E-A169-45BA-8B37-5BA0D9D9ADA9}" dt="2023-11-09T12:37:19.276" v="1096" actId="403"/>
        <pc:sldMkLst>
          <pc:docMk/>
          <pc:sldMk cId="2794178364" sldId="257"/>
        </pc:sldMkLst>
        <pc:spChg chg="mod">
          <ac:chgData name="Avez Arthur" userId="3c874349-168c-465a-8e70-d8076a6d8435" providerId="ADAL" clId="{6486AD3E-A169-45BA-8B37-5BA0D9D9ADA9}" dt="2023-11-09T12:37:19.276" v="1096" actId="403"/>
          <ac:spMkLst>
            <pc:docMk/>
            <pc:sldMk cId="2794178364" sldId="257"/>
            <ac:spMk id="2" creationId="{173A5478-DF67-8DAE-AEFE-E1D70F5CA32C}"/>
          </ac:spMkLst>
        </pc:spChg>
        <pc:spChg chg="del mod">
          <ac:chgData name="Avez Arthur" userId="3c874349-168c-465a-8e70-d8076a6d8435" providerId="ADAL" clId="{6486AD3E-A169-45BA-8B37-5BA0D9D9ADA9}" dt="2023-11-09T10:28:51.466" v="538" actId="26606"/>
          <ac:spMkLst>
            <pc:docMk/>
            <pc:sldMk cId="2794178364" sldId="257"/>
            <ac:spMk id="3" creationId="{F78FDF4D-505C-5E2D-E625-FD619825AC13}"/>
          </ac:spMkLst>
        </pc:spChg>
        <pc:spChg chg="mod">
          <ac:chgData name="Avez Arthur" userId="3c874349-168c-465a-8e70-d8076a6d8435" providerId="ADAL" clId="{6486AD3E-A169-45BA-8B37-5BA0D9D9ADA9}" dt="2023-11-09T10:19:38.054" v="202" actId="26606"/>
          <ac:spMkLst>
            <pc:docMk/>
            <pc:sldMk cId="2794178364" sldId="257"/>
            <ac:spMk id="4" creationId="{C24B6CD5-3358-02AF-8859-0E6C403EC43A}"/>
          </ac:spMkLst>
        </pc:spChg>
        <pc:spChg chg="mod">
          <ac:chgData name="Avez Arthur" userId="3c874349-168c-465a-8e70-d8076a6d8435" providerId="ADAL" clId="{6486AD3E-A169-45BA-8B37-5BA0D9D9ADA9}" dt="2023-11-09T10:19:38.054" v="202" actId="26606"/>
          <ac:spMkLst>
            <pc:docMk/>
            <pc:sldMk cId="2794178364" sldId="257"/>
            <ac:spMk id="5" creationId="{BA2ADAD1-3E9B-2079-2540-1EFC54F24C0F}"/>
          </ac:spMkLst>
        </pc:spChg>
        <pc:spChg chg="mod">
          <ac:chgData name="Avez Arthur" userId="3c874349-168c-465a-8e70-d8076a6d8435" providerId="ADAL" clId="{6486AD3E-A169-45BA-8B37-5BA0D9D9ADA9}" dt="2023-11-09T10:19:38.054" v="202" actId="26606"/>
          <ac:spMkLst>
            <pc:docMk/>
            <pc:sldMk cId="2794178364" sldId="257"/>
            <ac:spMk id="6" creationId="{993F3F7A-DF19-E720-30B2-C387F66B0006}"/>
          </ac:spMkLst>
        </pc:spChg>
        <pc:spChg chg="add del">
          <ac:chgData name="Avez Arthur" userId="3c874349-168c-465a-8e70-d8076a6d8435" providerId="ADAL" clId="{6486AD3E-A169-45BA-8B37-5BA0D9D9ADA9}" dt="2023-11-09T10:19:36.188" v="199" actId="26606"/>
          <ac:spMkLst>
            <pc:docMk/>
            <pc:sldMk cId="2794178364" sldId="257"/>
            <ac:spMk id="12" creationId="{79BB35BC-D5C2-4C8B-A22A-A71E6191913B}"/>
          </ac:spMkLst>
        </pc:spChg>
        <pc:spChg chg="add del">
          <ac:chgData name="Avez Arthur" userId="3c874349-168c-465a-8e70-d8076a6d8435" providerId="ADAL" clId="{6486AD3E-A169-45BA-8B37-5BA0D9D9ADA9}" dt="2023-11-09T10:19:38.038" v="201" actId="26606"/>
          <ac:spMkLst>
            <pc:docMk/>
            <pc:sldMk cId="2794178364" sldId="257"/>
            <ac:spMk id="14" creationId="{21540236-BFD5-4A9D-8840-4703E7F76825}"/>
          </ac:spMkLst>
        </pc:spChg>
        <pc:spChg chg="add del">
          <ac:chgData name="Avez Arthur" userId="3c874349-168c-465a-8e70-d8076a6d8435" providerId="ADAL" clId="{6486AD3E-A169-45BA-8B37-5BA0D9D9ADA9}" dt="2023-11-09T10:19:38.038" v="201" actId="26606"/>
          <ac:spMkLst>
            <pc:docMk/>
            <pc:sldMk cId="2794178364" sldId="257"/>
            <ac:spMk id="15" creationId="{2C61293E-6EBE-43EF-A52C-9BEBFD7679D4}"/>
          </ac:spMkLst>
        </pc:spChg>
        <pc:spChg chg="add">
          <ac:chgData name="Avez Arthur" userId="3c874349-168c-465a-8e70-d8076a6d8435" providerId="ADAL" clId="{6486AD3E-A169-45BA-8B37-5BA0D9D9ADA9}" dt="2023-11-09T10:19:38.054" v="202" actId="26606"/>
          <ac:spMkLst>
            <pc:docMk/>
            <pc:sldMk cId="2794178364" sldId="257"/>
            <ac:spMk id="18" creationId="{9228552E-C8B1-4A80-8448-0787CE0FC704}"/>
          </ac:spMkLst>
        </pc:spChg>
        <pc:graphicFrameChg chg="add mod">
          <ac:chgData name="Avez Arthur" userId="3c874349-168c-465a-8e70-d8076a6d8435" providerId="ADAL" clId="{6486AD3E-A169-45BA-8B37-5BA0D9D9ADA9}" dt="2023-11-09T12:37:09.576" v="1090" actId="20577"/>
          <ac:graphicFrameMkLst>
            <pc:docMk/>
            <pc:sldMk cId="2794178364" sldId="257"/>
            <ac:graphicFrameMk id="21" creationId="{3BDF56CC-E945-89B4-D656-5D47CD237FDE}"/>
          </ac:graphicFrameMkLst>
        </pc:graphicFrameChg>
        <pc:picChg chg="add del">
          <ac:chgData name="Avez Arthur" userId="3c874349-168c-465a-8e70-d8076a6d8435" providerId="ADAL" clId="{6486AD3E-A169-45BA-8B37-5BA0D9D9ADA9}" dt="2023-11-09T10:19:36.188" v="199" actId="26606"/>
          <ac:picMkLst>
            <pc:docMk/>
            <pc:sldMk cId="2794178364" sldId="257"/>
            <ac:picMk id="8" creationId="{CF69AF48-423C-E4CA-C1A9-E9051E538EBA}"/>
          </ac:picMkLst>
        </pc:picChg>
        <pc:picChg chg="add del">
          <ac:chgData name="Avez Arthur" userId="3c874349-168c-465a-8e70-d8076a6d8435" providerId="ADAL" clId="{6486AD3E-A169-45BA-8B37-5BA0D9D9ADA9}" dt="2023-11-09T10:19:38.038" v="201" actId="26606"/>
          <ac:picMkLst>
            <pc:docMk/>
            <pc:sldMk cId="2794178364" sldId="257"/>
            <ac:picMk id="16" creationId="{8F92585E-9B93-41C2-FC2F-5A2F8DAA7592}"/>
          </ac:picMkLst>
        </pc:picChg>
        <pc:picChg chg="add">
          <ac:chgData name="Avez Arthur" userId="3c874349-168c-465a-8e70-d8076a6d8435" providerId="ADAL" clId="{6486AD3E-A169-45BA-8B37-5BA0D9D9ADA9}" dt="2023-11-09T10:19:38.054" v="202" actId="26606"/>
          <ac:picMkLst>
            <pc:docMk/>
            <pc:sldMk cId="2794178364" sldId="257"/>
            <ac:picMk id="19" creationId="{ECE7802E-CEAC-B6AF-5FA2-E813379A80F0}"/>
          </ac:picMkLst>
        </pc:picChg>
      </pc:sldChg>
      <pc:sldChg chg="addSp delSp modSp new mod setBg">
        <pc:chgData name="Avez Arthur" userId="3c874349-168c-465a-8e70-d8076a6d8435" providerId="ADAL" clId="{6486AD3E-A169-45BA-8B37-5BA0D9D9ADA9}" dt="2023-11-09T10:24:57.834" v="436" actId="26606"/>
        <pc:sldMkLst>
          <pc:docMk/>
          <pc:sldMk cId="2876661238" sldId="258"/>
        </pc:sldMkLst>
        <pc:spChg chg="mod ord">
          <ac:chgData name="Avez Arthur" userId="3c874349-168c-465a-8e70-d8076a6d8435" providerId="ADAL" clId="{6486AD3E-A169-45BA-8B37-5BA0D9D9ADA9}" dt="2023-11-09T10:24:57.834" v="436" actId="26606"/>
          <ac:spMkLst>
            <pc:docMk/>
            <pc:sldMk cId="2876661238" sldId="258"/>
            <ac:spMk id="2" creationId="{29E1D358-A6BF-48F7-B581-45CDA0D25514}"/>
          </ac:spMkLst>
        </pc:spChg>
        <pc:spChg chg="add del">
          <ac:chgData name="Avez Arthur" userId="3c874349-168c-465a-8e70-d8076a6d8435" providerId="ADAL" clId="{6486AD3E-A169-45BA-8B37-5BA0D9D9ADA9}" dt="2023-11-09T10:24:49.717" v="433" actId="931"/>
          <ac:spMkLst>
            <pc:docMk/>
            <pc:sldMk cId="2876661238" sldId="258"/>
            <ac:spMk id="3" creationId="{5C6EBF1F-FC6A-2428-A848-F36361A5FA47}"/>
          </ac:spMkLst>
        </pc:spChg>
        <pc:spChg chg="mod ord">
          <ac:chgData name="Avez Arthur" userId="3c874349-168c-465a-8e70-d8076a6d8435" providerId="ADAL" clId="{6486AD3E-A169-45BA-8B37-5BA0D9D9ADA9}" dt="2023-11-09T10:24:57.834" v="436" actId="26606"/>
          <ac:spMkLst>
            <pc:docMk/>
            <pc:sldMk cId="2876661238" sldId="258"/>
            <ac:spMk id="4" creationId="{80231DCB-E7BA-8EAB-FBA1-AC477BE93495}"/>
          </ac:spMkLst>
        </pc:spChg>
        <pc:spChg chg="mod">
          <ac:chgData name="Avez Arthur" userId="3c874349-168c-465a-8e70-d8076a6d8435" providerId="ADAL" clId="{6486AD3E-A169-45BA-8B37-5BA0D9D9ADA9}" dt="2023-11-09T10:24:57.834" v="436" actId="26606"/>
          <ac:spMkLst>
            <pc:docMk/>
            <pc:sldMk cId="2876661238" sldId="258"/>
            <ac:spMk id="5" creationId="{E4FE5632-14D9-1330-1B66-B02CD3807F44}"/>
          </ac:spMkLst>
        </pc:spChg>
        <pc:spChg chg="mod">
          <ac:chgData name="Avez Arthur" userId="3c874349-168c-465a-8e70-d8076a6d8435" providerId="ADAL" clId="{6486AD3E-A169-45BA-8B37-5BA0D9D9ADA9}" dt="2023-11-09T10:24:57.834" v="436" actId="26606"/>
          <ac:spMkLst>
            <pc:docMk/>
            <pc:sldMk cId="2876661238" sldId="258"/>
            <ac:spMk id="6" creationId="{EC9B3D97-37CA-61EB-91A4-2E5134E27AC9}"/>
          </ac:spMkLst>
        </pc:spChg>
        <pc:spChg chg="add del">
          <ac:chgData name="Avez Arthur" userId="3c874349-168c-465a-8e70-d8076a6d8435" providerId="ADAL" clId="{6486AD3E-A169-45BA-8B37-5BA0D9D9ADA9}" dt="2023-11-09T10:23:01.486" v="423" actId="26606"/>
          <ac:spMkLst>
            <pc:docMk/>
            <pc:sldMk cId="2876661238" sldId="258"/>
            <ac:spMk id="13" creationId="{D4771268-CB57-404A-9271-370EB28F6090}"/>
          </ac:spMkLst>
        </pc:spChg>
        <pc:spChg chg="add">
          <ac:chgData name="Avez Arthur" userId="3c874349-168c-465a-8e70-d8076a6d8435" providerId="ADAL" clId="{6486AD3E-A169-45BA-8B37-5BA0D9D9ADA9}" dt="2023-11-09T10:24:57.834" v="436" actId="26606"/>
          <ac:spMkLst>
            <pc:docMk/>
            <pc:sldMk cId="2876661238" sldId="258"/>
            <ac:spMk id="14" creationId="{37C89E4B-3C9F-44B9-8B86-D9E3D112D8EC}"/>
          </ac:spMkLst>
        </pc:spChg>
        <pc:spChg chg="add del">
          <ac:chgData name="Avez Arthur" userId="3c874349-168c-465a-8e70-d8076a6d8435" providerId="ADAL" clId="{6486AD3E-A169-45BA-8B37-5BA0D9D9ADA9}" dt="2023-11-09T10:24:45.483" v="430" actId="26606"/>
          <ac:spMkLst>
            <pc:docMk/>
            <pc:sldMk cId="2876661238" sldId="258"/>
            <ac:spMk id="15" creationId="{37C89E4B-3C9F-44B9-8B86-D9E3D112D8EC}"/>
          </ac:spMkLst>
        </pc:spChg>
        <pc:picChg chg="add del mod">
          <ac:chgData name="Avez Arthur" userId="3c874349-168c-465a-8e70-d8076a6d8435" providerId="ADAL" clId="{6486AD3E-A169-45BA-8B37-5BA0D9D9ADA9}" dt="2023-11-09T10:23:02.406" v="425" actId="931"/>
          <ac:picMkLst>
            <pc:docMk/>
            <pc:sldMk cId="2876661238" sldId="258"/>
            <ac:picMk id="8" creationId="{BD9EC0AE-8D18-C47F-F962-61DE29F9425A}"/>
          </ac:picMkLst>
        </pc:picChg>
        <pc:picChg chg="add del mod">
          <ac:chgData name="Avez Arthur" userId="3c874349-168c-465a-8e70-d8076a6d8435" providerId="ADAL" clId="{6486AD3E-A169-45BA-8B37-5BA0D9D9ADA9}" dt="2023-11-09T10:24:46.763" v="432" actId="931"/>
          <ac:picMkLst>
            <pc:docMk/>
            <pc:sldMk cId="2876661238" sldId="258"/>
            <ac:picMk id="10" creationId="{F3589636-1881-3FDE-BA4B-55E24A155065}"/>
          </ac:picMkLst>
        </pc:picChg>
        <pc:picChg chg="add mod">
          <ac:chgData name="Avez Arthur" userId="3c874349-168c-465a-8e70-d8076a6d8435" providerId="ADAL" clId="{6486AD3E-A169-45BA-8B37-5BA0D9D9ADA9}" dt="2023-11-09T10:24:57.834" v="436" actId="26606"/>
          <ac:picMkLst>
            <pc:docMk/>
            <pc:sldMk cId="2876661238" sldId="258"/>
            <ac:picMk id="12" creationId="{4802A116-43C4-4FD3-0C90-D3663334EA0A}"/>
          </ac:picMkLst>
        </pc:picChg>
        <pc:cxnChg chg="add">
          <ac:chgData name="Avez Arthur" userId="3c874349-168c-465a-8e70-d8076a6d8435" providerId="ADAL" clId="{6486AD3E-A169-45BA-8B37-5BA0D9D9ADA9}" dt="2023-11-09T10:24:57.834" v="436" actId="26606"/>
          <ac:cxnSpMkLst>
            <pc:docMk/>
            <pc:sldMk cId="2876661238" sldId="258"/>
            <ac:cxnSpMk id="16" creationId="{AA2EAA10-076F-46BD-8F0F-B9A2FB77A85C}"/>
          </ac:cxnSpMkLst>
        </pc:cxnChg>
        <pc:cxnChg chg="add del">
          <ac:chgData name="Avez Arthur" userId="3c874349-168c-465a-8e70-d8076a6d8435" providerId="ADAL" clId="{6486AD3E-A169-45BA-8B37-5BA0D9D9ADA9}" dt="2023-11-09T10:24:45.483" v="430" actId="26606"/>
          <ac:cxnSpMkLst>
            <pc:docMk/>
            <pc:sldMk cId="2876661238" sldId="258"/>
            <ac:cxnSpMk id="17" creationId="{AA2EAA10-076F-46BD-8F0F-B9A2FB77A85C}"/>
          </ac:cxnSpMkLst>
        </pc:cxnChg>
        <pc:cxnChg chg="add del">
          <ac:chgData name="Avez Arthur" userId="3c874349-168c-465a-8e70-d8076a6d8435" providerId="ADAL" clId="{6486AD3E-A169-45BA-8B37-5BA0D9D9ADA9}" dt="2023-11-09T10:24:45.483" v="430" actId="26606"/>
          <ac:cxnSpMkLst>
            <pc:docMk/>
            <pc:sldMk cId="2876661238" sldId="258"/>
            <ac:cxnSpMk id="19" creationId="{D891E407-403B-4764-86C9-33A56D3BCAA3}"/>
          </ac:cxnSpMkLst>
        </pc:cxnChg>
        <pc:cxnChg chg="add">
          <ac:chgData name="Avez Arthur" userId="3c874349-168c-465a-8e70-d8076a6d8435" providerId="ADAL" clId="{6486AD3E-A169-45BA-8B37-5BA0D9D9ADA9}" dt="2023-11-09T10:24:57.834" v="436" actId="26606"/>
          <ac:cxnSpMkLst>
            <pc:docMk/>
            <pc:sldMk cId="2876661238" sldId="258"/>
            <ac:cxnSpMk id="21" creationId="{D891E407-403B-4764-86C9-33A56D3BCAA3}"/>
          </ac:cxnSpMkLst>
        </pc:cxnChg>
      </pc:sldChg>
      <pc:sldChg chg="addSp delSp modSp add del mod setBg modAnim">
        <pc:chgData name="Avez Arthur" userId="3c874349-168c-465a-8e70-d8076a6d8435" providerId="ADAL" clId="{6486AD3E-A169-45BA-8B37-5BA0D9D9ADA9}" dt="2023-11-09T10:38:42.005" v="632" actId="47"/>
        <pc:sldMkLst>
          <pc:docMk/>
          <pc:sldMk cId="1211759369" sldId="259"/>
        </pc:sldMkLst>
        <pc:spChg chg="mod">
          <ac:chgData name="Avez Arthur" userId="3c874349-168c-465a-8e70-d8076a6d8435" providerId="ADAL" clId="{6486AD3E-A169-45BA-8B37-5BA0D9D9ADA9}" dt="2023-11-09T10:25:32.339" v="439" actId="26606"/>
          <ac:spMkLst>
            <pc:docMk/>
            <pc:sldMk cId="1211759369" sldId="259"/>
            <ac:spMk id="2" creationId="{29E1D358-A6BF-48F7-B581-45CDA0D25514}"/>
          </ac:spMkLst>
        </pc:spChg>
        <pc:spChg chg="del">
          <ac:chgData name="Avez Arthur" userId="3c874349-168c-465a-8e70-d8076a6d8435" providerId="ADAL" clId="{6486AD3E-A169-45BA-8B37-5BA0D9D9ADA9}" dt="2023-11-09T10:25:14.429" v="437" actId="931"/>
          <ac:spMkLst>
            <pc:docMk/>
            <pc:sldMk cId="1211759369" sldId="259"/>
            <ac:spMk id="3" creationId="{5C6EBF1F-FC6A-2428-A848-F36361A5FA47}"/>
          </ac:spMkLst>
        </pc:spChg>
        <pc:spChg chg="mod">
          <ac:chgData name="Avez Arthur" userId="3c874349-168c-465a-8e70-d8076a6d8435" providerId="ADAL" clId="{6486AD3E-A169-45BA-8B37-5BA0D9D9ADA9}" dt="2023-11-09T10:25:32.339" v="439" actId="26606"/>
          <ac:spMkLst>
            <pc:docMk/>
            <pc:sldMk cId="1211759369" sldId="259"/>
            <ac:spMk id="4" creationId="{80231DCB-E7BA-8EAB-FBA1-AC477BE93495}"/>
          </ac:spMkLst>
        </pc:spChg>
        <pc:spChg chg="mod">
          <ac:chgData name="Avez Arthur" userId="3c874349-168c-465a-8e70-d8076a6d8435" providerId="ADAL" clId="{6486AD3E-A169-45BA-8B37-5BA0D9D9ADA9}" dt="2023-11-09T10:25:32.339" v="439" actId="26606"/>
          <ac:spMkLst>
            <pc:docMk/>
            <pc:sldMk cId="1211759369" sldId="259"/>
            <ac:spMk id="5" creationId="{E4FE5632-14D9-1330-1B66-B02CD3807F44}"/>
          </ac:spMkLst>
        </pc:spChg>
        <pc:spChg chg="mod">
          <ac:chgData name="Avez Arthur" userId="3c874349-168c-465a-8e70-d8076a6d8435" providerId="ADAL" clId="{6486AD3E-A169-45BA-8B37-5BA0D9D9ADA9}" dt="2023-11-09T10:25:32.339" v="439" actId="26606"/>
          <ac:spMkLst>
            <pc:docMk/>
            <pc:sldMk cId="1211759369" sldId="259"/>
            <ac:spMk id="6" creationId="{EC9B3D97-37CA-61EB-91A4-2E5134E27AC9}"/>
          </ac:spMkLst>
        </pc:spChg>
        <pc:spChg chg="add mod">
          <ac:chgData name="Avez Arthur" userId="3c874349-168c-465a-8e70-d8076a6d8435" providerId="ADAL" clId="{6486AD3E-A169-45BA-8B37-5BA0D9D9ADA9}" dt="2023-11-09T10:32:39.775" v="579" actId="14100"/>
          <ac:spMkLst>
            <pc:docMk/>
            <pc:sldMk cId="1211759369" sldId="259"/>
            <ac:spMk id="9" creationId="{D6C8437B-4921-3F45-9DC4-20C1F741209E}"/>
          </ac:spMkLst>
        </pc:spChg>
        <pc:spChg chg="add del mod">
          <ac:chgData name="Avez Arthur" userId="3c874349-168c-465a-8e70-d8076a6d8435" providerId="ADAL" clId="{6486AD3E-A169-45BA-8B37-5BA0D9D9ADA9}" dt="2023-11-09T10:30:14.881" v="552" actId="478"/>
          <ac:spMkLst>
            <pc:docMk/>
            <pc:sldMk cId="1211759369" sldId="259"/>
            <ac:spMk id="10" creationId="{74260326-59D4-BC42-9264-CC27F036CF4D}"/>
          </ac:spMkLst>
        </pc:spChg>
        <pc:spChg chg="add del mod">
          <ac:chgData name="Avez Arthur" userId="3c874349-168c-465a-8e70-d8076a6d8435" providerId="ADAL" clId="{6486AD3E-A169-45BA-8B37-5BA0D9D9ADA9}" dt="2023-11-09T10:31:20.439" v="564" actId="478"/>
          <ac:spMkLst>
            <pc:docMk/>
            <pc:sldMk cId="1211759369" sldId="259"/>
            <ac:spMk id="11" creationId="{F5AB6531-B2A2-D10B-9F2E-3533CED75CC6}"/>
          </ac:spMkLst>
        </pc:spChg>
        <pc:spChg chg="add del mod">
          <ac:chgData name="Avez Arthur" userId="3c874349-168c-465a-8e70-d8076a6d8435" providerId="ADAL" clId="{6486AD3E-A169-45BA-8B37-5BA0D9D9ADA9}" dt="2023-11-09T10:31:18.751" v="563" actId="478"/>
          <ac:spMkLst>
            <pc:docMk/>
            <pc:sldMk cId="1211759369" sldId="259"/>
            <ac:spMk id="12" creationId="{233B973B-2D4E-4445-C756-0E18806DB9AB}"/>
          </ac:spMkLst>
        </pc:spChg>
        <pc:spChg chg="add">
          <ac:chgData name="Avez Arthur" userId="3c874349-168c-465a-8e70-d8076a6d8435" providerId="ADAL" clId="{6486AD3E-A169-45BA-8B37-5BA0D9D9ADA9}" dt="2023-11-09T10:25:32.339" v="439" actId="26606"/>
          <ac:spMkLst>
            <pc:docMk/>
            <pc:sldMk cId="1211759369" sldId="259"/>
            <ac:spMk id="13" creationId="{1707FC24-6981-43D9-B525-C7832BA22463}"/>
          </ac:spMkLst>
        </pc:spChg>
        <pc:spChg chg="add mod">
          <ac:chgData name="Avez Arthur" userId="3c874349-168c-465a-8e70-d8076a6d8435" providerId="ADAL" clId="{6486AD3E-A169-45BA-8B37-5BA0D9D9ADA9}" dt="2023-11-09T10:32:11.703" v="573" actId="14100"/>
          <ac:spMkLst>
            <pc:docMk/>
            <pc:sldMk cId="1211759369" sldId="259"/>
            <ac:spMk id="14" creationId="{83F21FFD-0171-D725-CAD3-082AFB77C44D}"/>
          </ac:spMkLst>
        </pc:spChg>
        <pc:spChg chg="add mod">
          <ac:chgData name="Avez Arthur" userId="3c874349-168c-465a-8e70-d8076a6d8435" providerId="ADAL" clId="{6486AD3E-A169-45BA-8B37-5BA0D9D9ADA9}" dt="2023-11-09T10:32:26.156" v="577" actId="14100"/>
          <ac:spMkLst>
            <pc:docMk/>
            <pc:sldMk cId="1211759369" sldId="259"/>
            <ac:spMk id="15" creationId="{85CD01F2-A4DE-6646-360D-90B8010E60BE}"/>
          </ac:spMkLst>
        </pc:spChg>
        <pc:spChg chg="add mod">
          <ac:chgData name="Avez Arthur" userId="3c874349-168c-465a-8e70-d8076a6d8435" providerId="ADAL" clId="{6486AD3E-A169-45BA-8B37-5BA0D9D9ADA9}" dt="2023-11-09T10:33:05.861" v="584" actId="14100"/>
          <ac:spMkLst>
            <pc:docMk/>
            <pc:sldMk cId="1211759369" sldId="259"/>
            <ac:spMk id="16" creationId="{571349F1-D7E7-C180-88B3-071274236F8B}"/>
          </ac:spMkLst>
        </pc:spChg>
        <pc:picChg chg="add mod ord">
          <ac:chgData name="Avez Arthur" userId="3c874349-168c-465a-8e70-d8076a6d8435" providerId="ADAL" clId="{6486AD3E-A169-45BA-8B37-5BA0D9D9ADA9}" dt="2023-11-09T10:29:42.814" v="545" actId="1076"/>
          <ac:picMkLst>
            <pc:docMk/>
            <pc:sldMk cId="1211759369" sldId="259"/>
            <ac:picMk id="8" creationId="{DED7A6DF-A97E-A2DA-70F5-CE899CE7F5CA}"/>
          </ac:picMkLst>
        </pc:picChg>
      </pc:sldChg>
      <pc:sldChg chg="modSp add mod">
        <pc:chgData name="Avez Arthur" userId="3c874349-168c-465a-8e70-d8076a6d8435" providerId="ADAL" clId="{6486AD3E-A169-45BA-8B37-5BA0D9D9ADA9}" dt="2023-11-09T12:37:30.657" v="1101" actId="20577"/>
        <pc:sldMkLst>
          <pc:docMk/>
          <pc:sldMk cId="2244416870" sldId="260"/>
        </pc:sldMkLst>
        <pc:spChg chg="mod">
          <ac:chgData name="Avez Arthur" userId="3c874349-168c-465a-8e70-d8076a6d8435" providerId="ADAL" clId="{6486AD3E-A169-45BA-8B37-5BA0D9D9ADA9}" dt="2023-11-09T10:20:42.725" v="254" actId="20577"/>
          <ac:spMkLst>
            <pc:docMk/>
            <pc:sldMk cId="2244416870" sldId="260"/>
            <ac:spMk id="2" creationId="{29E1D358-A6BF-48F7-B581-45CDA0D25514}"/>
          </ac:spMkLst>
        </pc:spChg>
        <pc:spChg chg="mod">
          <ac:chgData name="Avez Arthur" userId="3c874349-168c-465a-8e70-d8076a6d8435" providerId="ADAL" clId="{6486AD3E-A169-45BA-8B37-5BA0D9D9ADA9}" dt="2023-11-09T12:37:30.657" v="1101" actId="20577"/>
          <ac:spMkLst>
            <pc:docMk/>
            <pc:sldMk cId="2244416870" sldId="260"/>
            <ac:spMk id="3" creationId="{5C6EBF1F-FC6A-2428-A848-F36361A5FA47}"/>
          </ac:spMkLst>
        </pc:spChg>
      </pc:sldChg>
      <pc:sldChg chg="modSp new mod">
        <pc:chgData name="Avez Arthur" userId="3c874349-168c-465a-8e70-d8076a6d8435" providerId="ADAL" clId="{6486AD3E-A169-45BA-8B37-5BA0D9D9ADA9}" dt="2023-11-09T12:37:36.036" v="1109" actId="20577"/>
        <pc:sldMkLst>
          <pc:docMk/>
          <pc:sldMk cId="2473310153" sldId="261"/>
        </pc:sldMkLst>
        <pc:spChg chg="mod">
          <ac:chgData name="Avez Arthur" userId="3c874349-168c-465a-8e70-d8076a6d8435" providerId="ADAL" clId="{6486AD3E-A169-45BA-8B37-5BA0D9D9ADA9}" dt="2023-11-09T10:20:56.688" v="279" actId="20577"/>
          <ac:spMkLst>
            <pc:docMk/>
            <pc:sldMk cId="2473310153" sldId="261"/>
            <ac:spMk id="2" creationId="{D5649E4B-7EE7-066A-C45F-0FB8BE357385}"/>
          </ac:spMkLst>
        </pc:spChg>
        <pc:spChg chg="mod">
          <ac:chgData name="Avez Arthur" userId="3c874349-168c-465a-8e70-d8076a6d8435" providerId="ADAL" clId="{6486AD3E-A169-45BA-8B37-5BA0D9D9ADA9}" dt="2023-11-09T12:37:36.036" v="1109" actId="20577"/>
          <ac:spMkLst>
            <pc:docMk/>
            <pc:sldMk cId="2473310153" sldId="261"/>
            <ac:spMk id="3" creationId="{37E9BAFD-F285-3451-B387-C712FBA60B92}"/>
          </ac:spMkLst>
        </pc:spChg>
      </pc:sldChg>
      <pc:sldChg chg="modSp new del mod">
        <pc:chgData name="Avez Arthur" userId="3c874349-168c-465a-8e70-d8076a6d8435" providerId="ADAL" clId="{6486AD3E-A169-45BA-8B37-5BA0D9D9ADA9}" dt="2023-11-09T10:28:34.311" v="537" actId="47"/>
        <pc:sldMkLst>
          <pc:docMk/>
          <pc:sldMk cId="1792931520" sldId="262"/>
        </pc:sldMkLst>
        <pc:spChg chg="mod">
          <ac:chgData name="Avez Arthur" userId="3c874349-168c-465a-8e70-d8076a6d8435" providerId="ADAL" clId="{6486AD3E-A169-45BA-8B37-5BA0D9D9ADA9}" dt="2023-11-09T10:21:05.788" v="290" actId="20577"/>
          <ac:spMkLst>
            <pc:docMk/>
            <pc:sldMk cId="1792931520" sldId="262"/>
            <ac:spMk id="2" creationId="{040CA4AA-9DA1-6566-C04B-B1E2A9C4371B}"/>
          </ac:spMkLst>
        </pc:spChg>
      </pc:sldChg>
      <pc:sldChg chg="addSp delSp modSp new mod setBg addAnim setClrOvrMap">
        <pc:chgData name="Avez Arthur" userId="3c874349-168c-465a-8e70-d8076a6d8435" providerId="ADAL" clId="{6486AD3E-A169-45BA-8B37-5BA0D9D9ADA9}" dt="2023-11-09T10:27:18.453" v="536" actId="20577"/>
        <pc:sldMkLst>
          <pc:docMk/>
          <pc:sldMk cId="452010217" sldId="263"/>
        </pc:sldMkLst>
        <pc:spChg chg="mod">
          <ac:chgData name="Avez Arthur" userId="3c874349-168c-465a-8e70-d8076a6d8435" providerId="ADAL" clId="{6486AD3E-A169-45BA-8B37-5BA0D9D9ADA9}" dt="2023-11-09T10:27:13.017" v="534" actId="26606"/>
          <ac:spMkLst>
            <pc:docMk/>
            <pc:sldMk cId="452010217" sldId="263"/>
            <ac:spMk id="2" creationId="{63656E77-B5A3-E8F9-F386-78E1070246C0}"/>
          </ac:spMkLst>
        </pc:spChg>
        <pc:spChg chg="mod">
          <ac:chgData name="Avez Arthur" userId="3c874349-168c-465a-8e70-d8076a6d8435" providerId="ADAL" clId="{6486AD3E-A169-45BA-8B37-5BA0D9D9ADA9}" dt="2023-11-09T10:27:18.453" v="536" actId="20577"/>
          <ac:spMkLst>
            <pc:docMk/>
            <pc:sldMk cId="452010217" sldId="263"/>
            <ac:spMk id="3" creationId="{26A509DF-04BA-1ED5-0D20-E1021E6D53FE}"/>
          </ac:spMkLst>
        </pc:spChg>
        <pc:spChg chg="mod ord">
          <ac:chgData name="Avez Arthur" userId="3c874349-168c-465a-8e70-d8076a6d8435" providerId="ADAL" clId="{6486AD3E-A169-45BA-8B37-5BA0D9D9ADA9}" dt="2023-11-09T10:27:13.017" v="534" actId="26606"/>
          <ac:spMkLst>
            <pc:docMk/>
            <pc:sldMk cId="452010217" sldId="263"/>
            <ac:spMk id="4" creationId="{C82C0524-8A5C-40CE-12EE-74AA7E8A44A4}"/>
          </ac:spMkLst>
        </pc:spChg>
        <pc:spChg chg="mod">
          <ac:chgData name="Avez Arthur" userId="3c874349-168c-465a-8e70-d8076a6d8435" providerId="ADAL" clId="{6486AD3E-A169-45BA-8B37-5BA0D9D9ADA9}" dt="2023-11-09T10:27:13.017" v="534" actId="26606"/>
          <ac:spMkLst>
            <pc:docMk/>
            <pc:sldMk cId="452010217" sldId="263"/>
            <ac:spMk id="5" creationId="{6C693D30-71FE-5993-2A20-E09E72E75DA4}"/>
          </ac:spMkLst>
        </pc:spChg>
        <pc:spChg chg="mod">
          <ac:chgData name="Avez Arthur" userId="3c874349-168c-465a-8e70-d8076a6d8435" providerId="ADAL" clId="{6486AD3E-A169-45BA-8B37-5BA0D9D9ADA9}" dt="2023-11-09T10:27:13.017" v="534" actId="26606"/>
          <ac:spMkLst>
            <pc:docMk/>
            <pc:sldMk cId="452010217" sldId="263"/>
            <ac:spMk id="6" creationId="{E7B83AA9-3116-4A87-2733-F0BE98FD1402}"/>
          </ac:spMkLst>
        </pc:spChg>
        <pc:spChg chg="add del">
          <ac:chgData name="Avez Arthur" userId="3c874349-168c-465a-8e70-d8076a6d8435" providerId="ADAL" clId="{6486AD3E-A169-45BA-8B37-5BA0D9D9ADA9}" dt="2023-11-09T10:27:13.017" v="534" actId="26606"/>
          <ac:spMkLst>
            <pc:docMk/>
            <pc:sldMk cId="452010217" sldId="263"/>
            <ac:spMk id="12" creationId="{0671A8AE-40A1-4631-A6B8-581AFF065482}"/>
          </ac:spMkLst>
        </pc:spChg>
        <pc:spChg chg="add del">
          <ac:chgData name="Avez Arthur" userId="3c874349-168c-465a-8e70-d8076a6d8435" providerId="ADAL" clId="{6486AD3E-A169-45BA-8B37-5BA0D9D9ADA9}" dt="2023-11-09T10:27:13.017" v="534" actId="26606"/>
          <ac:spMkLst>
            <pc:docMk/>
            <pc:sldMk cId="452010217" sldId="263"/>
            <ac:spMk id="14" creationId="{AB58EF07-17C2-48CF-ABB0-EEF1F17CB8F0}"/>
          </ac:spMkLst>
        </pc:spChg>
        <pc:spChg chg="add del">
          <ac:chgData name="Avez Arthur" userId="3c874349-168c-465a-8e70-d8076a6d8435" providerId="ADAL" clId="{6486AD3E-A169-45BA-8B37-5BA0D9D9ADA9}" dt="2023-11-09T10:27:13.017" v="534" actId="26606"/>
          <ac:spMkLst>
            <pc:docMk/>
            <pc:sldMk cId="452010217" sldId="263"/>
            <ac:spMk id="16" creationId="{AF2F604E-43BE-4DC3-B983-E071523364F8}"/>
          </ac:spMkLst>
        </pc:spChg>
        <pc:spChg chg="add del">
          <ac:chgData name="Avez Arthur" userId="3c874349-168c-465a-8e70-d8076a6d8435" providerId="ADAL" clId="{6486AD3E-A169-45BA-8B37-5BA0D9D9ADA9}" dt="2023-11-09T10:27:13.017" v="534" actId="26606"/>
          <ac:spMkLst>
            <pc:docMk/>
            <pc:sldMk cId="452010217" sldId="263"/>
            <ac:spMk id="18" creationId="{08C9B587-E65E-4B52-B37C-ABEBB6E87928}"/>
          </ac:spMkLst>
        </pc:spChg>
        <pc:picChg chg="add mod">
          <ac:chgData name="Avez Arthur" userId="3c874349-168c-465a-8e70-d8076a6d8435" providerId="ADAL" clId="{6486AD3E-A169-45BA-8B37-5BA0D9D9ADA9}" dt="2023-11-09T10:27:13.017" v="534" actId="26606"/>
          <ac:picMkLst>
            <pc:docMk/>
            <pc:sldMk cId="452010217" sldId="263"/>
            <ac:picMk id="8" creationId="{6AAB9CF6-0BBC-4CD4-1158-05E2458AD8B2}"/>
          </ac:picMkLst>
        </pc:picChg>
      </pc:sldChg>
      <pc:sldChg chg="addSp delSp modSp new del mod setBg delAnim modAnim">
        <pc:chgData name="Avez Arthur" userId="3c874349-168c-465a-8e70-d8076a6d8435" providerId="ADAL" clId="{6486AD3E-A169-45BA-8B37-5BA0D9D9ADA9}" dt="2023-11-09T10:38:54.830" v="637" actId="47"/>
        <pc:sldMkLst>
          <pc:docMk/>
          <pc:sldMk cId="1222710637" sldId="264"/>
        </pc:sldMkLst>
        <pc:spChg chg="mod">
          <ac:chgData name="Avez Arthur" userId="3c874349-168c-465a-8e70-d8076a6d8435" providerId="ADAL" clId="{6486AD3E-A169-45BA-8B37-5BA0D9D9ADA9}" dt="2023-11-09T10:37:07.543" v="620" actId="26606"/>
          <ac:spMkLst>
            <pc:docMk/>
            <pc:sldMk cId="1222710637" sldId="264"/>
            <ac:spMk id="2" creationId="{27D1D8C6-6A68-84BB-1D9D-5B854BB600F9}"/>
          </ac:spMkLst>
        </pc:spChg>
        <pc:spChg chg="del">
          <ac:chgData name="Avez Arthur" userId="3c874349-168c-465a-8e70-d8076a6d8435" providerId="ADAL" clId="{6486AD3E-A169-45BA-8B37-5BA0D9D9ADA9}" dt="2023-11-09T10:36:51.801" v="617" actId="931"/>
          <ac:spMkLst>
            <pc:docMk/>
            <pc:sldMk cId="1222710637" sldId="264"/>
            <ac:spMk id="3" creationId="{0CDAA70E-004C-8ACA-45FA-1CC69AC73467}"/>
          </ac:spMkLst>
        </pc:spChg>
        <pc:spChg chg="mod">
          <ac:chgData name="Avez Arthur" userId="3c874349-168c-465a-8e70-d8076a6d8435" providerId="ADAL" clId="{6486AD3E-A169-45BA-8B37-5BA0D9D9ADA9}" dt="2023-11-09T10:37:07.543" v="620" actId="26606"/>
          <ac:spMkLst>
            <pc:docMk/>
            <pc:sldMk cId="1222710637" sldId="264"/>
            <ac:spMk id="4" creationId="{22E66741-E1B3-71F9-1522-1859FFE5F897}"/>
          </ac:spMkLst>
        </pc:spChg>
        <pc:spChg chg="mod">
          <ac:chgData name="Avez Arthur" userId="3c874349-168c-465a-8e70-d8076a6d8435" providerId="ADAL" clId="{6486AD3E-A169-45BA-8B37-5BA0D9D9ADA9}" dt="2023-11-09T10:37:07.543" v="620" actId="26606"/>
          <ac:spMkLst>
            <pc:docMk/>
            <pc:sldMk cId="1222710637" sldId="264"/>
            <ac:spMk id="5" creationId="{4E55167A-09BC-C4C8-1EFE-A2E64EF46BB7}"/>
          </ac:spMkLst>
        </pc:spChg>
        <pc:spChg chg="mod">
          <ac:chgData name="Avez Arthur" userId="3c874349-168c-465a-8e70-d8076a6d8435" providerId="ADAL" clId="{6486AD3E-A169-45BA-8B37-5BA0D9D9ADA9}" dt="2023-11-09T10:37:07.543" v="620" actId="26606"/>
          <ac:spMkLst>
            <pc:docMk/>
            <pc:sldMk cId="1222710637" sldId="264"/>
            <ac:spMk id="6" creationId="{2AC5CF7D-8C40-6641-E907-7033AB95F828}"/>
          </ac:spMkLst>
        </pc:spChg>
        <pc:spChg chg="add del mod">
          <ac:chgData name="Avez Arthur" userId="3c874349-168c-465a-8e70-d8076a6d8435" providerId="ADAL" clId="{6486AD3E-A169-45BA-8B37-5BA0D9D9ADA9}" dt="2023-11-09T10:38:50.547" v="636" actId="478"/>
          <ac:spMkLst>
            <pc:docMk/>
            <pc:sldMk cId="1222710637" sldId="264"/>
            <ac:spMk id="10" creationId="{BA181830-D696-314E-127C-2B96112CBA36}"/>
          </ac:spMkLst>
        </pc:spChg>
        <pc:spChg chg="add mod">
          <ac:chgData name="Avez Arthur" userId="3c874349-168c-465a-8e70-d8076a6d8435" providerId="ADAL" clId="{6486AD3E-A169-45BA-8B37-5BA0D9D9ADA9}" dt="2023-11-09T10:37:51.289" v="626"/>
          <ac:spMkLst>
            <pc:docMk/>
            <pc:sldMk cId="1222710637" sldId="264"/>
            <ac:spMk id="11" creationId="{F49B4D8D-5A65-E0B6-4504-4B7C50811F96}"/>
          </ac:spMkLst>
        </pc:spChg>
        <pc:spChg chg="add mod">
          <ac:chgData name="Avez Arthur" userId="3c874349-168c-465a-8e70-d8076a6d8435" providerId="ADAL" clId="{6486AD3E-A169-45BA-8B37-5BA0D9D9ADA9}" dt="2023-11-09T10:37:51.289" v="626"/>
          <ac:spMkLst>
            <pc:docMk/>
            <pc:sldMk cId="1222710637" sldId="264"/>
            <ac:spMk id="12" creationId="{4932199E-1447-DA66-2D56-EF1B3835F832}"/>
          </ac:spMkLst>
        </pc:spChg>
        <pc:spChg chg="add">
          <ac:chgData name="Avez Arthur" userId="3c874349-168c-465a-8e70-d8076a6d8435" providerId="ADAL" clId="{6486AD3E-A169-45BA-8B37-5BA0D9D9ADA9}" dt="2023-11-09T10:37:07.543" v="620" actId="26606"/>
          <ac:spMkLst>
            <pc:docMk/>
            <pc:sldMk cId="1222710637" sldId="264"/>
            <ac:spMk id="13" creationId="{665DBBEF-238B-476B-96AB-8AAC3224ECEA}"/>
          </ac:spMkLst>
        </pc:spChg>
        <pc:spChg chg="add mod">
          <ac:chgData name="Avez Arthur" userId="3c874349-168c-465a-8e70-d8076a6d8435" providerId="ADAL" clId="{6486AD3E-A169-45BA-8B37-5BA0D9D9ADA9}" dt="2023-11-09T10:37:51.289" v="626"/>
          <ac:spMkLst>
            <pc:docMk/>
            <pc:sldMk cId="1222710637" sldId="264"/>
            <ac:spMk id="14" creationId="{164E18E1-7203-037B-32F8-8443339F3F2B}"/>
          </ac:spMkLst>
        </pc:spChg>
        <pc:spChg chg="add">
          <ac:chgData name="Avez Arthur" userId="3c874349-168c-465a-8e70-d8076a6d8435" providerId="ADAL" clId="{6486AD3E-A169-45BA-8B37-5BA0D9D9ADA9}" dt="2023-11-09T10:37:07.543" v="620" actId="26606"/>
          <ac:spMkLst>
            <pc:docMk/>
            <pc:sldMk cId="1222710637" sldId="264"/>
            <ac:spMk id="15" creationId="{3FCFB1DE-0B7E-48CC-BA90-B2AB0889F9D6}"/>
          </ac:spMkLst>
        </pc:spChg>
        <pc:spChg chg="add del mod">
          <ac:chgData name="Avez Arthur" userId="3c874349-168c-465a-8e70-d8076a6d8435" providerId="ADAL" clId="{6486AD3E-A169-45BA-8B37-5BA0D9D9ADA9}" dt="2023-11-09T10:38:08.608" v="629" actId="478"/>
          <ac:spMkLst>
            <pc:docMk/>
            <pc:sldMk cId="1222710637" sldId="264"/>
            <ac:spMk id="17" creationId="{5CD7B66E-C61A-1E68-6171-247CDBBCB1E5}"/>
          </ac:spMkLst>
        </pc:spChg>
        <pc:picChg chg="add del mod">
          <ac:chgData name="Avez Arthur" userId="3c874349-168c-465a-8e70-d8076a6d8435" providerId="ADAL" clId="{6486AD3E-A169-45BA-8B37-5BA0D9D9ADA9}" dt="2023-11-09T10:37:53.445" v="627" actId="478"/>
          <ac:picMkLst>
            <pc:docMk/>
            <pc:sldMk cId="1222710637" sldId="264"/>
            <ac:picMk id="8" creationId="{3E938831-9CBC-8105-9569-27A7CEB1F22B}"/>
          </ac:picMkLst>
        </pc:picChg>
        <pc:picChg chg="add del mod">
          <ac:chgData name="Avez Arthur" userId="3c874349-168c-465a-8e70-d8076a6d8435" providerId="ADAL" clId="{6486AD3E-A169-45BA-8B37-5BA0D9D9ADA9}" dt="2023-11-09T10:38:49.288" v="635" actId="478"/>
          <ac:picMkLst>
            <pc:docMk/>
            <pc:sldMk cId="1222710637" sldId="264"/>
            <ac:picMk id="9" creationId="{326CCFF4-D1CC-C74E-C539-213C291D2EA3}"/>
          </ac:picMkLst>
        </pc:picChg>
      </pc:sldChg>
      <pc:sldChg chg="delSp add del setBg delDesignElem">
        <pc:chgData name="Avez Arthur" userId="3c874349-168c-465a-8e70-d8076a6d8435" providerId="ADAL" clId="{6486AD3E-A169-45BA-8B37-5BA0D9D9ADA9}" dt="2023-11-09T10:30:30.926" v="555" actId="47"/>
        <pc:sldMkLst>
          <pc:docMk/>
          <pc:sldMk cId="2143983126" sldId="264"/>
        </pc:sldMkLst>
        <pc:spChg chg="del">
          <ac:chgData name="Avez Arthur" userId="3c874349-168c-465a-8e70-d8076a6d8435" providerId="ADAL" clId="{6486AD3E-A169-45BA-8B37-5BA0D9D9ADA9}" dt="2023-11-09T10:30:24.018" v="554"/>
          <ac:spMkLst>
            <pc:docMk/>
            <pc:sldMk cId="2143983126" sldId="264"/>
            <ac:spMk id="13" creationId="{1707FC24-6981-43D9-B525-C7832BA22463}"/>
          </ac:spMkLst>
        </pc:spChg>
      </pc:sldChg>
      <pc:sldChg chg="delSp add del ord setBg delDesignElem">
        <pc:chgData name="Avez Arthur" userId="3c874349-168c-465a-8e70-d8076a6d8435" providerId="ADAL" clId="{6486AD3E-A169-45BA-8B37-5BA0D9D9ADA9}" dt="2023-11-09T10:35:51.365" v="599" actId="47"/>
        <pc:sldMkLst>
          <pc:docMk/>
          <pc:sldMk cId="3957413740" sldId="264"/>
        </pc:sldMkLst>
        <pc:spChg chg="del">
          <ac:chgData name="Avez Arthur" userId="3c874349-168c-465a-8e70-d8076a6d8435" providerId="ADAL" clId="{6486AD3E-A169-45BA-8B37-5BA0D9D9ADA9}" dt="2023-11-09T10:35:46.101" v="596"/>
          <ac:spMkLst>
            <pc:docMk/>
            <pc:sldMk cId="3957413740" sldId="264"/>
            <ac:spMk id="13" creationId="{1707FC24-6981-43D9-B525-C7832BA22463}"/>
          </ac:spMkLst>
        </pc:spChg>
      </pc:sldChg>
      <pc:sldChg chg="addSp delSp modSp add del mod setBg delAnim modAnim delDesignElem">
        <pc:chgData name="Avez Arthur" userId="3c874349-168c-465a-8e70-d8076a6d8435" providerId="ADAL" clId="{6486AD3E-A169-45BA-8B37-5BA0D9D9ADA9}" dt="2023-11-09T10:50:55.880" v="731" actId="47"/>
        <pc:sldMkLst>
          <pc:docMk/>
          <pc:sldMk cId="2653650355" sldId="265"/>
        </pc:sldMkLst>
        <pc:spChg chg="del">
          <ac:chgData name="Avez Arthur" userId="3c874349-168c-465a-8e70-d8076a6d8435" providerId="ADAL" clId="{6486AD3E-A169-45BA-8B37-5BA0D9D9ADA9}" dt="2023-11-09T10:40:19.917" v="664" actId="478"/>
          <ac:spMkLst>
            <pc:docMk/>
            <pc:sldMk cId="2653650355" sldId="265"/>
            <ac:spMk id="10" creationId="{BA181830-D696-314E-127C-2B96112CBA36}"/>
          </ac:spMkLst>
        </pc:spChg>
        <pc:spChg chg="del">
          <ac:chgData name="Avez Arthur" userId="3c874349-168c-465a-8e70-d8076a6d8435" providerId="ADAL" clId="{6486AD3E-A169-45BA-8B37-5BA0D9D9ADA9}" dt="2023-11-09T10:40:20.593" v="665" actId="478"/>
          <ac:spMkLst>
            <pc:docMk/>
            <pc:sldMk cId="2653650355" sldId="265"/>
            <ac:spMk id="11" creationId="{F49B4D8D-5A65-E0B6-4504-4B7C50811F96}"/>
          </ac:spMkLst>
        </pc:spChg>
        <pc:spChg chg="del">
          <ac:chgData name="Avez Arthur" userId="3c874349-168c-465a-8e70-d8076a6d8435" providerId="ADAL" clId="{6486AD3E-A169-45BA-8B37-5BA0D9D9ADA9}" dt="2023-11-09T10:40:21.380" v="666" actId="478"/>
          <ac:spMkLst>
            <pc:docMk/>
            <pc:sldMk cId="2653650355" sldId="265"/>
            <ac:spMk id="12" creationId="{4932199E-1447-DA66-2D56-EF1B3835F832}"/>
          </ac:spMkLst>
        </pc:spChg>
        <pc:spChg chg="del">
          <ac:chgData name="Avez Arthur" userId="3c874349-168c-465a-8e70-d8076a6d8435" providerId="ADAL" clId="{6486AD3E-A169-45BA-8B37-5BA0D9D9ADA9}" dt="2023-11-09T10:38:46.125" v="634"/>
          <ac:spMkLst>
            <pc:docMk/>
            <pc:sldMk cId="2653650355" sldId="265"/>
            <ac:spMk id="13" creationId="{665DBBEF-238B-476B-96AB-8AAC3224ECEA}"/>
          </ac:spMkLst>
        </pc:spChg>
        <pc:spChg chg="del">
          <ac:chgData name="Avez Arthur" userId="3c874349-168c-465a-8e70-d8076a6d8435" providerId="ADAL" clId="{6486AD3E-A169-45BA-8B37-5BA0D9D9ADA9}" dt="2023-11-09T10:40:22.279" v="667" actId="478"/>
          <ac:spMkLst>
            <pc:docMk/>
            <pc:sldMk cId="2653650355" sldId="265"/>
            <ac:spMk id="14" creationId="{164E18E1-7203-037B-32F8-8443339F3F2B}"/>
          </ac:spMkLst>
        </pc:spChg>
        <pc:spChg chg="del">
          <ac:chgData name="Avez Arthur" userId="3c874349-168c-465a-8e70-d8076a6d8435" providerId="ADAL" clId="{6486AD3E-A169-45BA-8B37-5BA0D9D9ADA9}" dt="2023-11-09T10:38:46.125" v="634"/>
          <ac:spMkLst>
            <pc:docMk/>
            <pc:sldMk cId="2653650355" sldId="265"/>
            <ac:spMk id="15" creationId="{3FCFB1DE-0B7E-48CC-BA90-B2AB0889F9D6}"/>
          </ac:spMkLst>
        </pc:spChg>
        <pc:spChg chg="add mod">
          <ac:chgData name="Avez Arthur" userId="3c874349-168c-465a-8e70-d8076a6d8435" providerId="ADAL" clId="{6486AD3E-A169-45BA-8B37-5BA0D9D9ADA9}" dt="2023-11-09T10:50:45.607" v="729" actId="208"/>
          <ac:spMkLst>
            <pc:docMk/>
            <pc:sldMk cId="2653650355" sldId="265"/>
            <ac:spMk id="17" creationId="{19E8E766-2A5D-ECCA-90C7-4E12EED063FF}"/>
          </ac:spMkLst>
        </pc:spChg>
        <pc:spChg chg="add mod">
          <ac:chgData name="Avez Arthur" userId="3c874349-168c-465a-8e70-d8076a6d8435" providerId="ADAL" clId="{6486AD3E-A169-45BA-8B37-5BA0D9D9ADA9}" dt="2023-11-09T10:50:51.228" v="730" actId="208"/>
          <ac:spMkLst>
            <pc:docMk/>
            <pc:sldMk cId="2653650355" sldId="265"/>
            <ac:spMk id="18" creationId="{2A80868A-7377-B98C-080F-B7B3DD3C3604}"/>
          </ac:spMkLst>
        </pc:spChg>
        <pc:spChg chg="add mod">
          <ac:chgData name="Avez Arthur" userId="3c874349-168c-465a-8e70-d8076a6d8435" providerId="ADAL" clId="{6486AD3E-A169-45BA-8B37-5BA0D9D9ADA9}" dt="2023-11-09T10:41:35.744" v="682" actId="14100"/>
          <ac:spMkLst>
            <pc:docMk/>
            <pc:sldMk cId="2653650355" sldId="265"/>
            <ac:spMk id="19" creationId="{8164DA26-3A07-D83A-47B9-E4663A27F346}"/>
          </ac:spMkLst>
        </pc:spChg>
        <pc:spChg chg="add mod">
          <ac:chgData name="Avez Arthur" userId="3c874349-168c-465a-8e70-d8076a6d8435" providerId="ADAL" clId="{6486AD3E-A169-45BA-8B37-5BA0D9D9ADA9}" dt="2023-11-09T10:41:56.054" v="684" actId="14100"/>
          <ac:spMkLst>
            <pc:docMk/>
            <pc:sldMk cId="2653650355" sldId="265"/>
            <ac:spMk id="20" creationId="{59EBC889-08A5-3FE6-DC3D-2F0777721894}"/>
          </ac:spMkLst>
        </pc:spChg>
        <pc:spChg chg="add">
          <ac:chgData name="Avez Arthur" userId="3c874349-168c-465a-8e70-d8076a6d8435" providerId="ADAL" clId="{6486AD3E-A169-45BA-8B37-5BA0D9D9ADA9}" dt="2023-11-09T10:40:50.779" v="676" actId="26606"/>
          <ac:spMkLst>
            <pc:docMk/>
            <pc:sldMk cId="2653650355" sldId="265"/>
            <ac:spMk id="21" creationId="{665DBBEF-238B-476B-96AB-8AAC3224ECEA}"/>
          </ac:spMkLst>
        </pc:spChg>
        <pc:spChg chg="add del mod">
          <ac:chgData name="Avez Arthur" userId="3c874349-168c-465a-8e70-d8076a6d8435" providerId="ADAL" clId="{6486AD3E-A169-45BA-8B37-5BA0D9D9ADA9}" dt="2023-11-09T10:43:13.119" v="695" actId="478"/>
          <ac:spMkLst>
            <pc:docMk/>
            <pc:sldMk cId="2653650355" sldId="265"/>
            <ac:spMk id="22" creationId="{8424B435-81DB-4323-9DF8-F4060CCE2506}"/>
          </ac:spMkLst>
        </pc:spChg>
        <pc:spChg chg="add">
          <ac:chgData name="Avez Arthur" userId="3c874349-168c-465a-8e70-d8076a6d8435" providerId="ADAL" clId="{6486AD3E-A169-45BA-8B37-5BA0D9D9ADA9}" dt="2023-11-09T10:40:50.779" v="676" actId="26606"/>
          <ac:spMkLst>
            <pc:docMk/>
            <pc:sldMk cId="2653650355" sldId="265"/>
            <ac:spMk id="23" creationId="{3FCFB1DE-0B7E-48CC-BA90-B2AB0889F9D6}"/>
          </ac:spMkLst>
        </pc:spChg>
        <pc:spChg chg="add mod">
          <ac:chgData name="Avez Arthur" userId="3c874349-168c-465a-8e70-d8076a6d8435" providerId="ADAL" clId="{6486AD3E-A169-45BA-8B37-5BA0D9D9ADA9}" dt="2023-11-09T10:48:52.375" v="725"/>
          <ac:spMkLst>
            <pc:docMk/>
            <pc:sldMk cId="2653650355" sldId="265"/>
            <ac:spMk id="24" creationId="{199D0F93-9682-FD06-EAD4-B5C3A985D419}"/>
          </ac:spMkLst>
        </pc:spChg>
        <pc:picChg chg="add del mod">
          <ac:chgData name="Avez Arthur" userId="3c874349-168c-465a-8e70-d8076a6d8435" providerId="ADAL" clId="{6486AD3E-A169-45BA-8B37-5BA0D9D9ADA9}" dt="2023-11-09T10:40:39.897" v="672" actId="931"/>
          <ac:picMkLst>
            <pc:docMk/>
            <pc:sldMk cId="2653650355" sldId="265"/>
            <ac:picMk id="7" creationId="{08C0449F-D7B9-8B5B-FA71-5A4A76781988}"/>
          </ac:picMkLst>
        </pc:picChg>
        <pc:picChg chg="del">
          <ac:chgData name="Avez Arthur" userId="3c874349-168c-465a-8e70-d8076a6d8435" providerId="ADAL" clId="{6486AD3E-A169-45BA-8B37-5BA0D9D9ADA9}" dt="2023-11-09T10:40:19.038" v="663" actId="478"/>
          <ac:picMkLst>
            <pc:docMk/>
            <pc:sldMk cId="2653650355" sldId="265"/>
            <ac:picMk id="9" creationId="{326CCFF4-D1CC-C74E-C539-213C291D2EA3}"/>
          </ac:picMkLst>
        </pc:picChg>
        <pc:picChg chg="add mod ord">
          <ac:chgData name="Avez Arthur" userId="3c874349-168c-465a-8e70-d8076a6d8435" providerId="ADAL" clId="{6486AD3E-A169-45BA-8B37-5BA0D9D9ADA9}" dt="2023-11-09T10:40:50.779" v="676" actId="26606"/>
          <ac:picMkLst>
            <pc:docMk/>
            <pc:sldMk cId="2653650355" sldId="265"/>
            <ac:picMk id="16" creationId="{9B443210-3D04-D205-7945-DC2EA55B0A45}"/>
          </ac:picMkLst>
        </pc:picChg>
      </pc:sldChg>
      <pc:sldChg chg="addSp delSp modSp add del mod setBg delDesignElem">
        <pc:chgData name="Avez Arthur" userId="3c874349-168c-465a-8e70-d8076a6d8435" providerId="ADAL" clId="{6486AD3E-A169-45BA-8B37-5BA0D9D9ADA9}" dt="2023-11-09T10:37:47.019" v="625"/>
        <pc:sldMkLst>
          <pc:docMk/>
          <pc:sldMk cId="3562810261" sldId="265"/>
        </pc:sldMkLst>
        <pc:spChg chg="add del mod">
          <ac:chgData name="Avez Arthur" userId="3c874349-168c-465a-8e70-d8076a6d8435" providerId="ADAL" clId="{6486AD3E-A169-45BA-8B37-5BA0D9D9ADA9}" dt="2023-11-09T10:37:44.176" v="624" actId="478"/>
          <ac:spMkLst>
            <pc:docMk/>
            <pc:sldMk cId="3562810261" sldId="265"/>
            <ac:spMk id="7" creationId="{1A8B6D49-045A-C33E-82C0-CFC2021A07FD}"/>
          </ac:spMkLst>
        </pc:spChg>
        <pc:spChg chg="add del">
          <ac:chgData name="Avez Arthur" userId="3c874349-168c-465a-8e70-d8076a6d8435" providerId="ADAL" clId="{6486AD3E-A169-45BA-8B37-5BA0D9D9ADA9}" dt="2023-11-09T10:37:47.019" v="625"/>
          <ac:spMkLst>
            <pc:docMk/>
            <pc:sldMk cId="3562810261" sldId="265"/>
            <ac:spMk id="13" creationId="{665DBBEF-238B-476B-96AB-8AAC3224ECEA}"/>
          </ac:spMkLst>
        </pc:spChg>
        <pc:spChg chg="add del">
          <ac:chgData name="Avez Arthur" userId="3c874349-168c-465a-8e70-d8076a6d8435" providerId="ADAL" clId="{6486AD3E-A169-45BA-8B37-5BA0D9D9ADA9}" dt="2023-11-09T10:37:47.019" v="625"/>
          <ac:spMkLst>
            <pc:docMk/>
            <pc:sldMk cId="3562810261" sldId="265"/>
            <ac:spMk id="15" creationId="{3FCFB1DE-0B7E-48CC-BA90-B2AB0889F9D6}"/>
          </ac:spMkLst>
        </pc:spChg>
        <pc:picChg chg="add del">
          <ac:chgData name="Avez Arthur" userId="3c874349-168c-465a-8e70-d8076a6d8435" providerId="ADAL" clId="{6486AD3E-A169-45BA-8B37-5BA0D9D9ADA9}" dt="2023-11-09T10:37:44.176" v="624" actId="478"/>
          <ac:picMkLst>
            <pc:docMk/>
            <pc:sldMk cId="3562810261" sldId="265"/>
            <ac:picMk id="8" creationId="{3E938831-9CBC-8105-9569-27A7CEB1F22B}"/>
          </ac:picMkLst>
        </pc:picChg>
      </pc:sldChg>
      <pc:sldChg chg="addSp delSp modSp new mod ord setBg delAnim modAnim">
        <pc:chgData name="Avez Arthur" userId="3c874349-168c-465a-8e70-d8076a6d8435" providerId="ADAL" clId="{6486AD3E-A169-45BA-8B37-5BA0D9D9ADA9}" dt="2023-11-09T12:49:09.856" v="1227"/>
        <pc:sldMkLst>
          <pc:docMk/>
          <pc:sldMk cId="3806204572" sldId="266"/>
        </pc:sldMkLst>
        <pc:spChg chg="mod">
          <ac:chgData name="Avez Arthur" userId="3c874349-168c-465a-8e70-d8076a6d8435" providerId="ADAL" clId="{6486AD3E-A169-45BA-8B37-5BA0D9D9ADA9}" dt="2023-11-09T12:42:45.930" v="1140" actId="26606"/>
          <ac:spMkLst>
            <pc:docMk/>
            <pc:sldMk cId="3806204572" sldId="266"/>
            <ac:spMk id="2" creationId="{71D1595E-D36F-2011-3828-2E79031401F7}"/>
          </ac:spMkLst>
        </pc:spChg>
        <pc:spChg chg="del">
          <ac:chgData name="Avez Arthur" userId="3c874349-168c-465a-8e70-d8076a6d8435" providerId="ADAL" clId="{6486AD3E-A169-45BA-8B37-5BA0D9D9ADA9}" dt="2023-11-09T10:39:06.594" v="652" actId="931"/>
          <ac:spMkLst>
            <pc:docMk/>
            <pc:sldMk cId="3806204572" sldId="266"/>
            <ac:spMk id="3" creationId="{2B19B25F-7D79-3B4B-E4A5-1389F9D8469C}"/>
          </ac:spMkLst>
        </pc:spChg>
        <pc:spChg chg="mod">
          <ac:chgData name="Avez Arthur" userId="3c874349-168c-465a-8e70-d8076a6d8435" providerId="ADAL" clId="{6486AD3E-A169-45BA-8B37-5BA0D9D9ADA9}" dt="2023-11-09T12:42:45.930" v="1140" actId="26606"/>
          <ac:spMkLst>
            <pc:docMk/>
            <pc:sldMk cId="3806204572" sldId="266"/>
            <ac:spMk id="4" creationId="{BA465DD3-0F2D-3D18-1CBA-65DF18194E80}"/>
          </ac:spMkLst>
        </pc:spChg>
        <pc:spChg chg="mod">
          <ac:chgData name="Avez Arthur" userId="3c874349-168c-465a-8e70-d8076a6d8435" providerId="ADAL" clId="{6486AD3E-A169-45BA-8B37-5BA0D9D9ADA9}" dt="2023-11-09T12:42:45.930" v="1140" actId="26606"/>
          <ac:spMkLst>
            <pc:docMk/>
            <pc:sldMk cId="3806204572" sldId="266"/>
            <ac:spMk id="5" creationId="{1E5586F3-F9DC-8842-88A1-8E8535E8CDD8}"/>
          </ac:spMkLst>
        </pc:spChg>
        <pc:spChg chg="mod">
          <ac:chgData name="Avez Arthur" userId="3c874349-168c-465a-8e70-d8076a6d8435" providerId="ADAL" clId="{6486AD3E-A169-45BA-8B37-5BA0D9D9ADA9}" dt="2023-11-09T12:42:45.930" v="1140" actId="26606"/>
          <ac:spMkLst>
            <pc:docMk/>
            <pc:sldMk cId="3806204572" sldId="266"/>
            <ac:spMk id="6" creationId="{A2960703-FD2D-3321-BBD5-F45A26CD67CE}"/>
          </ac:spMkLst>
        </pc:spChg>
        <pc:spChg chg="add del mod">
          <ac:chgData name="Avez Arthur" userId="3c874349-168c-465a-8e70-d8076a6d8435" providerId="ADAL" clId="{6486AD3E-A169-45BA-8B37-5BA0D9D9ADA9}" dt="2023-11-09T10:51:49.041" v="735" actId="478"/>
          <ac:spMkLst>
            <pc:docMk/>
            <pc:sldMk cId="3806204572" sldId="266"/>
            <ac:spMk id="9" creationId="{18B0EBA5-6871-6578-81B7-C22ECC4341A5}"/>
          </ac:spMkLst>
        </pc:spChg>
        <pc:spChg chg="add del">
          <ac:chgData name="Avez Arthur" userId="3c874349-168c-465a-8e70-d8076a6d8435" providerId="ADAL" clId="{6486AD3E-A169-45BA-8B37-5BA0D9D9ADA9}" dt="2023-11-09T12:42:45.930" v="1140" actId="26606"/>
          <ac:spMkLst>
            <pc:docMk/>
            <pc:sldMk cId="3806204572" sldId="266"/>
            <ac:spMk id="13" creationId="{665DBBEF-238B-476B-96AB-8AAC3224ECEA}"/>
          </ac:spMkLst>
        </pc:spChg>
        <pc:spChg chg="add del">
          <ac:chgData name="Avez Arthur" userId="3c874349-168c-465a-8e70-d8076a6d8435" providerId="ADAL" clId="{6486AD3E-A169-45BA-8B37-5BA0D9D9ADA9}" dt="2023-11-09T12:42:45.930" v="1140" actId="26606"/>
          <ac:spMkLst>
            <pc:docMk/>
            <pc:sldMk cId="3806204572" sldId="266"/>
            <ac:spMk id="15" creationId="{3FCFB1DE-0B7E-48CC-BA90-B2AB0889F9D6}"/>
          </ac:spMkLst>
        </pc:spChg>
        <pc:spChg chg="add">
          <ac:chgData name="Avez Arthur" userId="3c874349-168c-465a-8e70-d8076a6d8435" providerId="ADAL" clId="{6486AD3E-A169-45BA-8B37-5BA0D9D9ADA9}" dt="2023-11-09T12:42:45.930" v="1140" actId="26606"/>
          <ac:spMkLst>
            <pc:docMk/>
            <pc:sldMk cId="3806204572" sldId="266"/>
            <ac:spMk id="20" creationId="{78BA5F19-D5E1-4ECC-BEC2-DF7AEDFD7C50}"/>
          </ac:spMkLst>
        </pc:spChg>
        <pc:spChg chg="add">
          <ac:chgData name="Avez Arthur" userId="3c874349-168c-465a-8e70-d8076a6d8435" providerId="ADAL" clId="{6486AD3E-A169-45BA-8B37-5BA0D9D9ADA9}" dt="2023-11-09T12:42:45.930" v="1140" actId="26606"/>
          <ac:spMkLst>
            <pc:docMk/>
            <pc:sldMk cId="3806204572" sldId="266"/>
            <ac:spMk id="22" creationId="{50CC88A9-A661-4C48-866E-8734E51140B1}"/>
          </ac:spMkLst>
        </pc:spChg>
        <pc:spChg chg="add">
          <ac:chgData name="Avez Arthur" userId="3c874349-168c-465a-8e70-d8076a6d8435" providerId="ADAL" clId="{6486AD3E-A169-45BA-8B37-5BA0D9D9ADA9}" dt="2023-11-09T12:42:45.930" v="1140" actId="26606"/>
          <ac:spMkLst>
            <pc:docMk/>
            <pc:sldMk cId="3806204572" sldId="266"/>
            <ac:spMk id="24" creationId="{CFDF195F-784B-4D00-8C92-6FC1B0499EA1}"/>
          </ac:spMkLst>
        </pc:spChg>
        <pc:picChg chg="add mod">
          <ac:chgData name="Avez Arthur" userId="3c874349-168c-465a-8e70-d8076a6d8435" providerId="ADAL" clId="{6486AD3E-A169-45BA-8B37-5BA0D9D9ADA9}" dt="2023-11-09T12:43:04.181" v="1146" actId="14100"/>
          <ac:picMkLst>
            <pc:docMk/>
            <pc:sldMk cId="3806204572" sldId="266"/>
            <ac:picMk id="8" creationId="{16F80CC0-5586-8494-4280-F1484B8DDCC1}"/>
          </ac:picMkLst>
        </pc:picChg>
        <pc:picChg chg="add del mod">
          <ac:chgData name="Avez Arthur" userId="3c874349-168c-465a-8e70-d8076a6d8435" providerId="ADAL" clId="{6486AD3E-A169-45BA-8B37-5BA0D9D9ADA9}" dt="2023-11-09T12:42:26.306" v="1136" actId="478"/>
          <ac:picMkLst>
            <pc:docMk/>
            <pc:sldMk cId="3806204572" sldId="266"/>
            <ac:picMk id="11" creationId="{93CCB8A3-025F-F0AB-738E-8E767B6DB9CA}"/>
          </ac:picMkLst>
        </pc:picChg>
        <pc:picChg chg="add mod ord">
          <ac:chgData name="Avez Arthur" userId="3c874349-168c-465a-8e70-d8076a6d8435" providerId="ADAL" clId="{6486AD3E-A169-45BA-8B37-5BA0D9D9ADA9}" dt="2023-11-09T12:42:45.930" v="1140" actId="26606"/>
          <ac:picMkLst>
            <pc:docMk/>
            <pc:sldMk cId="3806204572" sldId="266"/>
            <ac:picMk id="14" creationId="{1E428F7A-9B3E-F941-AA2B-CE73526FD292}"/>
          </ac:picMkLst>
        </pc:picChg>
      </pc:sldChg>
      <pc:sldChg chg="delSp modSp add mod ord setBg delAnim modAnim delDesignElem">
        <pc:chgData name="Avez Arthur" userId="3c874349-168c-465a-8e70-d8076a6d8435" providerId="ADAL" clId="{6486AD3E-A169-45BA-8B37-5BA0D9D9ADA9}" dt="2023-11-09T10:56:11.339" v="769" actId="14100"/>
        <pc:sldMkLst>
          <pc:docMk/>
          <pc:sldMk cId="358522344" sldId="267"/>
        </pc:sldMkLst>
        <pc:spChg chg="mod">
          <ac:chgData name="Avez Arthur" userId="3c874349-168c-465a-8e70-d8076a6d8435" providerId="ADAL" clId="{6486AD3E-A169-45BA-8B37-5BA0D9D9ADA9}" dt="2023-11-09T10:56:11.339" v="769" actId="14100"/>
          <ac:spMkLst>
            <pc:docMk/>
            <pc:sldMk cId="358522344" sldId="267"/>
            <ac:spMk id="17" creationId="{19E8E766-2A5D-ECCA-90C7-4E12EED063FF}"/>
          </ac:spMkLst>
        </pc:spChg>
        <pc:spChg chg="del">
          <ac:chgData name="Avez Arthur" userId="3c874349-168c-465a-8e70-d8076a6d8435" providerId="ADAL" clId="{6486AD3E-A169-45BA-8B37-5BA0D9D9ADA9}" dt="2023-11-09T10:44:55.316" v="702" actId="478"/>
          <ac:spMkLst>
            <pc:docMk/>
            <pc:sldMk cId="358522344" sldId="267"/>
            <ac:spMk id="18" creationId="{2A80868A-7377-B98C-080F-B7B3DD3C3604}"/>
          </ac:spMkLst>
        </pc:spChg>
        <pc:spChg chg="del">
          <ac:chgData name="Avez Arthur" userId="3c874349-168c-465a-8e70-d8076a6d8435" providerId="ADAL" clId="{6486AD3E-A169-45BA-8B37-5BA0D9D9ADA9}" dt="2023-11-09T10:44:56.777" v="703" actId="478"/>
          <ac:spMkLst>
            <pc:docMk/>
            <pc:sldMk cId="358522344" sldId="267"/>
            <ac:spMk id="19" creationId="{8164DA26-3A07-D83A-47B9-E4663A27F346}"/>
          </ac:spMkLst>
        </pc:spChg>
        <pc:spChg chg="del">
          <ac:chgData name="Avez Arthur" userId="3c874349-168c-465a-8e70-d8076a6d8435" providerId="ADAL" clId="{6486AD3E-A169-45BA-8B37-5BA0D9D9ADA9}" dt="2023-11-09T10:44:58.149" v="704" actId="478"/>
          <ac:spMkLst>
            <pc:docMk/>
            <pc:sldMk cId="358522344" sldId="267"/>
            <ac:spMk id="20" creationId="{59EBC889-08A5-3FE6-DC3D-2F0777721894}"/>
          </ac:spMkLst>
        </pc:spChg>
        <pc:spChg chg="del">
          <ac:chgData name="Avez Arthur" userId="3c874349-168c-465a-8e70-d8076a6d8435" providerId="ADAL" clId="{6486AD3E-A169-45BA-8B37-5BA0D9D9ADA9}" dt="2023-11-09T10:44:50.214" v="699"/>
          <ac:spMkLst>
            <pc:docMk/>
            <pc:sldMk cId="358522344" sldId="267"/>
            <ac:spMk id="21" creationId="{665DBBEF-238B-476B-96AB-8AAC3224ECEA}"/>
          </ac:spMkLst>
        </pc:spChg>
        <pc:spChg chg="del">
          <ac:chgData name="Avez Arthur" userId="3c874349-168c-465a-8e70-d8076a6d8435" providerId="ADAL" clId="{6486AD3E-A169-45BA-8B37-5BA0D9D9ADA9}" dt="2023-11-09T10:44:50.214" v="699"/>
          <ac:spMkLst>
            <pc:docMk/>
            <pc:sldMk cId="358522344" sldId="267"/>
            <ac:spMk id="23" creationId="{3FCFB1DE-0B7E-48CC-BA90-B2AB0889F9D6}"/>
          </ac:spMkLst>
        </pc:spChg>
      </pc:sldChg>
      <pc:sldChg chg="add del">
        <pc:chgData name="Avez Arthur" userId="3c874349-168c-465a-8e70-d8076a6d8435" providerId="ADAL" clId="{6486AD3E-A169-45BA-8B37-5BA0D9D9ADA9}" dt="2023-11-09T10:42:04.481" v="685" actId="47"/>
        <pc:sldMkLst>
          <pc:docMk/>
          <pc:sldMk cId="3290523417" sldId="267"/>
        </pc:sldMkLst>
      </pc:sldChg>
      <pc:sldChg chg="delSp add del setBg delDesignElem">
        <pc:chgData name="Avez Arthur" userId="3c874349-168c-465a-8e70-d8076a6d8435" providerId="ADAL" clId="{6486AD3E-A169-45BA-8B37-5BA0D9D9ADA9}" dt="2023-11-09T10:39:44.530" v="658" actId="47"/>
        <pc:sldMkLst>
          <pc:docMk/>
          <pc:sldMk cId="3628039348" sldId="267"/>
        </pc:sldMkLst>
        <pc:spChg chg="del">
          <ac:chgData name="Avez Arthur" userId="3c874349-168c-465a-8e70-d8076a6d8435" providerId="ADAL" clId="{6486AD3E-A169-45BA-8B37-5BA0D9D9ADA9}" dt="2023-11-09T10:39:21.425" v="657"/>
          <ac:spMkLst>
            <pc:docMk/>
            <pc:sldMk cId="3628039348" sldId="267"/>
            <ac:spMk id="13" creationId="{665DBBEF-238B-476B-96AB-8AAC3224ECEA}"/>
          </ac:spMkLst>
        </pc:spChg>
        <pc:spChg chg="del">
          <ac:chgData name="Avez Arthur" userId="3c874349-168c-465a-8e70-d8076a6d8435" providerId="ADAL" clId="{6486AD3E-A169-45BA-8B37-5BA0D9D9ADA9}" dt="2023-11-09T10:39:21.425" v="657"/>
          <ac:spMkLst>
            <pc:docMk/>
            <pc:sldMk cId="3628039348" sldId="267"/>
            <ac:spMk id="15" creationId="{3FCFB1DE-0B7E-48CC-BA90-B2AB0889F9D6}"/>
          </ac:spMkLst>
        </pc:spChg>
      </pc:sldChg>
      <pc:sldChg chg="delSp add del setBg delDesignElem">
        <pc:chgData name="Avez Arthur" userId="3c874349-168c-465a-8e70-d8076a6d8435" providerId="ADAL" clId="{6486AD3E-A169-45BA-8B37-5BA0D9D9ADA9}" dt="2023-11-09T10:39:50.944" v="661" actId="47"/>
        <pc:sldMkLst>
          <pc:docMk/>
          <pc:sldMk cId="3960611861" sldId="267"/>
        </pc:sldMkLst>
        <pc:spChg chg="del">
          <ac:chgData name="Avez Arthur" userId="3c874349-168c-465a-8e70-d8076a6d8435" providerId="ADAL" clId="{6486AD3E-A169-45BA-8B37-5BA0D9D9ADA9}" dt="2023-11-09T10:39:49.121" v="660"/>
          <ac:spMkLst>
            <pc:docMk/>
            <pc:sldMk cId="3960611861" sldId="267"/>
            <ac:spMk id="13" creationId="{665DBBEF-238B-476B-96AB-8AAC3224ECEA}"/>
          </ac:spMkLst>
        </pc:spChg>
        <pc:spChg chg="del">
          <ac:chgData name="Avez Arthur" userId="3c874349-168c-465a-8e70-d8076a6d8435" providerId="ADAL" clId="{6486AD3E-A169-45BA-8B37-5BA0D9D9ADA9}" dt="2023-11-09T10:39:49.121" v="660"/>
          <ac:spMkLst>
            <pc:docMk/>
            <pc:sldMk cId="3960611861" sldId="267"/>
            <ac:spMk id="15" creationId="{3FCFB1DE-0B7E-48CC-BA90-B2AB0889F9D6}"/>
          </ac:spMkLst>
        </pc:spChg>
      </pc:sldChg>
      <pc:sldChg chg="addSp delSp modSp add mod delAnim modAnim">
        <pc:chgData name="Avez Arthur" userId="3c874349-168c-465a-8e70-d8076a6d8435" providerId="ADAL" clId="{6486AD3E-A169-45BA-8B37-5BA0D9D9ADA9}" dt="2023-11-09T10:56:16.837" v="770" actId="14100"/>
        <pc:sldMkLst>
          <pc:docMk/>
          <pc:sldMk cId="3643612232" sldId="268"/>
        </pc:sldMkLst>
        <pc:spChg chg="add mod">
          <ac:chgData name="Avez Arthur" userId="3c874349-168c-465a-8e70-d8076a6d8435" providerId="ADAL" clId="{6486AD3E-A169-45BA-8B37-5BA0D9D9ADA9}" dt="2023-11-09T10:56:16.837" v="770" actId="14100"/>
          <ac:spMkLst>
            <pc:docMk/>
            <pc:sldMk cId="3643612232" sldId="268"/>
            <ac:spMk id="3" creationId="{2C9C7DA3-4703-1180-09E9-1E9FAB2F0E4D}"/>
          </ac:spMkLst>
        </pc:spChg>
        <pc:spChg chg="del">
          <ac:chgData name="Avez Arthur" userId="3c874349-168c-465a-8e70-d8076a6d8435" providerId="ADAL" clId="{6486AD3E-A169-45BA-8B37-5BA0D9D9ADA9}" dt="2023-11-09T10:46:21.557" v="715" actId="478"/>
          <ac:spMkLst>
            <pc:docMk/>
            <pc:sldMk cId="3643612232" sldId="268"/>
            <ac:spMk id="17" creationId="{19E8E766-2A5D-ECCA-90C7-4E12EED063FF}"/>
          </ac:spMkLst>
        </pc:spChg>
      </pc:sldChg>
      <pc:sldChg chg="delSp add del mod delAnim">
        <pc:chgData name="Avez Arthur" userId="3c874349-168c-465a-8e70-d8076a6d8435" providerId="ADAL" clId="{6486AD3E-A169-45BA-8B37-5BA0D9D9ADA9}" dt="2023-11-09T10:46:28.132" v="716" actId="47"/>
        <pc:sldMkLst>
          <pc:docMk/>
          <pc:sldMk cId="895417704" sldId="269"/>
        </pc:sldMkLst>
        <pc:spChg chg="del">
          <ac:chgData name="Avez Arthur" userId="3c874349-168c-465a-8e70-d8076a6d8435" providerId="ADAL" clId="{6486AD3E-A169-45BA-8B37-5BA0D9D9ADA9}" dt="2023-11-09T10:45:29.943" v="708" actId="478"/>
          <ac:spMkLst>
            <pc:docMk/>
            <pc:sldMk cId="895417704" sldId="269"/>
            <ac:spMk id="17" creationId="{19E8E766-2A5D-ECCA-90C7-4E12EED063FF}"/>
          </ac:spMkLst>
        </pc:spChg>
      </pc:sldChg>
      <pc:sldChg chg="addSp delSp modSp add mod delAnim modAnim">
        <pc:chgData name="Avez Arthur" userId="3c874349-168c-465a-8e70-d8076a6d8435" providerId="ADAL" clId="{6486AD3E-A169-45BA-8B37-5BA0D9D9ADA9}" dt="2023-11-09T10:56:25.440" v="772" actId="14100"/>
        <pc:sldMkLst>
          <pc:docMk/>
          <pc:sldMk cId="2694762230" sldId="270"/>
        </pc:sldMkLst>
        <pc:spChg chg="del">
          <ac:chgData name="Avez Arthur" userId="3c874349-168c-465a-8e70-d8076a6d8435" providerId="ADAL" clId="{6486AD3E-A169-45BA-8B37-5BA0D9D9ADA9}" dt="2023-11-09T10:45:40.067" v="710" actId="478"/>
          <ac:spMkLst>
            <pc:docMk/>
            <pc:sldMk cId="2694762230" sldId="270"/>
            <ac:spMk id="3" creationId="{2C9C7DA3-4703-1180-09E9-1E9FAB2F0E4D}"/>
          </ac:spMkLst>
        </pc:spChg>
        <pc:spChg chg="add mod">
          <ac:chgData name="Avez Arthur" userId="3c874349-168c-465a-8e70-d8076a6d8435" providerId="ADAL" clId="{6486AD3E-A169-45BA-8B37-5BA0D9D9ADA9}" dt="2023-11-09T10:56:25.440" v="772" actId="14100"/>
          <ac:spMkLst>
            <pc:docMk/>
            <pc:sldMk cId="2694762230" sldId="270"/>
            <ac:spMk id="7" creationId="{756A5817-2B6A-90E2-3918-BABD305B1107}"/>
          </ac:spMkLst>
        </pc:spChg>
      </pc:sldChg>
      <pc:sldChg chg="addSp delSp modSp add mod delAnim modAnim">
        <pc:chgData name="Avez Arthur" userId="3c874349-168c-465a-8e70-d8076a6d8435" providerId="ADAL" clId="{6486AD3E-A169-45BA-8B37-5BA0D9D9ADA9}" dt="2023-11-09T10:56:41.482" v="777" actId="14100"/>
        <pc:sldMkLst>
          <pc:docMk/>
          <pc:sldMk cId="3377657098" sldId="271"/>
        </pc:sldMkLst>
        <pc:spChg chg="add mod">
          <ac:chgData name="Avez Arthur" userId="3c874349-168c-465a-8e70-d8076a6d8435" providerId="ADAL" clId="{6486AD3E-A169-45BA-8B37-5BA0D9D9ADA9}" dt="2023-11-09T10:56:41.482" v="777" actId="14100"/>
          <ac:spMkLst>
            <pc:docMk/>
            <pc:sldMk cId="3377657098" sldId="271"/>
            <ac:spMk id="3" creationId="{4F1D032F-6FAB-4A63-6526-4F9866153F27}"/>
          </ac:spMkLst>
        </pc:spChg>
        <pc:spChg chg="del">
          <ac:chgData name="Avez Arthur" userId="3c874349-168c-465a-8e70-d8076a6d8435" providerId="ADAL" clId="{6486AD3E-A169-45BA-8B37-5BA0D9D9ADA9}" dt="2023-11-09T10:45:50.238" v="713" actId="478"/>
          <ac:spMkLst>
            <pc:docMk/>
            <pc:sldMk cId="3377657098" sldId="271"/>
            <ac:spMk id="7" creationId="{756A5817-2B6A-90E2-3918-BABD305B1107}"/>
          </ac:spMkLst>
        </pc:spChg>
      </pc:sldChg>
      <pc:sldChg chg="modSp add mod">
        <pc:chgData name="Avez Arthur" userId="3c874349-168c-465a-8e70-d8076a6d8435" providerId="ADAL" clId="{6486AD3E-A169-45BA-8B37-5BA0D9D9ADA9}" dt="2023-11-09T10:56:34.072" v="775" actId="14100"/>
        <pc:sldMkLst>
          <pc:docMk/>
          <pc:sldMk cId="2656043430" sldId="272"/>
        </pc:sldMkLst>
        <pc:spChg chg="mod">
          <ac:chgData name="Avez Arthur" userId="3c874349-168c-465a-8e70-d8076a6d8435" providerId="ADAL" clId="{6486AD3E-A169-45BA-8B37-5BA0D9D9ADA9}" dt="2023-11-09T10:56:34.072" v="775" actId="14100"/>
          <ac:spMkLst>
            <pc:docMk/>
            <pc:sldMk cId="2656043430" sldId="272"/>
            <ac:spMk id="7" creationId="{756A5817-2B6A-90E2-3918-BABD305B1107}"/>
          </ac:spMkLst>
        </pc:spChg>
      </pc:sldChg>
      <pc:sldChg chg="addSp delSp modSp new del mod setBg">
        <pc:chgData name="Avez Arthur" userId="3c874349-168c-465a-8e70-d8076a6d8435" providerId="ADAL" clId="{6486AD3E-A169-45BA-8B37-5BA0D9D9ADA9}" dt="2023-11-09T12:20:35.023" v="909" actId="47"/>
        <pc:sldMkLst>
          <pc:docMk/>
          <pc:sldMk cId="2699441473" sldId="273"/>
        </pc:sldMkLst>
        <pc:spChg chg="mod">
          <ac:chgData name="Avez Arthur" userId="3c874349-168c-465a-8e70-d8076a6d8435" providerId="ADAL" clId="{6486AD3E-A169-45BA-8B37-5BA0D9D9ADA9}" dt="2023-11-09T10:54:00.029" v="752" actId="26606"/>
          <ac:spMkLst>
            <pc:docMk/>
            <pc:sldMk cId="2699441473" sldId="273"/>
            <ac:spMk id="2" creationId="{EC664111-14FF-B588-DE78-29382DB00E1F}"/>
          </ac:spMkLst>
        </pc:spChg>
        <pc:spChg chg="del">
          <ac:chgData name="Avez Arthur" userId="3c874349-168c-465a-8e70-d8076a6d8435" providerId="ADAL" clId="{6486AD3E-A169-45BA-8B37-5BA0D9D9ADA9}" dt="2023-11-09T10:53:43.502" v="748" actId="931"/>
          <ac:spMkLst>
            <pc:docMk/>
            <pc:sldMk cId="2699441473" sldId="273"/>
            <ac:spMk id="3" creationId="{160493C4-BB41-6D47-BEF1-5D4AA89B2149}"/>
          </ac:spMkLst>
        </pc:spChg>
        <pc:spChg chg="mod">
          <ac:chgData name="Avez Arthur" userId="3c874349-168c-465a-8e70-d8076a6d8435" providerId="ADAL" clId="{6486AD3E-A169-45BA-8B37-5BA0D9D9ADA9}" dt="2023-11-09T10:54:00.029" v="752" actId="26606"/>
          <ac:spMkLst>
            <pc:docMk/>
            <pc:sldMk cId="2699441473" sldId="273"/>
            <ac:spMk id="4" creationId="{5B05A5AA-CFF3-F64E-37E8-A584E18EE014}"/>
          </ac:spMkLst>
        </pc:spChg>
        <pc:spChg chg="mod">
          <ac:chgData name="Avez Arthur" userId="3c874349-168c-465a-8e70-d8076a6d8435" providerId="ADAL" clId="{6486AD3E-A169-45BA-8B37-5BA0D9D9ADA9}" dt="2023-11-09T10:54:00.029" v="752" actId="26606"/>
          <ac:spMkLst>
            <pc:docMk/>
            <pc:sldMk cId="2699441473" sldId="273"/>
            <ac:spMk id="5" creationId="{4F0B6470-A813-A7C5-E776-BC21567C23D8}"/>
          </ac:spMkLst>
        </pc:spChg>
        <pc:spChg chg="mod">
          <ac:chgData name="Avez Arthur" userId="3c874349-168c-465a-8e70-d8076a6d8435" providerId="ADAL" clId="{6486AD3E-A169-45BA-8B37-5BA0D9D9ADA9}" dt="2023-11-09T10:54:00.029" v="752" actId="26606"/>
          <ac:spMkLst>
            <pc:docMk/>
            <pc:sldMk cId="2699441473" sldId="273"/>
            <ac:spMk id="6" creationId="{2518D4A8-3767-44E0-B878-DA64DA30122C}"/>
          </ac:spMkLst>
        </pc:spChg>
        <pc:spChg chg="add mod">
          <ac:chgData name="Avez Arthur" userId="3c874349-168c-465a-8e70-d8076a6d8435" providerId="ADAL" clId="{6486AD3E-A169-45BA-8B37-5BA0D9D9ADA9}" dt="2023-11-09T12:20:28.291" v="908" actId="478"/>
          <ac:spMkLst>
            <pc:docMk/>
            <pc:sldMk cId="2699441473" sldId="273"/>
            <ac:spMk id="10" creationId="{455CE59E-0744-CD12-CC3E-8C149EAA7044}"/>
          </ac:spMkLst>
        </pc:spChg>
        <pc:spChg chg="add del">
          <ac:chgData name="Avez Arthur" userId="3c874349-168c-465a-8e70-d8076a6d8435" providerId="ADAL" clId="{6486AD3E-A169-45BA-8B37-5BA0D9D9ADA9}" dt="2023-11-09T10:54:00.029" v="752" actId="26606"/>
          <ac:spMkLst>
            <pc:docMk/>
            <pc:sldMk cId="2699441473" sldId="273"/>
            <ac:spMk id="13" creationId="{A4AC5506-6312-4701-8D3C-40187889A947}"/>
          </ac:spMkLst>
        </pc:spChg>
        <pc:spChg chg="add">
          <ac:chgData name="Avez Arthur" userId="3c874349-168c-465a-8e70-d8076a6d8435" providerId="ADAL" clId="{6486AD3E-A169-45BA-8B37-5BA0D9D9ADA9}" dt="2023-11-09T10:54:00.029" v="752" actId="26606"/>
          <ac:spMkLst>
            <pc:docMk/>
            <pc:sldMk cId="2699441473" sldId="273"/>
            <ac:spMk id="18" creationId="{F0DCC097-1DB8-4B6D-85D0-6FBA0E1CA4BA}"/>
          </ac:spMkLst>
        </pc:spChg>
        <pc:spChg chg="add">
          <ac:chgData name="Avez Arthur" userId="3c874349-168c-465a-8e70-d8076a6d8435" providerId="ADAL" clId="{6486AD3E-A169-45BA-8B37-5BA0D9D9ADA9}" dt="2023-11-09T10:54:00.029" v="752" actId="26606"/>
          <ac:spMkLst>
            <pc:docMk/>
            <pc:sldMk cId="2699441473" sldId="273"/>
            <ac:spMk id="20" creationId="{E0B58608-23C8-4441-994D-C6823EEE1DB7}"/>
          </ac:spMkLst>
        </pc:spChg>
        <pc:picChg chg="add del mod">
          <ac:chgData name="Avez Arthur" userId="3c874349-168c-465a-8e70-d8076a6d8435" providerId="ADAL" clId="{6486AD3E-A169-45BA-8B37-5BA0D9D9ADA9}" dt="2023-11-09T12:20:28.291" v="908" actId="478"/>
          <ac:picMkLst>
            <pc:docMk/>
            <pc:sldMk cId="2699441473" sldId="273"/>
            <ac:picMk id="8" creationId="{0DC01366-0074-A548-91E6-9803BC2043E7}"/>
          </ac:picMkLst>
        </pc:picChg>
      </pc:sldChg>
      <pc:sldChg chg="addSp delSp modSp new del mod setBg modAnim">
        <pc:chgData name="Avez Arthur" userId="3c874349-168c-465a-8e70-d8076a6d8435" providerId="ADAL" clId="{6486AD3E-A169-45BA-8B37-5BA0D9D9ADA9}" dt="2023-11-09T11:01:32.785" v="838" actId="47"/>
        <pc:sldMkLst>
          <pc:docMk/>
          <pc:sldMk cId="3858150862" sldId="274"/>
        </pc:sldMkLst>
        <pc:spChg chg="mod">
          <ac:chgData name="Avez Arthur" userId="3c874349-168c-465a-8e70-d8076a6d8435" providerId="ADAL" clId="{6486AD3E-A169-45BA-8B37-5BA0D9D9ADA9}" dt="2023-11-09T10:55:24.412" v="765" actId="26606"/>
          <ac:spMkLst>
            <pc:docMk/>
            <pc:sldMk cId="3858150862" sldId="274"/>
            <ac:spMk id="2" creationId="{2182890C-572D-30DA-6788-5FDFDAD22C0D}"/>
          </ac:spMkLst>
        </pc:spChg>
        <pc:spChg chg="del">
          <ac:chgData name="Avez Arthur" userId="3c874349-168c-465a-8e70-d8076a6d8435" providerId="ADAL" clId="{6486AD3E-A169-45BA-8B37-5BA0D9D9ADA9}" dt="2023-11-09T10:55:06.994" v="762" actId="931"/>
          <ac:spMkLst>
            <pc:docMk/>
            <pc:sldMk cId="3858150862" sldId="274"/>
            <ac:spMk id="3" creationId="{8D8D6890-3EA2-C1F5-F782-321088E99F9F}"/>
          </ac:spMkLst>
        </pc:spChg>
        <pc:spChg chg="mod">
          <ac:chgData name="Avez Arthur" userId="3c874349-168c-465a-8e70-d8076a6d8435" providerId="ADAL" clId="{6486AD3E-A169-45BA-8B37-5BA0D9D9ADA9}" dt="2023-11-09T10:55:24.412" v="765" actId="26606"/>
          <ac:spMkLst>
            <pc:docMk/>
            <pc:sldMk cId="3858150862" sldId="274"/>
            <ac:spMk id="4" creationId="{9ADD0EB2-682D-523F-707E-AE57039BF574}"/>
          </ac:spMkLst>
        </pc:spChg>
        <pc:spChg chg="mod">
          <ac:chgData name="Avez Arthur" userId="3c874349-168c-465a-8e70-d8076a6d8435" providerId="ADAL" clId="{6486AD3E-A169-45BA-8B37-5BA0D9D9ADA9}" dt="2023-11-09T10:55:24.412" v="765" actId="26606"/>
          <ac:spMkLst>
            <pc:docMk/>
            <pc:sldMk cId="3858150862" sldId="274"/>
            <ac:spMk id="5" creationId="{D73D072A-CD45-C37A-EA6A-56851D8F041E}"/>
          </ac:spMkLst>
        </pc:spChg>
        <pc:spChg chg="mod">
          <ac:chgData name="Avez Arthur" userId="3c874349-168c-465a-8e70-d8076a6d8435" providerId="ADAL" clId="{6486AD3E-A169-45BA-8B37-5BA0D9D9ADA9}" dt="2023-11-09T10:55:24.412" v="765" actId="26606"/>
          <ac:spMkLst>
            <pc:docMk/>
            <pc:sldMk cId="3858150862" sldId="274"/>
            <ac:spMk id="6" creationId="{FD11832F-15B6-2061-323C-BD4BADC311FB}"/>
          </ac:spMkLst>
        </pc:spChg>
        <pc:spChg chg="add mod">
          <ac:chgData name="Avez Arthur" userId="3c874349-168c-465a-8e70-d8076a6d8435" providerId="ADAL" clId="{6486AD3E-A169-45BA-8B37-5BA0D9D9ADA9}" dt="2023-11-09T10:57:25.799" v="787" actId="14100"/>
          <ac:spMkLst>
            <pc:docMk/>
            <pc:sldMk cId="3858150862" sldId="274"/>
            <ac:spMk id="9" creationId="{4B5ADA39-A763-F4C1-B16F-1A4D7A5DD2D5}"/>
          </ac:spMkLst>
        </pc:spChg>
        <pc:spChg chg="add mod">
          <ac:chgData name="Avez Arthur" userId="3c874349-168c-465a-8e70-d8076a6d8435" providerId="ADAL" clId="{6486AD3E-A169-45BA-8B37-5BA0D9D9ADA9}" dt="2023-11-09T10:58:11.975" v="799" actId="14100"/>
          <ac:spMkLst>
            <pc:docMk/>
            <pc:sldMk cId="3858150862" sldId="274"/>
            <ac:spMk id="10" creationId="{545DE17B-30E2-D645-0915-9C89BDE11F09}"/>
          </ac:spMkLst>
        </pc:spChg>
        <pc:spChg chg="add del mod">
          <ac:chgData name="Avez Arthur" userId="3c874349-168c-465a-8e70-d8076a6d8435" providerId="ADAL" clId="{6486AD3E-A169-45BA-8B37-5BA0D9D9ADA9}" dt="2023-11-09T11:01:18.814" v="824" actId="931"/>
          <ac:spMkLst>
            <pc:docMk/>
            <pc:sldMk cId="3858150862" sldId="274"/>
            <ac:spMk id="12" creationId="{231CA773-231A-20A5-6A19-F6D9C781485D}"/>
          </ac:spMkLst>
        </pc:spChg>
        <pc:spChg chg="add">
          <ac:chgData name="Avez Arthur" userId="3c874349-168c-465a-8e70-d8076a6d8435" providerId="ADAL" clId="{6486AD3E-A169-45BA-8B37-5BA0D9D9ADA9}" dt="2023-11-09T10:55:24.412" v="765" actId="26606"/>
          <ac:spMkLst>
            <pc:docMk/>
            <pc:sldMk cId="3858150862" sldId="274"/>
            <ac:spMk id="13" creationId="{3C54F4CE-85F0-46ED-80DA-9518C9251AD1}"/>
          </ac:spMkLst>
        </pc:spChg>
        <pc:spChg chg="add">
          <ac:chgData name="Avez Arthur" userId="3c874349-168c-465a-8e70-d8076a6d8435" providerId="ADAL" clId="{6486AD3E-A169-45BA-8B37-5BA0D9D9ADA9}" dt="2023-11-09T10:55:24.412" v="765" actId="26606"/>
          <ac:spMkLst>
            <pc:docMk/>
            <pc:sldMk cId="3858150862" sldId="274"/>
            <ac:spMk id="15" creationId="{DADD1FCA-8ACB-4958-81DD-4CDD6D3E1921}"/>
          </ac:spMkLst>
        </pc:spChg>
        <pc:picChg chg="add del mod">
          <ac:chgData name="Avez Arthur" userId="3c874349-168c-465a-8e70-d8076a6d8435" providerId="ADAL" clId="{6486AD3E-A169-45BA-8B37-5BA0D9D9ADA9}" dt="2023-11-09T11:01:15.139" v="823" actId="478"/>
          <ac:picMkLst>
            <pc:docMk/>
            <pc:sldMk cId="3858150862" sldId="274"/>
            <ac:picMk id="8" creationId="{A28E069F-3F6F-5A4E-7930-B16BF2606447}"/>
          </ac:picMkLst>
        </pc:picChg>
        <pc:picChg chg="add mod">
          <ac:chgData name="Avez Arthur" userId="3c874349-168c-465a-8e70-d8076a6d8435" providerId="ADAL" clId="{6486AD3E-A169-45BA-8B37-5BA0D9D9ADA9}" dt="2023-11-09T11:01:19.425" v="826" actId="962"/>
          <ac:picMkLst>
            <pc:docMk/>
            <pc:sldMk cId="3858150862" sldId="274"/>
            <ac:picMk id="16" creationId="{88907EBB-4455-491C-FC53-BF282A0C4684}"/>
          </ac:picMkLst>
        </pc:picChg>
      </pc:sldChg>
      <pc:sldChg chg="addSp delSp modSp new mod setBg modAnim">
        <pc:chgData name="Avez Arthur" userId="3c874349-168c-465a-8e70-d8076a6d8435" providerId="ADAL" clId="{6486AD3E-A169-45BA-8B37-5BA0D9D9ADA9}" dt="2023-11-09T12:35:40.351" v="1056" actId="14100"/>
        <pc:sldMkLst>
          <pc:docMk/>
          <pc:sldMk cId="3009031175" sldId="275"/>
        </pc:sldMkLst>
        <pc:spChg chg="mod">
          <ac:chgData name="Avez Arthur" userId="3c874349-168c-465a-8e70-d8076a6d8435" providerId="ADAL" clId="{6486AD3E-A169-45BA-8B37-5BA0D9D9ADA9}" dt="2023-11-09T11:00:14.108" v="820" actId="26606"/>
          <ac:spMkLst>
            <pc:docMk/>
            <pc:sldMk cId="3009031175" sldId="275"/>
            <ac:spMk id="2" creationId="{CE7CD59F-1731-3672-9834-A7082E9D35CF}"/>
          </ac:spMkLst>
        </pc:spChg>
        <pc:spChg chg="del">
          <ac:chgData name="Avez Arthur" userId="3c874349-168c-465a-8e70-d8076a6d8435" providerId="ADAL" clId="{6486AD3E-A169-45BA-8B37-5BA0D9D9ADA9}" dt="2023-11-09T11:00:10.444" v="817" actId="931"/>
          <ac:spMkLst>
            <pc:docMk/>
            <pc:sldMk cId="3009031175" sldId="275"/>
            <ac:spMk id="3" creationId="{F2C19B60-F5D6-0DA5-4620-BCFC0B1B1293}"/>
          </ac:spMkLst>
        </pc:spChg>
        <pc:spChg chg="mod">
          <ac:chgData name="Avez Arthur" userId="3c874349-168c-465a-8e70-d8076a6d8435" providerId="ADAL" clId="{6486AD3E-A169-45BA-8B37-5BA0D9D9ADA9}" dt="2023-11-09T11:00:14.108" v="820" actId="26606"/>
          <ac:spMkLst>
            <pc:docMk/>
            <pc:sldMk cId="3009031175" sldId="275"/>
            <ac:spMk id="4" creationId="{1D6CC8AF-CC1C-6424-93BB-677B13C4D58A}"/>
          </ac:spMkLst>
        </pc:spChg>
        <pc:spChg chg="mod">
          <ac:chgData name="Avez Arthur" userId="3c874349-168c-465a-8e70-d8076a6d8435" providerId="ADAL" clId="{6486AD3E-A169-45BA-8B37-5BA0D9D9ADA9}" dt="2023-11-09T11:00:14.108" v="820" actId="26606"/>
          <ac:spMkLst>
            <pc:docMk/>
            <pc:sldMk cId="3009031175" sldId="275"/>
            <ac:spMk id="5" creationId="{D27B48A3-17FE-AE58-8DDA-2B7FACD986C1}"/>
          </ac:spMkLst>
        </pc:spChg>
        <pc:spChg chg="mod">
          <ac:chgData name="Avez Arthur" userId="3c874349-168c-465a-8e70-d8076a6d8435" providerId="ADAL" clId="{6486AD3E-A169-45BA-8B37-5BA0D9D9ADA9}" dt="2023-11-09T11:00:14.108" v="820" actId="26606"/>
          <ac:spMkLst>
            <pc:docMk/>
            <pc:sldMk cId="3009031175" sldId="275"/>
            <ac:spMk id="6" creationId="{4B0BF227-07AF-8EA5-56B5-19061F823126}"/>
          </ac:spMkLst>
        </pc:spChg>
        <pc:spChg chg="add mod">
          <ac:chgData name="Avez Arthur" userId="3c874349-168c-465a-8e70-d8076a6d8435" providerId="ADAL" clId="{6486AD3E-A169-45BA-8B37-5BA0D9D9ADA9}" dt="2023-11-09T12:35:40.351" v="1056" actId="14100"/>
          <ac:spMkLst>
            <pc:docMk/>
            <pc:sldMk cId="3009031175" sldId="275"/>
            <ac:spMk id="9" creationId="{11A5E610-E9BA-2F27-2C3F-ED3E5831ED7E}"/>
          </ac:spMkLst>
        </pc:spChg>
        <pc:spChg chg="add mod">
          <ac:chgData name="Avez Arthur" userId="3c874349-168c-465a-8e70-d8076a6d8435" providerId="ADAL" clId="{6486AD3E-A169-45BA-8B37-5BA0D9D9ADA9}" dt="2023-11-09T11:03:40.257" v="867" actId="1076"/>
          <ac:spMkLst>
            <pc:docMk/>
            <pc:sldMk cId="3009031175" sldId="275"/>
            <ac:spMk id="10" creationId="{2109C40B-E5FD-0882-7248-4882010413A8}"/>
          </ac:spMkLst>
        </pc:spChg>
        <pc:spChg chg="add mod">
          <ac:chgData name="Avez Arthur" userId="3c874349-168c-465a-8e70-d8076a6d8435" providerId="ADAL" clId="{6486AD3E-A169-45BA-8B37-5BA0D9D9ADA9}" dt="2023-11-09T11:03:46.069" v="869" actId="1076"/>
          <ac:spMkLst>
            <pc:docMk/>
            <pc:sldMk cId="3009031175" sldId="275"/>
            <ac:spMk id="11" creationId="{7E46C23C-07B6-F3C8-7D42-F743648B12A2}"/>
          </ac:spMkLst>
        </pc:spChg>
        <pc:spChg chg="add">
          <ac:chgData name="Avez Arthur" userId="3c874349-168c-465a-8e70-d8076a6d8435" providerId="ADAL" clId="{6486AD3E-A169-45BA-8B37-5BA0D9D9ADA9}" dt="2023-11-09T11:00:14.108" v="820" actId="26606"/>
          <ac:spMkLst>
            <pc:docMk/>
            <pc:sldMk cId="3009031175" sldId="275"/>
            <ac:spMk id="13" creationId="{3C54F4CE-85F0-46ED-80DA-9518C9251AD1}"/>
          </ac:spMkLst>
        </pc:spChg>
        <pc:spChg chg="add">
          <ac:chgData name="Avez Arthur" userId="3c874349-168c-465a-8e70-d8076a6d8435" providerId="ADAL" clId="{6486AD3E-A169-45BA-8B37-5BA0D9D9ADA9}" dt="2023-11-09T11:00:14.108" v="820" actId="26606"/>
          <ac:spMkLst>
            <pc:docMk/>
            <pc:sldMk cId="3009031175" sldId="275"/>
            <ac:spMk id="15" creationId="{DADD1FCA-8ACB-4958-81DD-4CDD6D3E1921}"/>
          </ac:spMkLst>
        </pc:spChg>
        <pc:picChg chg="add mod">
          <ac:chgData name="Avez Arthur" userId="3c874349-168c-465a-8e70-d8076a6d8435" providerId="ADAL" clId="{6486AD3E-A169-45BA-8B37-5BA0D9D9ADA9}" dt="2023-11-09T11:00:26.045" v="822" actId="14100"/>
          <ac:picMkLst>
            <pc:docMk/>
            <pc:sldMk cId="3009031175" sldId="275"/>
            <ac:picMk id="8" creationId="{CDF85E87-2A1A-F608-C25B-349204432BA6}"/>
          </ac:picMkLst>
        </pc:picChg>
      </pc:sldChg>
      <pc:sldChg chg="addSp delSp modSp new del mod setBg modAnim">
        <pc:chgData name="Avez Arthur" userId="3c874349-168c-465a-8e70-d8076a6d8435" providerId="ADAL" clId="{6486AD3E-A169-45BA-8B37-5BA0D9D9ADA9}" dt="2023-11-09T12:22:50.877" v="932" actId="47"/>
        <pc:sldMkLst>
          <pc:docMk/>
          <pc:sldMk cId="4169081237" sldId="276"/>
        </pc:sldMkLst>
        <pc:spChg chg="mod ord">
          <ac:chgData name="Avez Arthur" userId="3c874349-168c-465a-8e70-d8076a6d8435" providerId="ADAL" clId="{6486AD3E-A169-45BA-8B37-5BA0D9D9ADA9}" dt="2023-11-09T11:01:42.531" v="842" actId="26606"/>
          <ac:spMkLst>
            <pc:docMk/>
            <pc:sldMk cId="4169081237" sldId="276"/>
            <ac:spMk id="2" creationId="{BBDBABAD-C9DC-6373-A881-11BF33DF07B3}"/>
          </ac:spMkLst>
        </pc:spChg>
        <pc:spChg chg="del">
          <ac:chgData name="Avez Arthur" userId="3c874349-168c-465a-8e70-d8076a6d8435" providerId="ADAL" clId="{6486AD3E-A169-45BA-8B37-5BA0D9D9ADA9}" dt="2023-11-09T11:01:40.070" v="839" actId="931"/>
          <ac:spMkLst>
            <pc:docMk/>
            <pc:sldMk cId="4169081237" sldId="276"/>
            <ac:spMk id="3" creationId="{A590C7DB-7CD0-4DB5-5B79-E8DC04F91A30}"/>
          </ac:spMkLst>
        </pc:spChg>
        <pc:spChg chg="mod">
          <ac:chgData name="Avez Arthur" userId="3c874349-168c-465a-8e70-d8076a6d8435" providerId="ADAL" clId="{6486AD3E-A169-45BA-8B37-5BA0D9D9ADA9}" dt="2023-11-09T11:01:42.531" v="842" actId="26606"/>
          <ac:spMkLst>
            <pc:docMk/>
            <pc:sldMk cId="4169081237" sldId="276"/>
            <ac:spMk id="4" creationId="{D487F1A4-26DF-135F-657A-33D68274C2E5}"/>
          </ac:spMkLst>
        </pc:spChg>
        <pc:spChg chg="mod">
          <ac:chgData name="Avez Arthur" userId="3c874349-168c-465a-8e70-d8076a6d8435" providerId="ADAL" clId="{6486AD3E-A169-45BA-8B37-5BA0D9D9ADA9}" dt="2023-11-09T11:01:42.531" v="842" actId="26606"/>
          <ac:spMkLst>
            <pc:docMk/>
            <pc:sldMk cId="4169081237" sldId="276"/>
            <ac:spMk id="5" creationId="{2F71AE39-15BF-1989-5A14-99B096CE00AB}"/>
          </ac:spMkLst>
        </pc:spChg>
        <pc:spChg chg="mod">
          <ac:chgData name="Avez Arthur" userId="3c874349-168c-465a-8e70-d8076a6d8435" providerId="ADAL" clId="{6486AD3E-A169-45BA-8B37-5BA0D9D9ADA9}" dt="2023-11-09T11:01:42.531" v="842" actId="26606"/>
          <ac:spMkLst>
            <pc:docMk/>
            <pc:sldMk cId="4169081237" sldId="276"/>
            <ac:spMk id="6" creationId="{ABD29FA2-21C6-5E49-0DC1-9B23F2DD1586}"/>
          </ac:spMkLst>
        </pc:spChg>
        <pc:spChg chg="add mod">
          <ac:chgData name="Avez Arthur" userId="3c874349-168c-465a-8e70-d8076a6d8435" providerId="ADAL" clId="{6486AD3E-A169-45BA-8B37-5BA0D9D9ADA9}" dt="2023-11-09T11:02:05.810" v="845" actId="14100"/>
          <ac:spMkLst>
            <pc:docMk/>
            <pc:sldMk cId="4169081237" sldId="276"/>
            <ac:spMk id="9" creationId="{36248858-B1B6-AF0D-6749-B19D52B18C23}"/>
          </ac:spMkLst>
        </pc:spChg>
        <pc:spChg chg="add mod">
          <ac:chgData name="Avez Arthur" userId="3c874349-168c-465a-8e70-d8076a6d8435" providerId="ADAL" clId="{6486AD3E-A169-45BA-8B37-5BA0D9D9ADA9}" dt="2023-11-09T11:02:23.036" v="852" actId="14100"/>
          <ac:spMkLst>
            <pc:docMk/>
            <pc:sldMk cId="4169081237" sldId="276"/>
            <ac:spMk id="10" creationId="{D58FC9B6-B5D9-9087-52FD-FE1777FA984F}"/>
          </ac:spMkLst>
        </pc:spChg>
        <pc:spChg chg="add mod">
          <ac:chgData name="Avez Arthur" userId="3c874349-168c-465a-8e70-d8076a6d8435" providerId="ADAL" clId="{6486AD3E-A169-45BA-8B37-5BA0D9D9ADA9}" dt="2023-11-09T11:02:29.014" v="855" actId="14100"/>
          <ac:spMkLst>
            <pc:docMk/>
            <pc:sldMk cId="4169081237" sldId="276"/>
            <ac:spMk id="11" creationId="{AE179EFD-D8E4-3707-050C-6CF891E815C5}"/>
          </ac:spMkLst>
        </pc:spChg>
        <pc:spChg chg="add mod">
          <ac:chgData name="Avez Arthur" userId="3c874349-168c-465a-8e70-d8076a6d8435" providerId="ADAL" clId="{6486AD3E-A169-45BA-8B37-5BA0D9D9ADA9}" dt="2023-11-09T11:02:35.480" v="857" actId="1076"/>
          <ac:spMkLst>
            <pc:docMk/>
            <pc:sldMk cId="4169081237" sldId="276"/>
            <ac:spMk id="12" creationId="{E364E2BA-61A1-D7CC-1B63-49AA968E3F42}"/>
          </ac:spMkLst>
        </pc:spChg>
        <pc:spChg chg="add">
          <ac:chgData name="Avez Arthur" userId="3c874349-168c-465a-8e70-d8076a6d8435" providerId="ADAL" clId="{6486AD3E-A169-45BA-8B37-5BA0D9D9ADA9}" dt="2023-11-09T11:01:42.531" v="842" actId="26606"/>
          <ac:spMkLst>
            <pc:docMk/>
            <pc:sldMk cId="4169081237" sldId="276"/>
            <ac:spMk id="13" creationId="{7DA3C418-758E-4180-A5D0-8655D6804587}"/>
          </ac:spMkLst>
        </pc:spChg>
        <pc:spChg chg="add">
          <ac:chgData name="Avez Arthur" userId="3c874349-168c-465a-8e70-d8076a6d8435" providerId="ADAL" clId="{6486AD3E-A169-45BA-8B37-5BA0D9D9ADA9}" dt="2023-11-09T11:01:42.531" v="842" actId="26606"/>
          <ac:spMkLst>
            <pc:docMk/>
            <pc:sldMk cId="4169081237" sldId="276"/>
            <ac:spMk id="15" creationId="{28C8EF06-5EC3-4883-AFAF-D74FF46550FB}"/>
          </ac:spMkLst>
        </pc:spChg>
        <pc:spChg chg="add mod">
          <ac:chgData name="Avez Arthur" userId="3c874349-168c-465a-8e70-d8076a6d8435" providerId="ADAL" clId="{6486AD3E-A169-45BA-8B37-5BA0D9D9ADA9}" dt="2023-11-09T12:22:38.610" v="930" actId="478"/>
          <ac:spMkLst>
            <pc:docMk/>
            <pc:sldMk cId="4169081237" sldId="276"/>
            <ac:spMk id="16" creationId="{EF6D55FB-94BC-E31E-DC99-E02195F5F302}"/>
          </ac:spMkLst>
        </pc:spChg>
        <pc:picChg chg="add del mod">
          <ac:chgData name="Avez Arthur" userId="3c874349-168c-465a-8e70-d8076a6d8435" providerId="ADAL" clId="{6486AD3E-A169-45BA-8B37-5BA0D9D9ADA9}" dt="2023-11-09T12:22:38.610" v="930" actId="478"/>
          <ac:picMkLst>
            <pc:docMk/>
            <pc:sldMk cId="4169081237" sldId="276"/>
            <ac:picMk id="8" creationId="{CA5A9FA0-28D4-73B1-6DAF-BF4A2719F101}"/>
          </ac:picMkLst>
        </pc:picChg>
      </pc:sldChg>
      <pc:sldChg chg="addSp delSp modSp new mod setBg modAnim">
        <pc:chgData name="Avez Arthur" userId="3c874349-168c-465a-8e70-d8076a6d8435" providerId="ADAL" clId="{6486AD3E-A169-45BA-8B37-5BA0D9D9ADA9}" dt="2023-11-09T12:30:11.065" v="1003" actId="14100"/>
        <pc:sldMkLst>
          <pc:docMk/>
          <pc:sldMk cId="1249808348" sldId="277"/>
        </pc:sldMkLst>
        <pc:spChg chg="mod">
          <ac:chgData name="Avez Arthur" userId="3c874349-168c-465a-8e70-d8076a6d8435" providerId="ADAL" clId="{6486AD3E-A169-45BA-8B37-5BA0D9D9ADA9}" dt="2023-11-09T12:26:57.442" v="970" actId="26606"/>
          <ac:spMkLst>
            <pc:docMk/>
            <pc:sldMk cId="1249808348" sldId="277"/>
            <ac:spMk id="2" creationId="{1F74681A-6296-6CB5-57D7-EE501AC96C23}"/>
          </ac:spMkLst>
        </pc:spChg>
        <pc:spChg chg="del">
          <ac:chgData name="Avez Arthur" userId="3c874349-168c-465a-8e70-d8076a6d8435" providerId="ADAL" clId="{6486AD3E-A169-45BA-8B37-5BA0D9D9ADA9}" dt="2023-11-09T12:26:34.436" v="966" actId="931"/>
          <ac:spMkLst>
            <pc:docMk/>
            <pc:sldMk cId="1249808348" sldId="277"/>
            <ac:spMk id="3" creationId="{75C651CC-4C0D-E289-AE1E-59AF2B71FD59}"/>
          </ac:spMkLst>
        </pc:spChg>
        <pc:spChg chg="mod">
          <ac:chgData name="Avez Arthur" userId="3c874349-168c-465a-8e70-d8076a6d8435" providerId="ADAL" clId="{6486AD3E-A169-45BA-8B37-5BA0D9D9ADA9}" dt="2023-11-09T12:26:57.442" v="970" actId="26606"/>
          <ac:spMkLst>
            <pc:docMk/>
            <pc:sldMk cId="1249808348" sldId="277"/>
            <ac:spMk id="4" creationId="{8FAF373F-697B-0049-98D8-B528749951A6}"/>
          </ac:spMkLst>
        </pc:spChg>
        <pc:spChg chg="mod">
          <ac:chgData name="Avez Arthur" userId="3c874349-168c-465a-8e70-d8076a6d8435" providerId="ADAL" clId="{6486AD3E-A169-45BA-8B37-5BA0D9D9ADA9}" dt="2023-11-09T12:26:57.442" v="970" actId="26606"/>
          <ac:spMkLst>
            <pc:docMk/>
            <pc:sldMk cId="1249808348" sldId="277"/>
            <ac:spMk id="5" creationId="{AE0697C4-DB2B-C146-5556-16BC7BD5083A}"/>
          </ac:spMkLst>
        </pc:spChg>
        <pc:spChg chg="mod">
          <ac:chgData name="Avez Arthur" userId="3c874349-168c-465a-8e70-d8076a6d8435" providerId="ADAL" clId="{6486AD3E-A169-45BA-8B37-5BA0D9D9ADA9}" dt="2023-11-09T12:26:57.442" v="970" actId="26606"/>
          <ac:spMkLst>
            <pc:docMk/>
            <pc:sldMk cId="1249808348" sldId="277"/>
            <ac:spMk id="6" creationId="{ACFAA824-0B7E-8CC7-9264-CE58D56204A0}"/>
          </ac:spMkLst>
        </pc:spChg>
        <pc:spChg chg="add mod">
          <ac:chgData name="Avez Arthur" userId="3c874349-168c-465a-8e70-d8076a6d8435" providerId="ADAL" clId="{6486AD3E-A169-45BA-8B37-5BA0D9D9ADA9}" dt="2023-11-09T12:30:11.065" v="1003" actId="14100"/>
          <ac:spMkLst>
            <pc:docMk/>
            <pc:sldMk cId="1249808348" sldId="277"/>
            <ac:spMk id="9" creationId="{240AE618-36A1-F4FA-7D4B-DD82C4B30D9D}"/>
          </ac:spMkLst>
        </pc:spChg>
        <pc:spChg chg="add del">
          <ac:chgData name="Avez Arthur" userId="3c874349-168c-465a-8e70-d8076a6d8435" providerId="ADAL" clId="{6486AD3E-A169-45BA-8B37-5BA0D9D9ADA9}" dt="2023-11-09T12:26:57.442" v="970" actId="26606"/>
          <ac:spMkLst>
            <pc:docMk/>
            <pc:sldMk cId="1249808348" sldId="277"/>
            <ac:spMk id="13" creationId="{0E91F5CA-B392-444C-88E3-BF5BAAEBDEB0}"/>
          </ac:spMkLst>
        </pc:spChg>
        <pc:spChg chg="add del">
          <ac:chgData name="Avez Arthur" userId="3c874349-168c-465a-8e70-d8076a6d8435" providerId="ADAL" clId="{6486AD3E-A169-45BA-8B37-5BA0D9D9ADA9}" dt="2023-11-09T12:26:57.442" v="970" actId="26606"/>
          <ac:spMkLst>
            <pc:docMk/>
            <pc:sldMk cId="1249808348" sldId="277"/>
            <ac:spMk id="15" creationId="{DFCA2118-59A2-4310-A4B2-F2CBA821E842}"/>
          </ac:spMkLst>
        </pc:spChg>
        <pc:spChg chg="add">
          <ac:chgData name="Avez Arthur" userId="3c874349-168c-465a-8e70-d8076a6d8435" providerId="ADAL" clId="{6486AD3E-A169-45BA-8B37-5BA0D9D9ADA9}" dt="2023-11-09T12:26:57.442" v="970" actId="26606"/>
          <ac:spMkLst>
            <pc:docMk/>
            <pc:sldMk cId="1249808348" sldId="277"/>
            <ac:spMk id="20" creationId="{E914257E-1E2A-4AC7-89EC-1FB65C9C0A0D}"/>
          </ac:spMkLst>
        </pc:spChg>
        <pc:spChg chg="add">
          <ac:chgData name="Avez Arthur" userId="3c874349-168c-465a-8e70-d8076a6d8435" providerId="ADAL" clId="{6486AD3E-A169-45BA-8B37-5BA0D9D9ADA9}" dt="2023-11-09T12:26:57.442" v="970" actId="26606"/>
          <ac:spMkLst>
            <pc:docMk/>
            <pc:sldMk cId="1249808348" sldId="277"/>
            <ac:spMk id="22" creationId="{03E1C8F1-97F5-489C-8308-958F09657254}"/>
          </ac:spMkLst>
        </pc:spChg>
        <pc:spChg chg="add">
          <ac:chgData name="Avez Arthur" userId="3c874349-168c-465a-8e70-d8076a6d8435" providerId="ADAL" clId="{6486AD3E-A169-45BA-8B37-5BA0D9D9ADA9}" dt="2023-11-09T12:26:57.442" v="970" actId="26606"/>
          <ac:spMkLst>
            <pc:docMk/>
            <pc:sldMk cId="1249808348" sldId="277"/>
            <ac:spMk id="24" creationId="{DEB62645-D4DA-4E99-8344-B1536F63D108}"/>
          </ac:spMkLst>
        </pc:spChg>
        <pc:picChg chg="add mod">
          <ac:chgData name="Avez Arthur" userId="3c874349-168c-465a-8e70-d8076a6d8435" providerId="ADAL" clId="{6486AD3E-A169-45BA-8B37-5BA0D9D9ADA9}" dt="2023-11-09T12:26:57.442" v="970" actId="26606"/>
          <ac:picMkLst>
            <pc:docMk/>
            <pc:sldMk cId="1249808348" sldId="277"/>
            <ac:picMk id="8" creationId="{0F5EB4B4-1993-4AB2-E937-956A6652E4EF}"/>
          </ac:picMkLst>
        </pc:picChg>
      </pc:sldChg>
      <pc:sldChg chg="addSp delSp modSp new mod ord setBg modAnim">
        <pc:chgData name="Avez Arthur" userId="3c874349-168c-465a-8e70-d8076a6d8435" providerId="ADAL" clId="{6486AD3E-A169-45BA-8B37-5BA0D9D9ADA9}" dt="2023-11-09T12:40:39.398" v="1128" actId="1076"/>
        <pc:sldMkLst>
          <pc:docMk/>
          <pc:sldMk cId="1255251158" sldId="278"/>
        </pc:sldMkLst>
        <pc:spChg chg="mod">
          <ac:chgData name="Avez Arthur" userId="3c874349-168c-465a-8e70-d8076a6d8435" providerId="ADAL" clId="{6486AD3E-A169-45BA-8B37-5BA0D9D9ADA9}" dt="2023-11-09T12:39:16.518" v="1113" actId="26606"/>
          <ac:spMkLst>
            <pc:docMk/>
            <pc:sldMk cId="1255251158" sldId="278"/>
            <ac:spMk id="2" creationId="{F6945B22-B0E1-5984-124C-C8EB0541F8DF}"/>
          </ac:spMkLst>
        </pc:spChg>
        <pc:spChg chg="del">
          <ac:chgData name="Avez Arthur" userId="3c874349-168c-465a-8e70-d8076a6d8435" providerId="ADAL" clId="{6486AD3E-A169-45BA-8B37-5BA0D9D9ADA9}" dt="2023-11-09T12:39:11.453" v="1110" actId="931"/>
          <ac:spMkLst>
            <pc:docMk/>
            <pc:sldMk cId="1255251158" sldId="278"/>
            <ac:spMk id="3" creationId="{6C745344-19D4-5676-2A9A-9E50A14C48B2}"/>
          </ac:spMkLst>
        </pc:spChg>
        <pc:spChg chg="mod">
          <ac:chgData name="Avez Arthur" userId="3c874349-168c-465a-8e70-d8076a6d8435" providerId="ADAL" clId="{6486AD3E-A169-45BA-8B37-5BA0D9D9ADA9}" dt="2023-11-09T12:39:16.518" v="1113" actId="26606"/>
          <ac:spMkLst>
            <pc:docMk/>
            <pc:sldMk cId="1255251158" sldId="278"/>
            <ac:spMk id="4" creationId="{18599221-C0B8-2898-09E9-BE30DD032A71}"/>
          </ac:spMkLst>
        </pc:spChg>
        <pc:spChg chg="mod">
          <ac:chgData name="Avez Arthur" userId="3c874349-168c-465a-8e70-d8076a6d8435" providerId="ADAL" clId="{6486AD3E-A169-45BA-8B37-5BA0D9D9ADA9}" dt="2023-11-09T12:39:16.518" v="1113" actId="26606"/>
          <ac:spMkLst>
            <pc:docMk/>
            <pc:sldMk cId="1255251158" sldId="278"/>
            <ac:spMk id="5" creationId="{21DDF452-2A36-F794-3F49-8D1135368825}"/>
          </ac:spMkLst>
        </pc:spChg>
        <pc:spChg chg="mod">
          <ac:chgData name="Avez Arthur" userId="3c874349-168c-465a-8e70-d8076a6d8435" providerId="ADAL" clId="{6486AD3E-A169-45BA-8B37-5BA0D9D9ADA9}" dt="2023-11-09T12:39:16.518" v="1113" actId="26606"/>
          <ac:spMkLst>
            <pc:docMk/>
            <pc:sldMk cId="1255251158" sldId="278"/>
            <ac:spMk id="6" creationId="{85A72FD9-9CA1-6FB4-9F54-E5F9AA2DFA51}"/>
          </ac:spMkLst>
        </pc:spChg>
        <pc:spChg chg="add mod">
          <ac:chgData name="Avez Arthur" userId="3c874349-168c-465a-8e70-d8076a6d8435" providerId="ADAL" clId="{6486AD3E-A169-45BA-8B37-5BA0D9D9ADA9}" dt="2023-11-09T12:40:39.398" v="1128" actId="1076"/>
          <ac:spMkLst>
            <pc:docMk/>
            <pc:sldMk cId="1255251158" sldId="278"/>
            <ac:spMk id="9" creationId="{83D46C15-2D4B-7BB0-37B5-3CB75CBCA402}"/>
          </ac:spMkLst>
        </pc:spChg>
        <pc:spChg chg="add">
          <ac:chgData name="Avez Arthur" userId="3c874349-168c-465a-8e70-d8076a6d8435" providerId="ADAL" clId="{6486AD3E-A169-45BA-8B37-5BA0D9D9ADA9}" dt="2023-11-09T12:39:16.518" v="1113" actId="26606"/>
          <ac:spMkLst>
            <pc:docMk/>
            <pc:sldMk cId="1255251158" sldId="278"/>
            <ac:spMk id="12" creationId="{317DC197-24C1-8C5D-BC61-2790EEE771EF}"/>
          </ac:spMkLst>
        </pc:spChg>
        <pc:spChg chg="add">
          <ac:chgData name="Avez Arthur" userId="3c874349-168c-465a-8e70-d8076a6d8435" providerId="ADAL" clId="{6486AD3E-A169-45BA-8B37-5BA0D9D9ADA9}" dt="2023-11-09T12:39:16.518" v="1113" actId="26606"/>
          <ac:spMkLst>
            <pc:docMk/>
            <pc:sldMk cId="1255251158" sldId="278"/>
            <ac:spMk id="15" creationId="{131BAD53-4E89-4F62-BBB7-26359763ED39}"/>
          </ac:spMkLst>
        </pc:spChg>
        <pc:spChg chg="add">
          <ac:chgData name="Avez Arthur" userId="3c874349-168c-465a-8e70-d8076a6d8435" providerId="ADAL" clId="{6486AD3E-A169-45BA-8B37-5BA0D9D9ADA9}" dt="2023-11-09T12:39:16.518" v="1113" actId="26606"/>
          <ac:spMkLst>
            <pc:docMk/>
            <pc:sldMk cId="1255251158" sldId="278"/>
            <ac:spMk id="17" creationId="{62756DA2-40EB-4C6F-B962-5822FFB54FB6}"/>
          </ac:spMkLst>
        </pc:spChg>
        <pc:picChg chg="add mod">
          <ac:chgData name="Avez Arthur" userId="3c874349-168c-465a-8e70-d8076a6d8435" providerId="ADAL" clId="{6486AD3E-A169-45BA-8B37-5BA0D9D9ADA9}" dt="2023-11-09T12:39:16.518" v="1113" actId="26606"/>
          <ac:picMkLst>
            <pc:docMk/>
            <pc:sldMk cId="1255251158" sldId="278"/>
            <ac:picMk id="8" creationId="{372CA83D-4A9D-414F-8087-F3C5C34047C8}"/>
          </ac:picMkLst>
        </pc:picChg>
      </pc:sldChg>
      <pc:sldChg chg="addSp delSp modSp new mod setBg modAnim">
        <pc:chgData name="Avez Arthur" userId="3c874349-168c-465a-8e70-d8076a6d8435" providerId="ADAL" clId="{6486AD3E-A169-45BA-8B37-5BA0D9D9ADA9}" dt="2023-11-09T12:22:24.007" v="929" actId="14100"/>
        <pc:sldMkLst>
          <pc:docMk/>
          <pc:sldMk cId="1609947513" sldId="279"/>
        </pc:sldMkLst>
        <pc:spChg chg="mod">
          <ac:chgData name="Avez Arthur" userId="3c874349-168c-465a-8e70-d8076a6d8435" providerId="ADAL" clId="{6486AD3E-A169-45BA-8B37-5BA0D9D9ADA9}" dt="2023-11-09T12:21:46.461" v="924" actId="26606"/>
          <ac:spMkLst>
            <pc:docMk/>
            <pc:sldMk cId="1609947513" sldId="279"/>
            <ac:spMk id="2" creationId="{C0CB7B1D-4C22-7787-7F65-42DE5FAD4D2E}"/>
          </ac:spMkLst>
        </pc:spChg>
        <pc:spChg chg="del">
          <ac:chgData name="Avez Arthur" userId="3c874349-168c-465a-8e70-d8076a6d8435" providerId="ADAL" clId="{6486AD3E-A169-45BA-8B37-5BA0D9D9ADA9}" dt="2023-11-09T12:21:42.589" v="921" actId="931"/>
          <ac:spMkLst>
            <pc:docMk/>
            <pc:sldMk cId="1609947513" sldId="279"/>
            <ac:spMk id="3" creationId="{E147F6A4-3069-2BBB-47A9-FE5058E4297E}"/>
          </ac:spMkLst>
        </pc:spChg>
        <pc:spChg chg="mod">
          <ac:chgData name="Avez Arthur" userId="3c874349-168c-465a-8e70-d8076a6d8435" providerId="ADAL" clId="{6486AD3E-A169-45BA-8B37-5BA0D9D9ADA9}" dt="2023-11-09T12:21:46.461" v="924" actId="26606"/>
          <ac:spMkLst>
            <pc:docMk/>
            <pc:sldMk cId="1609947513" sldId="279"/>
            <ac:spMk id="4" creationId="{FBEE0A1D-D9C9-60DC-433D-D5806FFBA5EF}"/>
          </ac:spMkLst>
        </pc:spChg>
        <pc:spChg chg="mod">
          <ac:chgData name="Avez Arthur" userId="3c874349-168c-465a-8e70-d8076a6d8435" providerId="ADAL" clId="{6486AD3E-A169-45BA-8B37-5BA0D9D9ADA9}" dt="2023-11-09T12:21:46.461" v="924" actId="26606"/>
          <ac:spMkLst>
            <pc:docMk/>
            <pc:sldMk cId="1609947513" sldId="279"/>
            <ac:spMk id="5" creationId="{9729457D-5B82-086F-AB52-B5EDAC532BE6}"/>
          </ac:spMkLst>
        </pc:spChg>
        <pc:spChg chg="mod">
          <ac:chgData name="Avez Arthur" userId="3c874349-168c-465a-8e70-d8076a6d8435" providerId="ADAL" clId="{6486AD3E-A169-45BA-8B37-5BA0D9D9ADA9}" dt="2023-11-09T12:21:46.461" v="924" actId="26606"/>
          <ac:spMkLst>
            <pc:docMk/>
            <pc:sldMk cId="1609947513" sldId="279"/>
            <ac:spMk id="6" creationId="{E7AEA027-1E90-36FF-6B61-2BF637AF5BFD}"/>
          </ac:spMkLst>
        </pc:spChg>
        <pc:spChg chg="add mod">
          <ac:chgData name="Avez Arthur" userId="3c874349-168c-465a-8e70-d8076a6d8435" providerId="ADAL" clId="{6486AD3E-A169-45BA-8B37-5BA0D9D9ADA9}" dt="2023-11-09T12:22:24.007" v="929" actId="14100"/>
          <ac:spMkLst>
            <pc:docMk/>
            <pc:sldMk cId="1609947513" sldId="279"/>
            <ac:spMk id="9" creationId="{5A81F9CA-CE2E-F000-3F8B-A23562C28363}"/>
          </ac:spMkLst>
        </pc:spChg>
        <pc:spChg chg="add">
          <ac:chgData name="Avez Arthur" userId="3c874349-168c-465a-8e70-d8076a6d8435" providerId="ADAL" clId="{6486AD3E-A169-45BA-8B37-5BA0D9D9ADA9}" dt="2023-11-09T12:21:46.461" v="924" actId="26606"/>
          <ac:spMkLst>
            <pc:docMk/>
            <pc:sldMk cId="1609947513" sldId="279"/>
            <ac:spMk id="13" creationId="{3C54F4CE-85F0-46ED-80DA-9518C9251AD1}"/>
          </ac:spMkLst>
        </pc:spChg>
        <pc:spChg chg="add">
          <ac:chgData name="Avez Arthur" userId="3c874349-168c-465a-8e70-d8076a6d8435" providerId="ADAL" clId="{6486AD3E-A169-45BA-8B37-5BA0D9D9ADA9}" dt="2023-11-09T12:21:46.461" v="924" actId="26606"/>
          <ac:spMkLst>
            <pc:docMk/>
            <pc:sldMk cId="1609947513" sldId="279"/>
            <ac:spMk id="15" creationId="{DADD1FCA-8ACB-4958-81DD-4CDD6D3E1921}"/>
          </ac:spMkLst>
        </pc:spChg>
        <pc:picChg chg="add mod">
          <ac:chgData name="Avez Arthur" userId="3c874349-168c-465a-8e70-d8076a6d8435" providerId="ADAL" clId="{6486AD3E-A169-45BA-8B37-5BA0D9D9ADA9}" dt="2023-11-09T12:21:46.461" v="924" actId="26606"/>
          <ac:picMkLst>
            <pc:docMk/>
            <pc:sldMk cId="1609947513" sldId="279"/>
            <ac:picMk id="8" creationId="{62D138BB-E4D1-FB9D-3DB6-6563464B2DAF}"/>
          </ac:picMkLst>
        </pc:picChg>
      </pc:sldChg>
      <pc:sldChg chg="addSp delSp modSp new mod setBg delAnim modAnim">
        <pc:chgData name="Avez Arthur" userId="3c874349-168c-465a-8e70-d8076a6d8435" providerId="ADAL" clId="{6486AD3E-A169-45BA-8B37-5BA0D9D9ADA9}" dt="2023-11-09T12:32:42.385" v="1033"/>
        <pc:sldMkLst>
          <pc:docMk/>
          <pc:sldMk cId="62811802" sldId="280"/>
        </pc:sldMkLst>
        <pc:spChg chg="mod">
          <ac:chgData name="Avez Arthur" userId="3c874349-168c-465a-8e70-d8076a6d8435" providerId="ADAL" clId="{6486AD3E-A169-45BA-8B37-5BA0D9D9ADA9}" dt="2023-11-09T12:23:41.571" v="944" actId="26606"/>
          <ac:spMkLst>
            <pc:docMk/>
            <pc:sldMk cId="62811802" sldId="280"/>
            <ac:spMk id="2" creationId="{07E3819B-E9E0-78D8-9345-823599F31D47}"/>
          </ac:spMkLst>
        </pc:spChg>
        <pc:spChg chg="del">
          <ac:chgData name="Avez Arthur" userId="3c874349-168c-465a-8e70-d8076a6d8435" providerId="ADAL" clId="{6486AD3E-A169-45BA-8B37-5BA0D9D9ADA9}" dt="2023-11-09T12:23:38.213" v="941" actId="931"/>
          <ac:spMkLst>
            <pc:docMk/>
            <pc:sldMk cId="62811802" sldId="280"/>
            <ac:spMk id="3" creationId="{E1F46071-7FBA-5454-1487-3D9C65FDF1DF}"/>
          </ac:spMkLst>
        </pc:spChg>
        <pc:spChg chg="mod">
          <ac:chgData name="Avez Arthur" userId="3c874349-168c-465a-8e70-d8076a6d8435" providerId="ADAL" clId="{6486AD3E-A169-45BA-8B37-5BA0D9D9ADA9}" dt="2023-11-09T12:23:41.571" v="944" actId="26606"/>
          <ac:spMkLst>
            <pc:docMk/>
            <pc:sldMk cId="62811802" sldId="280"/>
            <ac:spMk id="4" creationId="{8E253906-855C-CDD7-EE6A-7B8EE8E65ACB}"/>
          </ac:spMkLst>
        </pc:spChg>
        <pc:spChg chg="mod">
          <ac:chgData name="Avez Arthur" userId="3c874349-168c-465a-8e70-d8076a6d8435" providerId="ADAL" clId="{6486AD3E-A169-45BA-8B37-5BA0D9D9ADA9}" dt="2023-11-09T12:23:41.571" v="944" actId="26606"/>
          <ac:spMkLst>
            <pc:docMk/>
            <pc:sldMk cId="62811802" sldId="280"/>
            <ac:spMk id="5" creationId="{0CF17381-354E-6E11-DD48-D99EC66689C0}"/>
          </ac:spMkLst>
        </pc:spChg>
        <pc:spChg chg="mod">
          <ac:chgData name="Avez Arthur" userId="3c874349-168c-465a-8e70-d8076a6d8435" providerId="ADAL" clId="{6486AD3E-A169-45BA-8B37-5BA0D9D9ADA9}" dt="2023-11-09T12:23:41.571" v="944" actId="26606"/>
          <ac:spMkLst>
            <pc:docMk/>
            <pc:sldMk cId="62811802" sldId="280"/>
            <ac:spMk id="6" creationId="{CE077A04-9160-DF3E-A5EB-BDFE19C40C41}"/>
          </ac:spMkLst>
        </pc:spChg>
        <pc:spChg chg="add mod">
          <ac:chgData name="Avez Arthur" userId="3c874349-168c-465a-8e70-d8076a6d8435" providerId="ADAL" clId="{6486AD3E-A169-45BA-8B37-5BA0D9D9ADA9}" dt="2023-11-09T12:24:10.213" v="949" actId="1076"/>
          <ac:spMkLst>
            <pc:docMk/>
            <pc:sldMk cId="62811802" sldId="280"/>
            <ac:spMk id="9" creationId="{8C2B5EAC-192E-DA3A-BDEC-9799FEF68DFC}"/>
          </ac:spMkLst>
        </pc:spChg>
        <pc:spChg chg="add mod">
          <ac:chgData name="Avez Arthur" userId="3c874349-168c-465a-8e70-d8076a6d8435" providerId="ADAL" clId="{6486AD3E-A169-45BA-8B37-5BA0D9D9ADA9}" dt="2023-11-09T12:24:25.918" v="952" actId="14100"/>
          <ac:spMkLst>
            <pc:docMk/>
            <pc:sldMk cId="62811802" sldId="280"/>
            <ac:spMk id="10" creationId="{5488746B-43DD-6607-0CF7-509A146FC002}"/>
          </ac:spMkLst>
        </pc:spChg>
        <pc:spChg chg="add mod">
          <ac:chgData name="Avez Arthur" userId="3c874349-168c-465a-8e70-d8076a6d8435" providerId="ADAL" clId="{6486AD3E-A169-45BA-8B37-5BA0D9D9ADA9}" dt="2023-11-09T12:24:41.098" v="955" actId="14100"/>
          <ac:spMkLst>
            <pc:docMk/>
            <pc:sldMk cId="62811802" sldId="280"/>
            <ac:spMk id="11" creationId="{E02FB5DA-A4A3-E4E9-0D08-A0F785CCF8B8}"/>
          </ac:spMkLst>
        </pc:spChg>
        <pc:spChg chg="add del mod">
          <ac:chgData name="Avez Arthur" userId="3c874349-168c-465a-8e70-d8076a6d8435" providerId="ADAL" clId="{6486AD3E-A169-45BA-8B37-5BA0D9D9ADA9}" dt="2023-11-09T12:31:38.963" v="1019" actId="478"/>
          <ac:spMkLst>
            <pc:docMk/>
            <pc:sldMk cId="62811802" sldId="280"/>
            <ac:spMk id="12" creationId="{40037A8A-1379-7CCB-FB3F-0216DF517F65}"/>
          </ac:spMkLst>
        </pc:spChg>
        <pc:spChg chg="add">
          <ac:chgData name="Avez Arthur" userId="3c874349-168c-465a-8e70-d8076a6d8435" providerId="ADAL" clId="{6486AD3E-A169-45BA-8B37-5BA0D9D9ADA9}" dt="2023-11-09T12:23:41.571" v="944" actId="26606"/>
          <ac:spMkLst>
            <pc:docMk/>
            <pc:sldMk cId="62811802" sldId="280"/>
            <ac:spMk id="13" creationId="{3C54F4CE-85F0-46ED-80DA-9518C9251AD1}"/>
          </ac:spMkLst>
        </pc:spChg>
        <pc:spChg chg="add mod">
          <ac:chgData name="Avez Arthur" userId="3c874349-168c-465a-8e70-d8076a6d8435" providerId="ADAL" clId="{6486AD3E-A169-45BA-8B37-5BA0D9D9ADA9}" dt="2023-11-09T12:32:32.072" v="1032" actId="14100"/>
          <ac:spMkLst>
            <pc:docMk/>
            <pc:sldMk cId="62811802" sldId="280"/>
            <ac:spMk id="14" creationId="{6B74698F-E007-D455-F2AF-2C783DEAC2E3}"/>
          </ac:spMkLst>
        </pc:spChg>
        <pc:spChg chg="add">
          <ac:chgData name="Avez Arthur" userId="3c874349-168c-465a-8e70-d8076a6d8435" providerId="ADAL" clId="{6486AD3E-A169-45BA-8B37-5BA0D9D9ADA9}" dt="2023-11-09T12:23:41.571" v="944" actId="26606"/>
          <ac:spMkLst>
            <pc:docMk/>
            <pc:sldMk cId="62811802" sldId="280"/>
            <ac:spMk id="15" creationId="{DADD1FCA-8ACB-4958-81DD-4CDD6D3E1921}"/>
          </ac:spMkLst>
        </pc:spChg>
        <pc:picChg chg="add mod">
          <ac:chgData name="Avez Arthur" userId="3c874349-168c-465a-8e70-d8076a6d8435" providerId="ADAL" clId="{6486AD3E-A169-45BA-8B37-5BA0D9D9ADA9}" dt="2023-11-09T12:23:41.571" v="944" actId="26606"/>
          <ac:picMkLst>
            <pc:docMk/>
            <pc:sldMk cId="62811802" sldId="280"/>
            <ac:picMk id="8" creationId="{9A797F92-06E4-D424-30D3-C369DE837122}"/>
          </ac:picMkLst>
        </pc:picChg>
      </pc:sldChg>
      <pc:sldChg chg="addSp delSp modSp new mod setBg modAnim">
        <pc:chgData name="Avez Arthur" userId="3c874349-168c-465a-8e70-d8076a6d8435" providerId="ADAL" clId="{6486AD3E-A169-45BA-8B37-5BA0D9D9ADA9}" dt="2023-11-09T12:33:52.103" v="1042" actId="208"/>
        <pc:sldMkLst>
          <pc:docMk/>
          <pc:sldMk cId="1808999828" sldId="281"/>
        </pc:sldMkLst>
        <pc:spChg chg="mod">
          <ac:chgData name="Avez Arthur" userId="3c874349-168c-465a-8e70-d8076a6d8435" providerId="ADAL" clId="{6486AD3E-A169-45BA-8B37-5BA0D9D9ADA9}" dt="2023-11-09T12:28:10.894" v="983" actId="26606"/>
          <ac:spMkLst>
            <pc:docMk/>
            <pc:sldMk cId="1808999828" sldId="281"/>
            <ac:spMk id="2" creationId="{CBF94E16-0230-8F82-A123-1E29FBD20C37}"/>
          </ac:spMkLst>
        </pc:spChg>
        <pc:spChg chg="del">
          <ac:chgData name="Avez Arthur" userId="3c874349-168c-465a-8e70-d8076a6d8435" providerId="ADAL" clId="{6486AD3E-A169-45BA-8B37-5BA0D9D9ADA9}" dt="2023-11-09T12:28:03.764" v="980" actId="931"/>
          <ac:spMkLst>
            <pc:docMk/>
            <pc:sldMk cId="1808999828" sldId="281"/>
            <ac:spMk id="3" creationId="{8133BE30-BE2B-03ED-63D2-86717614E062}"/>
          </ac:spMkLst>
        </pc:spChg>
        <pc:spChg chg="mod">
          <ac:chgData name="Avez Arthur" userId="3c874349-168c-465a-8e70-d8076a6d8435" providerId="ADAL" clId="{6486AD3E-A169-45BA-8B37-5BA0D9D9ADA9}" dt="2023-11-09T12:28:10.894" v="983" actId="26606"/>
          <ac:spMkLst>
            <pc:docMk/>
            <pc:sldMk cId="1808999828" sldId="281"/>
            <ac:spMk id="4" creationId="{9FE01671-35EB-FFE7-92A8-FFED82DC3353}"/>
          </ac:spMkLst>
        </pc:spChg>
        <pc:spChg chg="mod">
          <ac:chgData name="Avez Arthur" userId="3c874349-168c-465a-8e70-d8076a6d8435" providerId="ADAL" clId="{6486AD3E-A169-45BA-8B37-5BA0D9D9ADA9}" dt="2023-11-09T12:28:10.894" v="983" actId="26606"/>
          <ac:spMkLst>
            <pc:docMk/>
            <pc:sldMk cId="1808999828" sldId="281"/>
            <ac:spMk id="5" creationId="{B2B4FCE5-3E7E-A5B6-222C-D90E8BEED989}"/>
          </ac:spMkLst>
        </pc:spChg>
        <pc:spChg chg="mod">
          <ac:chgData name="Avez Arthur" userId="3c874349-168c-465a-8e70-d8076a6d8435" providerId="ADAL" clId="{6486AD3E-A169-45BA-8B37-5BA0D9D9ADA9}" dt="2023-11-09T12:28:10.894" v="983" actId="26606"/>
          <ac:spMkLst>
            <pc:docMk/>
            <pc:sldMk cId="1808999828" sldId="281"/>
            <ac:spMk id="6" creationId="{15671E47-D3C3-3105-5862-D971A12947B3}"/>
          </ac:spMkLst>
        </pc:spChg>
        <pc:spChg chg="add mod">
          <ac:chgData name="Avez Arthur" userId="3c874349-168c-465a-8e70-d8076a6d8435" providerId="ADAL" clId="{6486AD3E-A169-45BA-8B37-5BA0D9D9ADA9}" dt="2023-11-09T12:30:41.801" v="1009" actId="14100"/>
          <ac:spMkLst>
            <pc:docMk/>
            <pc:sldMk cId="1808999828" sldId="281"/>
            <ac:spMk id="9" creationId="{56BC6DBB-1545-6CD9-55D1-93E48B49D4D9}"/>
          </ac:spMkLst>
        </pc:spChg>
        <pc:spChg chg="add mod">
          <ac:chgData name="Avez Arthur" userId="3c874349-168c-465a-8e70-d8076a6d8435" providerId="ADAL" clId="{6486AD3E-A169-45BA-8B37-5BA0D9D9ADA9}" dt="2023-11-09T12:30:48.775" v="1012" actId="14100"/>
          <ac:spMkLst>
            <pc:docMk/>
            <pc:sldMk cId="1808999828" sldId="281"/>
            <ac:spMk id="10" creationId="{3640D757-B768-F2F4-2B01-03689D91A67A}"/>
          </ac:spMkLst>
        </pc:spChg>
        <pc:spChg chg="add mod">
          <ac:chgData name="Avez Arthur" userId="3c874349-168c-465a-8e70-d8076a6d8435" providerId="ADAL" clId="{6486AD3E-A169-45BA-8B37-5BA0D9D9ADA9}" dt="2023-11-09T12:30:56.507" v="1015" actId="14100"/>
          <ac:spMkLst>
            <pc:docMk/>
            <pc:sldMk cId="1808999828" sldId="281"/>
            <ac:spMk id="11" creationId="{A71162CE-EA88-CC23-2824-2E95F25954A9}"/>
          </ac:spMkLst>
        </pc:spChg>
        <pc:spChg chg="add mod">
          <ac:chgData name="Avez Arthur" userId="3c874349-168c-465a-8e70-d8076a6d8435" providerId="ADAL" clId="{6486AD3E-A169-45BA-8B37-5BA0D9D9ADA9}" dt="2023-11-09T12:33:52.103" v="1042" actId="208"/>
          <ac:spMkLst>
            <pc:docMk/>
            <pc:sldMk cId="1808999828" sldId="281"/>
            <ac:spMk id="12" creationId="{9ABED31E-692D-1BEC-C495-38F3C3466E34}"/>
          </ac:spMkLst>
        </pc:spChg>
        <pc:spChg chg="add">
          <ac:chgData name="Avez Arthur" userId="3c874349-168c-465a-8e70-d8076a6d8435" providerId="ADAL" clId="{6486AD3E-A169-45BA-8B37-5BA0D9D9ADA9}" dt="2023-11-09T12:28:10.894" v="983" actId="26606"/>
          <ac:spMkLst>
            <pc:docMk/>
            <pc:sldMk cId="1808999828" sldId="281"/>
            <ac:spMk id="13" creationId="{3C54F4CE-85F0-46ED-80DA-9518C9251AD1}"/>
          </ac:spMkLst>
        </pc:spChg>
        <pc:spChg chg="add mod">
          <ac:chgData name="Avez Arthur" userId="3c874349-168c-465a-8e70-d8076a6d8435" providerId="ADAL" clId="{6486AD3E-A169-45BA-8B37-5BA0D9D9ADA9}" dt="2023-11-09T12:33:40.689" v="1039" actId="208"/>
          <ac:spMkLst>
            <pc:docMk/>
            <pc:sldMk cId="1808999828" sldId="281"/>
            <ac:spMk id="14" creationId="{99408DAB-6151-60C6-CAF0-575CB1449ABD}"/>
          </ac:spMkLst>
        </pc:spChg>
        <pc:spChg chg="add">
          <ac:chgData name="Avez Arthur" userId="3c874349-168c-465a-8e70-d8076a6d8435" providerId="ADAL" clId="{6486AD3E-A169-45BA-8B37-5BA0D9D9ADA9}" dt="2023-11-09T12:28:10.894" v="983" actId="26606"/>
          <ac:spMkLst>
            <pc:docMk/>
            <pc:sldMk cId="1808999828" sldId="281"/>
            <ac:spMk id="15" creationId="{DADD1FCA-8ACB-4958-81DD-4CDD6D3E1921}"/>
          </ac:spMkLst>
        </pc:spChg>
        <pc:picChg chg="add mod">
          <ac:chgData name="Avez Arthur" userId="3c874349-168c-465a-8e70-d8076a6d8435" providerId="ADAL" clId="{6486AD3E-A169-45BA-8B37-5BA0D9D9ADA9}" dt="2023-11-09T12:28:10.894" v="983" actId="26606"/>
          <ac:picMkLst>
            <pc:docMk/>
            <pc:sldMk cId="1808999828" sldId="281"/>
            <ac:picMk id="8" creationId="{BF6FA606-88BB-7B7E-3623-EA201BDA7D58}"/>
          </ac:picMkLst>
        </pc:picChg>
      </pc:sldChg>
      <pc:sldChg chg="addSp delSp modSp new mod setBg modAnim">
        <pc:chgData name="Avez Arthur" userId="3c874349-168c-465a-8e70-d8076a6d8435" providerId="ADAL" clId="{6486AD3E-A169-45BA-8B37-5BA0D9D9ADA9}" dt="2023-11-09T12:36:31.155" v="1058" actId="208"/>
        <pc:sldMkLst>
          <pc:docMk/>
          <pc:sldMk cId="2355260383" sldId="282"/>
        </pc:sldMkLst>
        <pc:spChg chg="mod">
          <ac:chgData name="Avez Arthur" userId="3c874349-168c-465a-8e70-d8076a6d8435" providerId="ADAL" clId="{6486AD3E-A169-45BA-8B37-5BA0D9D9ADA9}" dt="2023-11-09T12:29:31.807" v="999" actId="26606"/>
          <ac:spMkLst>
            <pc:docMk/>
            <pc:sldMk cId="2355260383" sldId="282"/>
            <ac:spMk id="2" creationId="{08C64444-5C3E-0603-473A-D9501DF232EC}"/>
          </ac:spMkLst>
        </pc:spChg>
        <pc:spChg chg="del">
          <ac:chgData name="Avez Arthur" userId="3c874349-168c-465a-8e70-d8076a6d8435" providerId="ADAL" clId="{6486AD3E-A169-45BA-8B37-5BA0D9D9ADA9}" dt="2023-11-09T12:29:27.544" v="996" actId="931"/>
          <ac:spMkLst>
            <pc:docMk/>
            <pc:sldMk cId="2355260383" sldId="282"/>
            <ac:spMk id="3" creationId="{36C49895-5927-D737-0A90-305147A11CAF}"/>
          </ac:spMkLst>
        </pc:spChg>
        <pc:spChg chg="mod">
          <ac:chgData name="Avez Arthur" userId="3c874349-168c-465a-8e70-d8076a6d8435" providerId="ADAL" clId="{6486AD3E-A169-45BA-8B37-5BA0D9D9ADA9}" dt="2023-11-09T12:29:31.807" v="999" actId="26606"/>
          <ac:spMkLst>
            <pc:docMk/>
            <pc:sldMk cId="2355260383" sldId="282"/>
            <ac:spMk id="4" creationId="{D7B2EF0A-A205-BA2C-3864-9256FA179FCA}"/>
          </ac:spMkLst>
        </pc:spChg>
        <pc:spChg chg="mod">
          <ac:chgData name="Avez Arthur" userId="3c874349-168c-465a-8e70-d8076a6d8435" providerId="ADAL" clId="{6486AD3E-A169-45BA-8B37-5BA0D9D9ADA9}" dt="2023-11-09T12:29:31.807" v="999" actId="26606"/>
          <ac:spMkLst>
            <pc:docMk/>
            <pc:sldMk cId="2355260383" sldId="282"/>
            <ac:spMk id="5" creationId="{8290C1A7-2CEE-A29A-3D58-EAE5F40D2A50}"/>
          </ac:spMkLst>
        </pc:spChg>
        <pc:spChg chg="mod">
          <ac:chgData name="Avez Arthur" userId="3c874349-168c-465a-8e70-d8076a6d8435" providerId="ADAL" clId="{6486AD3E-A169-45BA-8B37-5BA0D9D9ADA9}" dt="2023-11-09T12:29:31.807" v="999" actId="26606"/>
          <ac:spMkLst>
            <pc:docMk/>
            <pc:sldMk cId="2355260383" sldId="282"/>
            <ac:spMk id="6" creationId="{BEC2C0D5-9167-3F0F-7EF7-96E53E3B0303}"/>
          </ac:spMkLst>
        </pc:spChg>
        <pc:spChg chg="add mod">
          <ac:chgData name="Avez Arthur" userId="3c874349-168c-465a-8e70-d8076a6d8435" providerId="ADAL" clId="{6486AD3E-A169-45BA-8B37-5BA0D9D9ADA9}" dt="2023-11-09T12:34:22.224" v="1046" actId="14100"/>
          <ac:spMkLst>
            <pc:docMk/>
            <pc:sldMk cId="2355260383" sldId="282"/>
            <ac:spMk id="9" creationId="{EF2E006B-5C01-048C-9550-C5454D0E2F3D}"/>
          </ac:spMkLst>
        </pc:spChg>
        <pc:spChg chg="add mod">
          <ac:chgData name="Avez Arthur" userId="3c874349-168c-465a-8e70-d8076a6d8435" providerId="ADAL" clId="{6486AD3E-A169-45BA-8B37-5BA0D9D9ADA9}" dt="2023-11-09T12:36:26.476" v="1057" actId="208"/>
          <ac:spMkLst>
            <pc:docMk/>
            <pc:sldMk cId="2355260383" sldId="282"/>
            <ac:spMk id="10" creationId="{1ED08FD0-D59F-F4AE-54A6-7E12554C7783}"/>
          </ac:spMkLst>
        </pc:spChg>
        <pc:spChg chg="add mod">
          <ac:chgData name="Avez Arthur" userId="3c874349-168c-465a-8e70-d8076a6d8435" providerId="ADAL" clId="{6486AD3E-A169-45BA-8B37-5BA0D9D9ADA9}" dt="2023-11-09T12:36:31.155" v="1058" actId="208"/>
          <ac:spMkLst>
            <pc:docMk/>
            <pc:sldMk cId="2355260383" sldId="282"/>
            <ac:spMk id="11" creationId="{F4C09A9F-D526-3FBE-A256-527F5EF2DBC7}"/>
          </ac:spMkLst>
        </pc:spChg>
        <pc:spChg chg="add">
          <ac:chgData name="Avez Arthur" userId="3c874349-168c-465a-8e70-d8076a6d8435" providerId="ADAL" clId="{6486AD3E-A169-45BA-8B37-5BA0D9D9ADA9}" dt="2023-11-09T12:29:31.807" v="999" actId="26606"/>
          <ac:spMkLst>
            <pc:docMk/>
            <pc:sldMk cId="2355260383" sldId="282"/>
            <ac:spMk id="12" creationId="{0A56C206-58E3-4F22-1F97-E52D2EAC1B1B}"/>
          </ac:spMkLst>
        </pc:spChg>
        <pc:spChg chg="add">
          <ac:chgData name="Avez Arthur" userId="3c874349-168c-465a-8e70-d8076a6d8435" providerId="ADAL" clId="{6486AD3E-A169-45BA-8B37-5BA0D9D9ADA9}" dt="2023-11-09T12:29:31.807" v="999" actId="26606"/>
          <ac:spMkLst>
            <pc:docMk/>
            <pc:sldMk cId="2355260383" sldId="282"/>
            <ac:spMk id="15" creationId="{131BAD53-4E89-4F62-BBB7-26359763ED39}"/>
          </ac:spMkLst>
        </pc:spChg>
        <pc:spChg chg="add">
          <ac:chgData name="Avez Arthur" userId="3c874349-168c-465a-8e70-d8076a6d8435" providerId="ADAL" clId="{6486AD3E-A169-45BA-8B37-5BA0D9D9ADA9}" dt="2023-11-09T12:29:31.807" v="999" actId="26606"/>
          <ac:spMkLst>
            <pc:docMk/>
            <pc:sldMk cId="2355260383" sldId="282"/>
            <ac:spMk id="17" creationId="{62756DA2-40EB-4C6F-B962-5822FFB54FB6}"/>
          </ac:spMkLst>
        </pc:spChg>
        <pc:picChg chg="add mod">
          <ac:chgData name="Avez Arthur" userId="3c874349-168c-465a-8e70-d8076a6d8435" providerId="ADAL" clId="{6486AD3E-A169-45BA-8B37-5BA0D9D9ADA9}" dt="2023-11-09T12:29:31.807" v="999" actId="26606"/>
          <ac:picMkLst>
            <pc:docMk/>
            <pc:sldMk cId="2355260383" sldId="282"/>
            <ac:picMk id="8" creationId="{C13E537C-04C6-D237-5865-3E5E00C9857E}"/>
          </ac:picMkLst>
        </pc:picChg>
      </pc:sldChg>
      <pc:sldChg chg="addSp delSp modSp new mod setBg setClrOvrMap">
        <pc:chgData name="Avez Arthur" userId="3c874349-168c-465a-8e70-d8076a6d8435" providerId="ADAL" clId="{6486AD3E-A169-45BA-8B37-5BA0D9D9ADA9}" dt="2023-11-09T12:52:02.498" v="1251" actId="26606"/>
        <pc:sldMkLst>
          <pc:docMk/>
          <pc:sldMk cId="225945530" sldId="283"/>
        </pc:sldMkLst>
        <pc:spChg chg="mod">
          <ac:chgData name="Avez Arthur" userId="3c874349-168c-465a-8e70-d8076a6d8435" providerId="ADAL" clId="{6486AD3E-A169-45BA-8B37-5BA0D9D9ADA9}" dt="2023-11-09T12:51:22.457" v="1245" actId="26606"/>
          <ac:spMkLst>
            <pc:docMk/>
            <pc:sldMk cId="225945530" sldId="283"/>
            <ac:spMk id="2" creationId="{49153AA3-7ADE-336A-47E7-68D49D6131F9}"/>
          </ac:spMkLst>
        </pc:spChg>
        <pc:spChg chg="del mod">
          <ac:chgData name="Avez Arthur" userId="3c874349-168c-465a-8e70-d8076a6d8435" providerId="ADAL" clId="{6486AD3E-A169-45BA-8B37-5BA0D9D9ADA9}" dt="2023-11-09T12:45:27.403" v="1176" actId="26606"/>
          <ac:spMkLst>
            <pc:docMk/>
            <pc:sldMk cId="225945530" sldId="283"/>
            <ac:spMk id="3" creationId="{4F460D0D-71D0-A479-5FE5-B8244B9A5A22}"/>
          </ac:spMkLst>
        </pc:spChg>
        <pc:spChg chg="mod">
          <ac:chgData name="Avez Arthur" userId="3c874349-168c-465a-8e70-d8076a6d8435" providerId="ADAL" clId="{6486AD3E-A169-45BA-8B37-5BA0D9D9ADA9}" dt="2023-11-09T12:51:22.457" v="1245" actId="26606"/>
          <ac:spMkLst>
            <pc:docMk/>
            <pc:sldMk cId="225945530" sldId="283"/>
            <ac:spMk id="4" creationId="{F5279411-FD12-6906-D802-A42AD7370C73}"/>
          </ac:spMkLst>
        </pc:spChg>
        <pc:spChg chg="mod">
          <ac:chgData name="Avez Arthur" userId="3c874349-168c-465a-8e70-d8076a6d8435" providerId="ADAL" clId="{6486AD3E-A169-45BA-8B37-5BA0D9D9ADA9}" dt="2023-11-09T12:51:22.457" v="1245" actId="26606"/>
          <ac:spMkLst>
            <pc:docMk/>
            <pc:sldMk cId="225945530" sldId="283"/>
            <ac:spMk id="5" creationId="{7F232D22-E582-0EF5-E17F-0E16B3EF63A2}"/>
          </ac:spMkLst>
        </pc:spChg>
        <pc:spChg chg="mod">
          <ac:chgData name="Avez Arthur" userId="3c874349-168c-465a-8e70-d8076a6d8435" providerId="ADAL" clId="{6486AD3E-A169-45BA-8B37-5BA0D9D9ADA9}" dt="2023-11-09T12:51:22.457" v="1245" actId="26606"/>
          <ac:spMkLst>
            <pc:docMk/>
            <pc:sldMk cId="225945530" sldId="283"/>
            <ac:spMk id="6" creationId="{F7AA488E-8D95-3A7E-D684-2B474346C554}"/>
          </ac:spMkLst>
        </pc:spChg>
        <pc:spChg chg="add del">
          <ac:chgData name="Avez Arthur" userId="3c874349-168c-465a-8e70-d8076a6d8435" providerId="ADAL" clId="{6486AD3E-A169-45BA-8B37-5BA0D9D9ADA9}" dt="2023-11-09T12:51:44.861" v="1248" actId="26606"/>
          <ac:spMkLst>
            <pc:docMk/>
            <pc:sldMk cId="225945530" sldId="283"/>
            <ac:spMk id="12" creationId="{9228552E-C8B1-4A80-8448-0787CE0FC704}"/>
          </ac:spMkLst>
        </pc:spChg>
        <pc:spChg chg="add del">
          <ac:chgData name="Avez Arthur" userId="3c874349-168c-465a-8e70-d8076a6d8435" providerId="ADAL" clId="{6486AD3E-A169-45BA-8B37-5BA0D9D9ADA9}" dt="2023-11-09T12:51:21.133" v="1244" actId="26606"/>
          <ac:spMkLst>
            <pc:docMk/>
            <pc:sldMk cId="225945530" sldId="283"/>
            <ac:spMk id="15" creationId="{9228552E-C8B1-4A80-8448-0787CE0FC704}"/>
          </ac:spMkLst>
        </pc:spChg>
        <pc:spChg chg="add del">
          <ac:chgData name="Avez Arthur" userId="3c874349-168c-465a-8e70-d8076a6d8435" providerId="ADAL" clId="{6486AD3E-A169-45BA-8B37-5BA0D9D9ADA9}" dt="2023-11-09T12:52:02.498" v="1251" actId="26606"/>
          <ac:spMkLst>
            <pc:docMk/>
            <pc:sldMk cId="225945530" sldId="283"/>
            <ac:spMk id="19" creationId="{9228552E-C8B1-4A80-8448-0787CE0FC704}"/>
          </ac:spMkLst>
        </pc:spChg>
        <pc:spChg chg="add">
          <ac:chgData name="Avez Arthur" userId="3c874349-168c-465a-8e70-d8076a6d8435" providerId="ADAL" clId="{6486AD3E-A169-45BA-8B37-5BA0D9D9ADA9}" dt="2023-11-09T12:52:02.498" v="1251" actId="26606"/>
          <ac:spMkLst>
            <pc:docMk/>
            <pc:sldMk cId="225945530" sldId="283"/>
            <ac:spMk id="24" creationId="{9228552E-C8B1-4A80-8448-0787CE0FC704}"/>
          </ac:spMkLst>
        </pc:spChg>
        <pc:graphicFrameChg chg="add del">
          <ac:chgData name="Avez Arthur" userId="3c874349-168c-465a-8e70-d8076a6d8435" providerId="ADAL" clId="{6486AD3E-A169-45BA-8B37-5BA0D9D9ADA9}" dt="2023-11-09T12:51:22.457" v="1245" actId="26606"/>
          <ac:graphicFrameMkLst>
            <pc:docMk/>
            <pc:sldMk cId="225945530" sldId="283"/>
            <ac:graphicFrameMk id="8" creationId="{66B91171-30FD-4F45-8ECE-25A728164049}"/>
          </ac:graphicFrameMkLst>
        </pc:graphicFrameChg>
        <pc:graphicFrameChg chg="add del">
          <ac:chgData name="Avez Arthur" userId="3c874349-168c-465a-8e70-d8076a6d8435" providerId="ADAL" clId="{6486AD3E-A169-45BA-8B37-5BA0D9D9ADA9}" dt="2023-11-09T12:51:21.133" v="1244" actId="26606"/>
          <ac:graphicFrameMkLst>
            <pc:docMk/>
            <pc:sldMk cId="225945530" sldId="283"/>
            <ac:graphicFrameMk id="10" creationId="{79EACD9F-3028-E846-AE83-2C796CB8ECFC}"/>
          </ac:graphicFrameMkLst>
        </pc:graphicFrameChg>
        <pc:graphicFrameChg chg="add mod modGraphic">
          <ac:chgData name="Avez Arthur" userId="3c874349-168c-465a-8e70-d8076a6d8435" providerId="ADAL" clId="{6486AD3E-A169-45BA-8B37-5BA0D9D9ADA9}" dt="2023-11-09T12:52:02.498" v="1251" actId="26606"/>
          <ac:graphicFrameMkLst>
            <pc:docMk/>
            <pc:sldMk cId="225945530" sldId="283"/>
            <ac:graphicFrameMk id="14" creationId="{79EACD9F-3028-E846-AE83-2C796CB8ECFC}"/>
          </ac:graphicFrameMkLst>
        </pc:graphicFrameChg>
        <pc:picChg chg="add del">
          <ac:chgData name="Avez Arthur" userId="3c874349-168c-465a-8e70-d8076a6d8435" providerId="ADAL" clId="{6486AD3E-A169-45BA-8B37-5BA0D9D9ADA9}" dt="2023-11-09T12:51:21.133" v="1244" actId="26606"/>
          <ac:picMkLst>
            <pc:docMk/>
            <pc:sldMk cId="225945530" sldId="283"/>
            <ac:picMk id="11" creationId="{E062EA76-ECA3-E5E5-F305-52B5FA94490C}"/>
          </ac:picMkLst>
        </pc:picChg>
        <pc:picChg chg="add mod">
          <ac:chgData name="Avez Arthur" userId="3c874349-168c-465a-8e70-d8076a6d8435" providerId="ADAL" clId="{6486AD3E-A169-45BA-8B37-5BA0D9D9ADA9}" dt="2023-11-09T12:51:23.744" v="1246" actId="27614"/>
          <ac:picMkLst>
            <pc:docMk/>
            <pc:sldMk cId="225945530" sldId="283"/>
            <ac:picMk id="13" creationId="{E062EA76-ECA3-E5E5-F305-52B5FA94490C}"/>
          </ac:picMkLst>
        </pc:picChg>
      </pc:sldChg>
      <pc:sldChg chg="addSp delSp modSp new mod setBg modAnim">
        <pc:chgData name="Avez Arthur" userId="3c874349-168c-465a-8e70-d8076a6d8435" providerId="ADAL" clId="{6486AD3E-A169-45BA-8B37-5BA0D9D9ADA9}" dt="2023-11-09T12:50:37.544" v="1242" actId="26606"/>
        <pc:sldMkLst>
          <pc:docMk/>
          <pc:sldMk cId="3923087561" sldId="284"/>
        </pc:sldMkLst>
        <pc:spChg chg="mod ord">
          <ac:chgData name="Avez Arthur" userId="3c874349-168c-465a-8e70-d8076a6d8435" providerId="ADAL" clId="{6486AD3E-A169-45BA-8B37-5BA0D9D9ADA9}" dt="2023-11-09T12:50:37.544" v="1242" actId="26606"/>
          <ac:spMkLst>
            <pc:docMk/>
            <pc:sldMk cId="3923087561" sldId="284"/>
            <ac:spMk id="2" creationId="{CBB2520E-7587-3421-EB96-866C3E179915}"/>
          </ac:spMkLst>
        </pc:spChg>
        <pc:spChg chg="mod">
          <ac:chgData name="Avez Arthur" userId="3c874349-168c-465a-8e70-d8076a6d8435" providerId="ADAL" clId="{6486AD3E-A169-45BA-8B37-5BA0D9D9ADA9}" dt="2023-11-09T12:50:37.544" v="1242" actId="26606"/>
          <ac:spMkLst>
            <pc:docMk/>
            <pc:sldMk cId="3923087561" sldId="284"/>
            <ac:spMk id="3" creationId="{17FEE9CD-3015-BD3E-FBA7-535E1ED9B0B1}"/>
          </ac:spMkLst>
        </pc:spChg>
        <pc:spChg chg="mod">
          <ac:chgData name="Avez Arthur" userId="3c874349-168c-465a-8e70-d8076a6d8435" providerId="ADAL" clId="{6486AD3E-A169-45BA-8B37-5BA0D9D9ADA9}" dt="2023-11-09T12:50:37.544" v="1242" actId="26606"/>
          <ac:spMkLst>
            <pc:docMk/>
            <pc:sldMk cId="3923087561" sldId="284"/>
            <ac:spMk id="4" creationId="{DACC238C-8444-E602-A782-2945C0EE9911}"/>
          </ac:spMkLst>
        </pc:spChg>
        <pc:spChg chg="mod">
          <ac:chgData name="Avez Arthur" userId="3c874349-168c-465a-8e70-d8076a6d8435" providerId="ADAL" clId="{6486AD3E-A169-45BA-8B37-5BA0D9D9ADA9}" dt="2023-11-09T12:50:37.544" v="1242" actId="26606"/>
          <ac:spMkLst>
            <pc:docMk/>
            <pc:sldMk cId="3923087561" sldId="284"/>
            <ac:spMk id="5" creationId="{7660434F-3FA9-A266-D995-6A041013AADD}"/>
          </ac:spMkLst>
        </pc:spChg>
        <pc:spChg chg="mod">
          <ac:chgData name="Avez Arthur" userId="3c874349-168c-465a-8e70-d8076a6d8435" providerId="ADAL" clId="{6486AD3E-A169-45BA-8B37-5BA0D9D9ADA9}" dt="2023-11-09T12:50:37.544" v="1242" actId="26606"/>
          <ac:spMkLst>
            <pc:docMk/>
            <pc:sldMk cId="3923087561" sldId="284"/>
            <ac:spMk id="6" creationId="{B42B387F-214C-93F1-339D-E7061B6A85C7}"/>
          </ac:spMkLst>
        </pc:spChg>
        <pc:spChg chg="add">
          <ac:chgData name="Avez Arthur" userId="3c874349-168c-465a-8e70-d8076a6d8435" providerId="ADAL" clId="{6486AD3E-A169-45BA-8B37-5BA0D9D9ADA9}" dt="2023-11-09T12:50:37.544" v="1242" actId="26606"/>
          <ac:spMkLst>
            <pc:docMk/>
            <pc:sldMk cId="3923087561" sldId="284"/>
            <ac:spMk id="17" creationId="{04C21BAE-6866-4C7A-A7EC-C1B2E572D5BE}"/>
          </ac:spMkLst>
        </pc:spChg>
        <pc:spChg chg="add">
          <ac:chgData name="Avez Arthur" userId="3c874349-168c-465a-8e70-d8076a6d8435" providerId="ADAL" clId="{6486AD3E-A169-45BA-8B37-5BA0D9D9ADA9}" dt="2023-11-09T12:50:37.544" v="1242" actId="26606"/>
          <ac:spMkLst>
            <pc:docMk/>
            <pc:sldMk cId="3923087561" sldId="284"/>
            <ac:spMk id="19" creationId="{7E7D0C94-08B4-48AE-8813-CC4D60294F42}"/>
          </ac:spMkLst>
        </pc:spChg>
        <pc:spChg chg="add">
          <ac:chgData name="Avez Arthur" userId="3c874349-168c-465a-8e70-d8076a6d8435" providerId="ADAL" clId="{6486AD3E-A169-45BA-8B37-5BA0D9D9ADA9}" dt="2023-11-09T12:50:37.544" v="1242" actId="26606"/>
          <ac:spMkLst>
            <pc:docMk/>
            <pc:sldMk cId="3923087561" sldId="284"/>
            <ac:spMk id="21" creationId="{DD0D366F-455D-4298-97E9-89785ADAEC06}"/>
          </ac:spMkLst>
        </pc:spChg>
        <pc:spChg chg="add">
          <ac:chgData name="Avez Arthur" userId="3c874349-168c-465a-8e70-d8076a6d8435" providerId="ADAL" clId="{6486AD3E-A169-45BA-8B37-5BA0D9D9ADA9}" dt="2023-11-09T12:50:37.544" v="1242" actId="26606"/>
          <ac:spMkLst>
            <pc:docMk/>
            <pc:sldMk cId="3923087561" sldId="284"/>
            <ac:spMk id="23" creationId="{F0C518C2-0AA4-470C-87B9-9CBF428FBA25}"/>
          </ac:spMkLst>
        </pc:spChg>
        <pc:picChg chg="add mod">
          <ac:chgData name="Avez Arthur" userId="3c874349-168c-465a-8e70-d8076a6d8435" providerId="ADAL" clId="{6486AD3E-A169-45BA-8B37-5BA0D9D9ADA9}" dt="2023-11-09T12:50:37.544" v="1242" actId="26606"/>
          <ac:picMkLst>
            <pc:docMk/>
            <pc:sldMk cId="3923087561" sldId="284"/>
            <ac:picMk id="8" creationId="{EAD87D6B-D9B2-4C04-6486-59ED6F700716}"/>
          </ac:picMkLst>
        </pc:picChg>
        <pc:cxnChg chg="add del">
          <ac:chgData name="Avez Arthur" userId="3c874349-168c-465a-8e70-d8076a6d8435" providerId="ADAL" clId="{6486AD3E-A169-45BA-8B37-5BA0D9D9ADA9}" dt="2023-11-09T12:50:37.544" v="1242" actId="26606"/>
          <ac:cxnSpMkLst>
            <pc:docMk/>
            <pc:sldMk cId="3923087561" sldId="284"/>
            <ac:cxnSpMk id="12" creationId="{1503BFE4-729B-D9D0-C17B-501E6AF1127A}"/>
          </ac:cxnSpMkLst>
        </pc:cxnChg>
      </pc:sldChg>
      <pc:sldChg chg="modSp add mod ord">
        <pc:chgData name="Avez Arthur" userId="3c874349-168c-465a-8e70-d8076a6d8435" providerId="ADAL" clId="{6486AD3E-A169-45BA-8B37-5BA0D9D9ADA9}" dt="2023-11-09T12:53:10.162" v="1258" actId="14100"/>
        <pc:sldMkLst>
          <pc:docMk/>
          <pc:sldMk cId="263183922" sldId="285"/>
        </pc:sldMkLst>
        <pc:spChg chg="mod">
          <ac:chgData name="Avez Arthur" userId="3c874349-168c-465a-8e70-d8076a6d8435" providerId="ADAL" clId="{6486AD3E-A169-45BA-8B37-5BA0D9D9ADA9}" dt="2023-11-09T12:53:10.162" v="1258" actId="14100"/>
          <ac:spMkLst>
            <pc:docMk/>
            <pc:sldMk cId="263183922" sldId="285"/>
            <ac:spMk id="3" creationId="{4F1D032F-6FAB-4A63-6526-4F9866153F27}"/>
          </ac:spMkLst>
        </pc:spChg>
      </pc:sldChg>
    </pc:docChg>
  </pc:docChgLst>
  <pc:docChgLst>
    <pc:chgData name="Keller Benjamin" userId="2bf4bd38-2ca7-4393-badd-d884ae92cc16" providerId="ADAL" clId="{DFC39F3E-1C65-4311-AD8F-5464420B47B5}"/>
    <pc:docChg chg="undo custSel addSld modSld">
      <pc:chgData name="Keller Benjamin" userId="2bf4bd38-2ca7-4393-badd-d884ae92cc16" providerId="ADAL" clId="{DFC39F3E-1C65-4311-AD8F-5464420B47B5}" dt="2023-11-09T13:53:02.108" v="511" actId="26606"/>
      <pc:docMkLst>
        <pc:docMk/>
      </pc:docMkLst>
      <pc:sldChg chg="addSp delSp modSp mod">
        <pc:chgData name="Keller Benjamin" userId="2bf4bd38-2ca7-4393-badd-d884ae92cc16" providerId="ADAL" clId="{DFC39F3E-1C65-4311-AD8F-5464420B47B5}" dt="2023-11-09T13:21:15.682" v="178" actId="478"/>
        <pc:sldMkLst>
          <pc:docMk/>
          <pc:sldMk cId="2473310153" sldId="261"/>
        </pc:sldMkLst>
        <pc:spChg chg="mod">
          <ac:chgData name="Keller Benjamin" userId="2bf4bd38-2ca7-4393-badd-d884ae92cc16" providerId="ADAL" clId="{DFC39F3E-1C65-4311-AD8F-5464420B47B5}" dt="2023-11-09T13:19:22.879" v="97" actId="5793"/>
          <ac:spMkLst>
            <pc:docMk/>
            <pc:sldMk cId="2473310153" sldId="261"/>
            <ac:spMk id="2" creationId="{D5649E4B-7EE7-066A-C45F-0FB8BE357385}"/>
          </ac:spMkLst>
        </pc:spChg>
        <pc:spChg chg="del mod">
          <ac:chgData name="Keller Benjamin" userId="2bf4bd38-2ca7-4393-badd-d884ae92cc16" providerId="ADAL" clId="{DFC39F3E-1C65-4311-AD8F-5464420B47B5}" dt="2023-11-09T13:21:15.682" v="178" actId="478"/>
          <ac:spMkLst>
            <pc:docMk/>
            <pc:sldMk cId="2473310153" sldId="261"/>
            <ac:spMk id="3" creationId="{37E9BAFD-F285-3451-B387-C712FBA60B92}"/>
          </ac:spMkLst>
        </pc:spChg>
        <pc:spChg chg="add mod">
          <ac:chgData name="Keller Benjamin" userId="2bf4bd38-2ca7-4393-badd-d884ae92cc16" providerId="ADAL" clId="{DFC39F3E-1C65-4311-AD8F-5464420B47B5}" dt="2023-11-09T13:16:19.603" v="67" actId="14100"/>
          <ac:spMkLst>
            <pc:docMk/>
            <pc:sldMk cId="2473310153" sldId="261"/>
            <ac:spMk id="7" creationId="{304BCA08-5ADE-35EE-FE45-622E5DD1D85B}"/>
          </ac:spMkLst>
        </pc:spChg>
        <pc:spChg chg="add mod">
          <ac:chgData name="Keller Benjamin" userId="2bf4bd38-2ca7-4393-badd-d884ae92cc16" providerId="ADAL" clId="{DFC39F3E-1C65-4311-AD8F-5464420B47B5}" dt="2023-11-09T13:15:18.032" v="37" actId="20577"/>
          <ac:spMkLst>
            <pc:docMk/>
            <pc:sldMk cId="2473310153" sldId="261"/>
            <ac:spMk id="8" creationId="{1313813B-D2C8-58C6-E496-1712E88F3920}"/>
          </ac:spMkLst>
        </pc:spChg>
        <pc:spChg chg="add mod">
          <ac:chgData name="Keller Benjamin" userId="2bf4bd38-2ca7-4393-badd-d884ae92cc16" providerId="ADAL" clId="{DFC39F3E-1C65-4311-AD8F-5464420B47B5}" dt="2023-11-09T13:15:30.230" v="49" actId="20577"/>
          <ac:spMkLst>
            <pc:docMk/>
            <pc:sldMk cId="2473310153" sldId="261"/>
            <ac:spMk id="9" creationId="{44D68A15-E730-9C68-3C5E-614D355F7A63}"/>
          </ac:spMkLst>
        </pc:spChg>
        <pc:spChg chg="add mod">
          <ac:chgData name="Keller Benjamin" userId="2bf4bd38-2ca7-4393-badd-d884ae92cc16" providerId="ADAL" clId="{DFC39F3E-1C65-4311-AD8F-5464420B47B5}" dt="2023-11-09T13:16:38.540" v="78" actId="20577"/>
          <ac:spMkLst>
            <pc:docMk/>
            <pc:sldMk cId="2473310153" sldId="261"/>
            <ac:spMk id="10" creationId="{41E0CC95-E4C5-863A-1860-993FFF13C97E}"/>
          </ac:spMkLst>
        </pc:spChg>
        <pc:spChg chg="add mod">
          <ac:chgData name="Keller Benjamin" userId="2bf4bd38-2ca7-4393-badd-d884ae92cc16" providerId="ADAL" clId="{DFC39F3E-1C65-4311-AD8F-5464420B47B5}" dt="2023-11-09T13:18:49.659" v="87" actId="1076"/>
          <ac:spMkLst>
            <pc:docMk/>
            <pc:sldMk cId="2473310153" sldId="261"/>
            <ac:spMk id="11" creationId="{15309A03-F21F-F87C-B2C1-D8CB8F07AC1A}"/>
          </ac:spMkLst>
        </pc:spChg>
        <pc:spChg chg="add mod">
          <ac:chgData name="Keller Benjamin" userId="2bf4bd38-2ca7-4393-badd-d884ae92cc16" providerId="ADAL" clId="{DFC39F3E-1C65-4311-AD8F-5464420B47B5}" dt="2023-11-09T13:18:54.538" v="88" actId="14100"/>
          <ac:spMkLst>
            <pc:docMk/>
            <pc:sldMk cId="2473310153" sldId="261"/>
            <ac:spMk id="12" creationId="{79EE229C-CFA6-F268-2398-0A81C2412B16}"/>
          </ac:spMkLst>
        </pc:spChg>
      </pc:sldChg>
      <pc:sldChg chg="delSp modSp add mod">
        <pc:chgData name="Keller Benjamin" userId="2bf4bd38-2ca7-4393-badd-d884ae92cc16" providerId="ADAL" clId="{DFC39F3E-1C65-4311-AD8F-5464420B47B5}" dt="2023-11-09T13:22:08.099" v="200" actId="20577"/>
        <pc:sldMkLst>
          <pc:docMk/>
          <pc:sldMk cId="4048230638" sldId="286"/>
        </pc:sldMkLst>
        <pc:spChg chg="mod">
          <ac:chgData name="Keller Benjamin" userId="2bf4bd38-2ca7-4393-badd-d884ae92cc16" providerId="ADAL" clId="{DFC39F3E-1C65-4311-AD8F-5464420B47B5}" dt="2023-11-09T13:21:50.563" v="197" actId="20577"/>
          <ac:spMkLst>
            <pc:docMk/>
            <pc:sldMk cId="4048230638" sldId="286"/>
            <ac:spMk id="2" creationId="{D5649E4B-7EE7-066A-C45F-0FB8BE357385}"/>
          </ac:spMkLst>
        </pc:spChg>
        <pc:spChg chg="del">
          <ac:chgData name="Keller Benjamin" userId="2bf4bd38-2ca7-4393-badd-d884ae92cc16" providerId="ADAL" clId="{DFC39F3E-1C65-4311-AD8F-5464420B47B5}" dt="2023-11-09T13:20:46.211" v="177" actId="478"/>
          <ac:spMkLst>
            <pc:docMk/>
            <pc:sldMk cId="4048230638" sldId="286"/>
            <ac:spMk id="3" creationId="{37E9BAFD-F285-3451-B387-C712FBA60B92}"/>
          </ac:spMkLst>
        </pc:spChg>
        <pc:spChg chg="mod">
          <ac:chgData name="Keller Benjamin" userId="2bf4bd38-2ca7-4393-badd-d884ae92cc16" providerId="ADAL" clId="{DFC39F3E-1C65-4311-AD8F-5464420B47B5}" dt="2023-11-09T13:19:43.029" v="110" actId="20577"/>
          <ac:spMkLst>
            <pc:docMk/>
            <pc:sldMk cId="4048230638" sldId="286"/>
            <ac:spMk id="7" creationId="{304BCA08-5ADE-35EE-FE45-622E5DD1D85B}"/>
          </ac:spMkLst>
        </pc:spChg>
        <pc:spChg chg="mod">
          <ac:chgData name="Keller Benjamin" userId="2bf4bd38-2ca7-4393-badd-d884ae92cc16" providerId="ADAL" clId="{DFC39F3E-1C65-4311-AD8F-5464420B47B5}" dt="2023-11-09T13:22:08.099" v="200" actId="20577"/>
          <ac:spMkLst>
            <pc:docMk/>
            <pc:sldMk cId="4048230638" sldId="286"/>
            <ac:spMk id="8" creationId="{1313813B-D2C8-58C6-E496-1712E88F3920}"/>
          </ac:spMkLst>
        </pc:spChg>
        <pc:spChg chg="mod">
          <ac:chgData name="Keller Benjamin" userId="2bf4bd38-2ca7-4393-badd-d884ae92cc16" providerId="ADAL" clId="{DFC39F3E-1C65-4311-AD8F-5464420B47B5}" dt="2023-11-09T13:20:15.765" v="151" actId="20577"/>
          <ac:spMkLst>
            <pc:docMk/>
            <pc:sldMk cId="4048230638" sldId="286"/>
            <ac:spMk id="9" creationId="{44D68A15-E730-9C68-3C5E-614D355F7A63}"/>
          </ac:spMkLst>
        </pc:spChg>
        <pc:spChg chg="mod">
          <ac:chgData name="Keller Benjamin" userId="2bf4bd38-2ca7-4393-badd-d884ae92cc16" providerId="ADAL" clId="{DFC39F3E-1C65-4311-AD8F-5464420B47B5}" dt="2023-11-09T13:20:39.413" v="176" actId="20577"/>
          <ac:spMkLst>
            <pc:docMk/>
            <pc:sldMk cId="4048230638" sldId="286"/>
            <ac:spMk id="11" creationId="{15309A03-F21F-F87C-B2C1-D8CB8F07AC1A}"/>
          </ac:spMkLst>
        </pc:spChg>
        <pc:spChg chg="mod">
          <ac:chgData name="Keller Benjamin" userId="2bf4bd38-2ca7-4393-badd-d884ae92cc16" providerId="ADAL" clId="{DFC39F3E-1C65-4311-AD8F-5464420B47B5}" dt="2023-11-09T13:20:28.863" v="163" actId="20577"/>
          <ac:spMkLst>
            <pc:docMk/>
            <pc:sldMk cId="4048230638" sldId="286"/>
            <ac:spMk id="12" creationId="{79EE229C-CFA6-F268-2398-0A81C2412B16}"/>
          </ac:spMkLst>
        </pc:spChg>
      </pc:sldChg>
      <pc:sldChg chg="addSp delSp modSp new mod modClrScheme chgLayout">
        <pc:chgData name="Keller Benjamin" userId="2bf4bd38-2ca7-4393-badd-d884ae92cc16" providerId="ADAL" clId="{DFC39F3E-1C65-4311-AD8F-5464420B47B5}" dt="2023-11-09T13:31:12.971" v="243" actId="14100"/>
        <pc:sldMkLst>
          <pc:docMk/>
          <pc:sldMk cId="1297272632" sldId="287"/>
        </pc:sldMkLst>
        <pc:spChg chg="mod ord">
          <ac:chgData name="Keller Benjamin" userId="2bf4bd38-2ca7-4393-badd-d884ae92cc16" providerId="ADAL" clId="{DFC39F3E-1C65-4311-AD8F-5464420B47B5}" dt="2023-11-09T13:24:19.597" v="235" actId="20577"/>
          <ac:spMkLst>
            <pc:docMk/>
            <pc:sldMk cId="1297272632" sldId="287"/>
            <ac:spMk id="2" creationId="{144E1F3D-2FA3-6C64-E9E4-B37B0AC923A8}"/>
          </ac:spMkLst>
        </pc:spChg>
        <pc:spChg chg="del mod ord">
          <ac:chgData name="Keller Benjamin" userId="2bf4bd38-2ca7-4393-badd-d884ae92cc16" providerId="ADAL" clId="{DFC39F3E-1C65-4311-AD8F-5464420B47B5}" dt="2023-11-09T13:23:30.810" v="213" actId="700"/>
          <ac:spMkLst>
            <pc:docMk/>
            <pc:sldMk cId="1297272632" sldId="287"/>
            <ac:spMk id="3" creationId="{0A47A791-2280-E38A-A3C6-90EA37E1C3E5}"/>
          </ac:spMkLst>
        </pc:spChg>
        <pc:spChg chg="mod ord">
          <ac:chgData name="Keller Benjamin" userId="2bf4bd38-2ca7-4393-badd-d884ae92cc16" providerId="ADAL" clId="{DFC39F3E-1C65-4311-AD8F-5464420B47B5}" dt="2023-11-09T13:24:08.120" v="217" actId="700"/>
          <ac:spMkLst>
            <pc:docMk/>
            <pc:sldMk cId="1297272632" sldId="287"/>
            <ac:spMk id="4" creationId="{154B83A0-3740-BB0D-2622-4A1F508CB649}"/>
          </ac:spMkLst>
        </pc:spChg>
        <pc:spChg chg="mod ord">
          <ac:chgData name="Keller Benjamin" userId="2bf4bd38-2ca7-4393-badd-d884ae92cc16" providerId="ADAL" clId="{DFC39F3E-1C65-4311-AD8F-5464420B47B5}" dt="2023-11-09T13:24:08.120" v="217" actId="700"/>
          <ac:spMkLst>
            <pc:docMk/>
            <pc:sldMk cId="1297272632" sldId="287"/>
            <ac:spMk id="5" creationId="{39EDF3E2-DF2D-9F72-C01B-B92B50B51BE0}"/>
          </ac:spMkLst>
        </pc:spChg>
        <pc:spChg chg="mod ord">
          <ac:chgData name="Keller Benjamin" userId="2bf4bd38-2ca7-4393-badd-d884ae92cc16" providerId="ADAL" clId="{DFC39F3E-1C65-4311-AD8F-5464420B47B5}" dt="2023-11-09T13:24:08.120" v="217" actId="700"/>
          <ac:spMkLst>
            <pc:docMk/>
            <pc:sldMk cId="1297272632" sldId="287"/>
            <ac:spMk id="6" creationId="{0891B29B-EB08-5E0C-6D3F-9FBE73FDB3A2}"/>
          </ac:spMkLst>
        </pc:spChg>
        <pc:spChg chg="add del mod ord">
          <ac:chgData name="Keller Benjamin" userId="2bf4bd38-2ca7-4393-badd-d884ae92cc16" providerId="ADAL" clId="{DFC39F3E-1C65-4311-AD8F-5464420B47B5}" dt="2023-11-09T13:23:43.343" v="214" actId="700"/>
          <ac:spMkLst>
            <pc:docMk/>
            <pc:sldMk cId="1297272632" sldId="287"/>
            <ac:spMk id="7" creationId="{760E8995-9F11-BBB1-AFEE-1C11E2F1886E}"/>
          </ac:spMkLst>
        </pc:spChg>
        <pc:spChg chg="add del mod ord">
          <ac:chgData name="Keller Benjamin" userId="2bf4bd38-2ca7-4393-badd-d884ae92cc16" providerId="ADAL" clId="{DFC39F3E-1C65-4311-AD8F-5464420B47B5}" dt="2023-11-09T13:23:43.343" v="214" actId="700"/>
          <ac:spMkLst>
            <pc:docMk/>
            <pc:sldMk cId="1297272632" sldId="287"/>
            <ac:spMk id="8" creationId="{60B7325B-BE61-C9CF-2EEC-6641FDF45B28}"/>
          </ac:spMkLst>
        </pc:spChg>
        <pc:spChg chg="add del mod ord">
          <ac:chgData name="Keller Benjamin" userId="2bf4bd38-2ca7-4393-badd-d884ae92cc16" providerId="ADAL" clId="{DFC39F3E-1C65-4311-AD8F-5464420B47B5}" dt="2023-11-09T13:23:57.077" v="215" actId="6264"/>
          <ac:spMkLst>
            <pc:docMk/>
            <pc:sldMk cId="1297272632" sldId="287"/>
            <ac:spMk id="9" creationId="{E2709DF0-50F0-2447-D3D9-E54E97224C45}"/>
          </ac:spMkLst>
        </pc:spChg>
        <pc:spChg chg="add del mod ord">
          <ac:chgData name="Keller Benjamin" userId="2bf4bd38-2ca7-4393-badd-d884ae92cc16" providerId="ADAL" clId="{DFC39F3E-1C65-4311-AD8F-5464420B47B5}" dt="2023-11-09T13:23:57.077" v="215" actId="6264"/>
          <ac:spMkLst>
            <pc:docMk/>
            <pc:sldMk cId="1297272632" sldId="287"/>
            <ac:spMk id="10" creationId="{7395FF4E-5202-689B-81FE-6017C682ADC5}"/>
          </ac:spMkLst>
        </pc:spChg>
        <pc:spChg chg="add del mod ord">
          <ac:chgData name="Keller Benjamin" userId="2bf4bd38-2ca7-4393-badd-d884ae92cc16" providerId="ADAL" clId="{DFC39F3E-1C65-4311-AD8F-5464420B47B5}" dt="2023-11-09T13:23:57.077" v="215" actId="6264"/>
          <ac:spMkLst>
            <pc:docMk/>
            <pc:sldMk cId="1297272632" sldId="287"/>
            <ac:spMk id="11" creationId="{4DDBD176-5B2B-CD20-E7CC-C3564B2ADB0D}"/>
          </ac:spMkLst>
        </pc:spChg>
        <pc:spChg chg="add del mod ord">
          <ac:chgData name="Keller Benjamin" userId="2bf4bd38-2ca7-4393-badd-d884ae92cc16" providerId="ADAL" clId="{DFC39F3E-1C65-4311-AD8F-5464420B47B5}" dt="2023-11-09T13:23:57.077" v="215" actId="6264"/>
          <ac:spMkLst>
            <pc:docMk/>
            <pc:sldMk cId="1297272632" sldId="287"/>
            <ac:spMk id="12" creationId="{1752B6D3-AD79-C709-3D2F-1B9F54A2A2E8}"/>
          </ac:spMkLst>
        </pc:spChg>
        <pc:spChg chg="add del mod">
          <ac:chgData name="Keller Benjamin" userId="2bf4bd38-2ca7-4393-badd-d884ae92cc16" providerId="ADAL" clId="{DFC39F3E-1C65-4311-AD8F-5464420B47B5}" dt="2023-11-09T13:23:57.077" v="215" actId="6264"/>
          <ac:spMkLst>
            <pc:docMk/>
            <pc:sldMk cId="1297272632" sldId="287"/>
            <ac:spMk id="13" creationId="{80091D2A-251A-B101-3FA9-6A1864BEC440}"/>
          </ac:spMkLst>
        </pc:spChg>
        <pc:spChg chg="add del mod">
          <ac:chgData name="Keller Benjamin" userId="2bf4bd38-2ca7-4393-badd-d884ae92cc16" providerId="ADAL" clId="{DFC39F3E-1C65-4311-AD8F-5464420B47B5}" dt="2023-11-09T13:23:57.077" v="215" actId="6264"/>
          <ac:spMkLst>
            <pc:docMk/>
            <pc:sldMk cId="1297272632" sldId="287"/>
            <ac:spMk id="14" creationId="{371CDDC7-74F4-D744-4B8E-532A6B65B53B}"/>
          </ac:spMkLst>
        </pc:spChg>
        <pc:spChg chg="add del mod">
          <ac:chgData name="Keller Benjamin" userId="2bf4bd38-2ca7-4393-badd-d884ae92cc16" providerId="ADAL" clId="{DFC39F3E-1C65-4311-AD8F-5464420B47B5}" dt="2023-11-09T13:23:57.077" v="215" actId="6264"/>
          <ac:spMkLst>
            <pc:docMk/>
            <pc:sldMk cId="1297272632" sldId="287"/>
            <ac:spMk id="15" creationId="{D5403836-39F6-3393-67DA-AA6C6F20BFFE}"/>
          </ac:spMkLst>
        </pc:spChg>
        <pc:spChg chg="add del mod">
          <ac:chgData name="Keller Benjamin" userId="2bf4bd38-2ca7-4393-badd-d884ae92cc16" providerId="ADAL" clId="{DFC39F3E-1C65-4311-AD8F-5464420B47B5}" dt="2023-11-09T13:23:57.077" v="215" actId="6264"/>
          <ac:spMkLst>
            <pc:docMk/>
            <pc:sldMk cId="1297272632" sldId="287"/>
            <ac:spMk id="16" creationId="{6C94948D-196E-439B-0774-AF96047730AE}"/>
          </ac:spMkLst>
        </pc:spChg>
        <pc:spChg chg="add del mod ord">
          <ac:chgData name="Keller Benjamin" userId="2bf4bd38-2ca7-4393-badd-d884ae92cc16" providerId="ADAL" clId="{DFC39F3E-1C65-4311-AD8F-5464420B47B5}" dt="2023-11-09T13:24:00.568" v="216" actId="6264"/>
          <ac:spMkLst>
            <pc:docMk/>
            <pc:sldMk cId="1297272632" sldId="287"/>
            <ac:spMk id="17" creationId="{045FD781-3EE4-37B7-AABB-3BFA97037399}"/>
          </ac:spMkLst>
        </pc:spChg>
        <pc:spChg chg="add del mod ord">
          <ac:chgData name="Keller Benjamin" userId="2bf4bd38-2ca7-4393-badd-d884ae92cc16" providerId="ADAL" clId="{DFC39F3E-1C65-4311-AD8F-5464420B47B5}" dt="2023-11-09T13:24:00.568" v="216" actId="6264"/>
          <ac:spMkLst>
            <pc:docMk/>
            <pc:sldMk cId="1297272632" sldId="287"/>
            <ac:spMk id="18" creationId="{9D557FEA-B548-76EC-64ED-714A4599F6D9}"/>
          </ac:spMkLst>
        </pc:spChg>
        <pc:spChg chg="add del mod ord">
          <ac:chgData name="Keller Benjamin" userId="2bf4bd38-2ca7-4393-badd-d884ae92cc16" providerId="ADAL" clId="{DFC39F3E-1C65-4311-AD8F-5464420B47B5}" dt="2023-11-09T13:24:00.568" v="216" actId="6264"/>
          <ac:spMkLst>
            <pc:docMk/>
            <pc:sldMk cId="1297272632" sldId="287"/>
            <ac:spMk id="19" creationId="{F016AF8C-803A-BC3E-F2DE-F6C024055A6B}"/>
          </ac:spMkLst>
        </pc:spChg>
        <pc:spChg chg="add del mod ord">
          <ac:chgData name="Keller Benjamin" userId="2bf4bd38-2ca7-4393-badd-d884ae92cc16" providerId="ADAL" clId="{DFC39F3E-1C65-4311-AD8F-5464420B47B5}" dt="2023-11-09T13:24:00.568" v="216" actId="6264"/>
          <ac:spMkLst>
            <pc:docMk/>
            <pc:sldMk cId="1297272632" sldId="287"/>
            <ac:spMk id="20" creationId="{C2B7250F-EFA0-EEB0-7179-17D496B8AF66}"/>
          </ac:spMkLst>
        </pc:spChg>
        <pc:spChg chg="add del mod">
          <ac:chgData name="Keller Benjamin" userId="2bf4bd38-2ca7-4393-badd-d884ae92cc16" providerId="ADAL" clId="{DFC39F3E-1C65-4311-AD8F-5464420B47B5}" dt="2023-11-09T13:24:00.568" v="216" actId="6264"/>
          <ac:spMkLst>
            <pc:docMk/>
            <pc:sldMk cId="1297272632" sldId="287"/>
            <ac:spMk id="21" creationId="{6C39A0DF-B71F-D67D-88DD-820B41A594D0}"/>
          </ac:spMkLst>
        </pc:spChg>
        <pc:spChg chg="add del mod">
          <ac:chgData name="Keller Benjamin" userId="2bf4bd38-2ca7-4393-badd-d884ae92cc16" providerId="ADAL" clId="{DFC39F3E-1C65-4311-AD8F-5464420B47B5}" dt="2023-11-09T13:24:00.568" v="216" actId="6264"/>
          <ac:spMkLst>
            <pc:docMk/>
            <pc:sldMk cId="1297272632" sldId="287"/>
            <ac:spMk id="22" creationId="{E8A08AAF-C606-41B1-8EA8-399FFD3E889B}"/>
          </ac:spMkLst>
        </pc:spChg>
        <pc:spChg chg="add del mod">
          <ac:chgData name="Keller Benjamin" userId="2bf4bd38-2ca7-4393-badd-d884ae92cc16" providerId="ADAL" clId="{DFC39F3E-1C65-4311-AD8F-5464420B47B5}" dt="2023-11-09T13:24:00.568" v="216" actId="6264"/>
          <ac:spMkLst>
            <pc:docMk/>
            <pc:sldMk cId="1297272632" sldId="287"/>
            <ac:spMk id="23" creationId="{9558EED1-D4C2-546F-4969-006FE2FC9B09}"/>
          </ac:spMkLst>
        </pc:spChg>
        <pc:spChg chg="add del mod">
          <ac:chgData name="Keller Benjamin" userId="2bf4bd38-2ca7-4393-badd-d884ae92cc16" providerId="ADAL" clId="{DFC39F3E-1C65-4311-AD8F-5464420B47B5}" dt="2023-11-09T13:24:00.568" v="216" actId="6264"/>
          <ac:spMkLst>
            <pc:docMk/>
            <pc:sldMk cId="1297272632" sldId="287"/>
            <ac:spMk id="24" creationId="{2CCD70B9-A4D4-BF4F-23D8-0C9E3D8663B5}"/>
          </ac:spMkLst>
        </pc:spChg>
        <pc:spChg chg="add del mod ord">
          <ac:chgData name="Keller Benjamin" userId="2bf4bd38-2ca7-4393-badd-d884ae92cc16" providerId="ADAL" clId="{DFC39F3E-1C65-4311-AD8F-5464420B47B5}" dt="2023-11-09T13:24:08.120" v="217" actId="700"/>
          <ac:spMkLst>
            <pc:docMk/>
            <pc:sldMk cId="1297272632" sldId="287"/>
            <ac:spMk id="25" creationId="{597FB1ED-3742-D5EA-4A6B-36BAF3A42231}"/>
          </ac:spMkLst>
        </pc:spChg>
        <pc:spChg chg="add del mod ord">
          <ac:chgData name="Keller Benjamin" userId="2bf4bd38-2ca7-4393-badd-d884ae92cc16" providerId="ADAL" clId="{DFC39F3E-1C65-4311-AD8F-5464420B47B5}" dt="2023-11-09T13:24:08.120" v="217" actId="700"/>
          <ac:spMkLst>
            <pc:docMk/>
            <pc:sldMk cId="1297272632" sldId="287"/>
            <ac:spMk id="26" creationId="{E1EF00BB-79AA-2FFA-A146-F197CE9EE18E}"/>
          </ac:spMkLst>
        </pc:spChg>
        <pc:spChg chg="add del mod ord">
          <ac:chgData name="Keller Benjamin" userId="2bf4bd38-2ca7-4393-badd-d884ae92cc16" providerId="ADAL" clId="{DFC39F3E-1C65-4311-AD8F-5464420B47B5}" dt="2023-11-09T13:24:08.120" v="217" actId="700"/>
          <ac:spMkLst>
            <pc:docMk/>
            <pc:sldMk cId="1297272632" sldId="287"/>
            <ac:spMk id="27" creationId="{4858FD33-1A13-F58F-A799-44B1FBB8C8BF}"/>
          </ac:spMkLst>
        </pc:spChg>
        <pc:spChg chg="add del mod ord">
          <ac:chgData name="Keller Benjamin" userId="2bf4bd38-2ca7-4393-badd-d884ae92cc16" providerId="ADAL" clId="{DFC39F3E-1C65-4311-AD8F-5464420B47B5}" dt="2023-11-09T13:24:08.120" v="217" actId="700"/>
          <ac:spMkLst>
            <pc:docMk/>
            <pc:sldMk cId="1297272632" sldId="287"/>
            <ac:spMk id="28" creationId="{BEB2E5C1-64B3-EAD4-EF49-DCAFD63DE66A}"/>
          </ac:spMkLst>
        </pc:spChg>
        <pc:spChg chg="add del mod ord">
          <ac:chgData name="Keller Benjamin" userId="2bf4bd38-2ca7-4393-badd-d884ae92cc16" providerId="ADAL" clId="{DFC39F3E-1C65-4311-AD8F-5464420B47B5}" dt="2023-11-09T13:28:51.753" v="236" actId="22"/>
          <ac:spMkLst>
            <pc:docMk/>
            <pc:sldMk cId="1297272632" sldId="287"/>
            <ac:spMk id="29" creationId="{5792FFDF-F1F3-DFB6-E8FB-9EFD8F07B4DC}"/>
          </ac:spMkLst>
        </pc:spChg>
        <pc:picChg chg="add mod ord modCrop">
          <ac:chgData name="Keller Benjamin" userId="2bf4bd38-2ca7-4393-badd-d884ae92cc16" providerId="ADAL" clId="{DFC39F3E-1C65-4311-AD8F-5464420B47B5}" dt="2023-11-09T13:31:12.971" v="243" actId="14100"/>
          <ac:picMkLst>
            <pc:docMk/>
            <pc:sldMk cId="1297272632" sldId="287"/>
            <ac:picMk id="31" creationId="{74014DCE-FFA8-0CF4-DDF0-0F95EAE89C1F}"/>
          </ac:picMkLst>
        </pc:picChg>
      </pc:sldChg>
      <pc:sldChg chg="addSp delSp modSp new mod">
        <pc:chgData name="Keller Benjamin" userId="2bf4bd38-2ca7-4393-badd-d884ae92cc16" providerId="ADAL" clId="{DFC39F3E-1C65-4311-AD8F-5464420B47B5}" dt="2023-11-09T13:34:21.613" v="260" actId="14100"/>
        <pc:sldMkLst>
          <pc:docMk/>
          <pc:sldMk cId="3525485159" sldId="288"/>
        </pc:sldMkLst>
        <pc:spChg chg="mod">
          <ac:chgData name="Keller Benjamin" userId="2bf4bd38-2ca7-4393-badd-d884ae92cc16" providerId="ADAL" clId="{DFC39F3E-1C65-4311-AD8F-5464420B47B5}" dt="2023-11-09T13:32:57.894" v="256" actId="20577"/>
          <ac:spMkLst>
            <pc:docMk/>
            <pc:sldMk cId="3525485159" sldId="288"/>
            <ac:spMk id="2" creationId="{CB910F5C-82FE-EB45-54AA-AEE62E16A193}"/>
          </ac:spMkLst>
        </pc:spChg>
        <pc:spChg chg="del">
          <ac:chgData name="Keller Benjamin" userId="2bf4bd38-2ca7-4393-badd-d884ae92cc16" providerId="ADAL" clId="{DFC39F3E-1C65-4311-AD8F-5464420B47B5}" dt="2023-11-09T13:33:59.954" v="257" actId="22"/>
          <ac:spMkLst>
            <pc:docMk/>
            <pc:sldMk cId="3525485159" sldId="288"/>
            <ac:spMk id="3" creationId="{97AAB9B1-4738-2361-1A18-42EA943A3073}"/>
          </ac:spMkLst>
        </pc:spChg>
        <pc:picChg chg="add mod ord modCrop">
          <ac:chgData name="Keller Benjamin" userId="2bf4bd38-2ca7-4393-badd-d884ae92cc16" providerId="ADAL" clId="{DFC39F3E-1C65-4311-AD8F-5464420B47B5}" dt="2023-11-09T13:34:21.613" v="260" actId="14100"/>
          <ac:picMkLst>
            <pc:docMk/>
            <pc:sldMk cId="3525485159" sldId="288"/>
            <ac:picMk id="8" creationId="{6F83EAF9-1639-F9C1-80FB-F185DBABE57A}"/>
          </ac:picMkLst>
        </pc:picChg>
      </pc:sldChg>
      <pc:sldChg chg="addSp delSp modSp new mod modClrScheme chgLayout">
        <pc:chgData name="Keller Benjamin" userId="2bf4bd38-2ca7-4393-badd-d884ae92cc16" providerId="ADAL" clId="{DFC39F3E-1C65-4311-AD8F-5464420B47B5}" dt="2023-11-09T13:44:41.451" v="390" actId="14100"/>
        <pc:sldMkLst>
          <pc:docMk/>
          <pc:sldMk cId="3374134036" sldId="291"/>
        </pc:sldMkLst>
        <pc:spChg chg="mod ord">
          <ac:chgData name="Keller Benjamin" userId="2bf4bd38-2ca7-4393-badd-d884ae92cc16" providerId="ADAL" clId="{DFC39F3E-1C65-4311-AD8F-5464420B47B5}" dt="2023-11-09T13:40:47.319" v="310" actId="700"/>
          <ac:spMkLst>
            <pc:docMk/>
            <pc:sldMk cId="3374134036" sldId="291"/>
            <ac:spMk id="2" creationId="{0BF2C603-04F4-4D6D-2B52-B574485F691D}"/>
          </ac:spMkLst>
        </pc:spChg>
        <pc:spChg chg="del mod ord">
          <ac:chgData name="Keller Benjamin" userId="2bf4bd38-2ca7-4393-badd-d884ae92cc16" providerId="ADAL" clId="{DFC39F3E-1C65-4311-AD8F-5464420B47B5}" dt="2023-11-09T13:40:10.006" v="305" actId="700"/>
          <ac:spMkLst>
            <pc:docMk/>
            <pc:sldMk cId="3374134036" sldId="291"/>
            <ac:spMk id="3" creationId="{561AF5ED-60EE-4C01-9CDE-92BEE5246A7D}"/>
          </ac:spMkLst>
        </pc:spChg>
        <pc:spChg chg="mod ord">
          <ac:chgData name="Keller Benjamin" userId="2bf4bd38-2ca7-4393-badd-d884ae92cc16" providerId="ADAL" clId="{DFC39F3E-1C65-4311-AD8F-5464420B47B5}" dt="2023-11-09T13:40:47.319" v="310" actId="700"/>
          <ac:spMkLst>
            <pc:docMk/>
            <pc:sldMk cId="3374134036" sldId="291"/>
            <ac:spMk id="4" creationId="{5BD8C658-0C38-91BF-F872-D3AE67883619}"/>
          </ac:spMkLst>
        </pc:spChg>
        <pc:spChg chg="mod ord">
          <ac:chgData name="Keller Benjamin" userId="2bf4bd38-2ca7-4393-badd-d884ae92cc16" providerId="ADAL" clId="{DFC39F3E-1C65-4311-AD8F-5464420B47B5}" dt="2023-11-09T13:40:47.319" v="310" actId="700"/>
          <ac:spMkLst>
            <pc:docMk/>
            <pc:sldMk cId="3374134036" sldId="291"/>
            <ac:spMk id="5" creationId="{89A2B7C6-F46F-71E4-5AAC-900163676396}"/>
          </ac:spMkLst>
        </pc:spChg>
        <pc:spChg chg="mod ord">
          <ac:chgData name="Keller Benjamin" userId="2bf4bd38-2ca7-4393-badd-d884ae92cc16" providerId="ADAL" clId="{DFC39F3E-1C65-4311-AD8F-5464420B47B5}" dt="2023-11-09T13:40:47.319" v="310" actId="700"/>
          <ac:spMkLst>
            <pc:docMk/>
            <pc:sldMk cId="3374134036" sldId="291"/>
            <ac:spMk id="6" creationId="{0833402C-F873-E5EB-15DB-FF62DD988871}"/>
          </ac:spMkLst>
        </pc:spChg>
        <pc:spChg chg="add del mod ord">
          <ac:chgData name="Keller Benjamin" userId="2bf4bd38-2ca7-4393-badd-d884ae92cc16" providerId="ADAL" clId="{DFC39F3E-1C65-4311-AD8F-5464420B47B5}" dt="2023-11-09T13:40:47.319" v="310" actId="700"/>
          <ac:spMkLst>
            <pc:docMk/>
            <pc:sldMk cId="3374134036" sldId="291"/>
            <ac:spMk id="7" creationId="{A591443A-D66A-1D23-D726-5B1D03060820}"/>
          </ac:spMkLst>
        </pc:spChg>
        <pc:spChg chg="add del mod ord">
          <ac:chgData name="Keller Benjamin" userId="2bf4bd38-2ca7-4393-badd-d884ae92cc16" providerId="ADAL" clId="{DFC39F3E-1C65-4311-AD8F-5464420B47B5}" dt="2023-11-09T13:40:47.319" v="310" actId="700"/>
          <ac:spMkLst>
            <pc:docMk/>
            <pc:sldMk cId="3374134036" sldId="291"/>
            <ac:spMk id="8" creationId="{68C03622-1DBA-2272-B444-B603030A5D95}"/>
          </ac:spMkLst>
        </pc:spChg>
        <pc:spChg chg="add mod ord">
          <ac:chgData name="Keller Benjamin" userId="2bf4bd38-2ca7-4393-badd-d884ae92cc16" providerId="ADAL" clId="{DFC39F3E-1C65-4311-AD8F-5464420B47B5}" dt="2023-11-09T13:41:25.028" v="343" actId="20577"/>
          <ac:spMkLst>
            <pc:docMk/>
            <pc:sldMk cId="3374134036" sldId="291"/>
            <ac:spMk id="11" creationId="{BB9209F1-CE34-0294-95EA-55A185227D75}"/>
          </ac:spMkLst>
        </pc:spChg>
        <pc:spChg chg="add del mod ord">
          <ac:chgData name="Keller Benjamin" userId="2bf4bd38-2ca7-4393-badd-d884ae92cc16" providerId="ADAL" clId="{DFC39F3E-1C65-4311-AD8F-5464420B47B5}" dt="2023-11-09T13:40:53.363" v="311" actId="22"/>
          <ac:spMkLst>
            <pc:docMk/>
            <pc:sldMk cId="3374134036" sldId="291"/>
            <ac:spMk id="12" creationId="{0E035045-9AAE-18DE-9A7F-11961935BD43}"/>
          </ac:spMkLst>
        </pc:spChg>
        <pc:spChg chg="add mod ord">
          <ac:chgData name="Keller Benjamin" userId="2bf4bd38-2ca7-4393-badd-d884ae92cc16" providerId="ADAL" clId="{DFC39F3E-1C65-4311-AD8F-5464420B47B5}" dt="2023-11-09T13:41:51.789" v="377" actId="20577"/>
          <ac:spMkLst>
            <pc:docMk/>
            <pc:sldMk cId="3374134036" sldId="291"/>
            <ac:spMk id="13" creationId="{701ADF54-2A48-1854-08AB-0420F920D747}"/>
          </ac:spMkLst>
        </pc:spChg>
        <pc:spChg chg="add del mod ord">
          <ac:chgData name="Keller Benjamin" userId="2bf4bd38-2ca7-4393-badd-d884ae92cc16" providerId="ADAL" clId="{DFC39F3E-1C65-4311-AD8F-5464420B47B5}" dt="2023-11-09T13:44:27.918" v="387" actId="478"/>
          <ac:spMkLst>
            <pc:docMk/>
            <pc:sldMk cId="3374134036" sldId="291"/>
            <ac:spMk id="14" creationId="{1D8F604D-F2ED-BC9B-1CF4-570BBFA64268}"/>
          </ac:spMkLst>
        </pc:spChg>
        <pc:spChg chg="add del mod">
          <ac:chgData name="Keller Benjamin" userId="2bf4bd38-2ca7-4393-badd-d884ae92cc16" providerId="ADAL" clId="{DFC39F3E-1C65-4311-AD8F-5464420B47B5}" dt="2023-11-09T13:42:48.294" v="381"/>
          <ac:spMkLst>
            <pc:docMk/>
            <pc:sldMk cId="3374134036" sldId="291"/>
            <ac:spMk id="20" creationId="{33CDB18C-BAB2-F860-EA53-6BD33F8668B0}"/>
          </ac:spMkLst>
        </pc:spChg>
        <pc:picChg chg="add del mod ord">
          <ac:chgData name="Keller Benjamin" userId="2bf4bd38-2ca7-4393-badd-d884ae92cc16" providerId="ADAL" clId="{DFC39F3E-1C65-4311-AD8F-5464420B47B5}" dt="2023-11-09T13:40:43.397" v="309" actId="22"/>
          <ac:picMkLst>
            <pc:docMk/>
            <pc:sldMk cId="3374134036" sldId="291"/>
            <ac:picMk id="10" creationId="{3CA2C254-29ED-CE4E-FB92-7BF9E1869B4F}"/>
          </ac:picMkLst>
        </pc:picChg>
        <pc:picChg chg="add del mod ord">
          <ac:chgData name="Keller Benjamin" userId="2bf4bd38-2ca7-4393-badd-d884ae92cc16" providerId="ADAL" clId="{DFC39F3E-1C65-4311-AD8F-5464420B47B5}" dt="2023-11-09T13:42:39.930" v="379" actId="478"/>
          <ac:picMkLst>
            <pc:docMk/>
            <pc:sldMk cId="3374134036" sldId="291"/>
            <ac:picMk id="16" creationId="{7017EE4A-8E0A-7BFF-7498-4B6E583C0C11}"/>
          </ac:picMkLst>
        </pc:picChg>
        <pc:picChg chg="add del">
          <ac:chgData name="Keller Benjamin" userId="2bf4bd38-2ca7-4393-badd-d884ae92cc16" providerId="ADAL" clId="{DFC39F3E-1C65-4311-AD8F-5464420B47B5}" dt="2023-11-09T13:42:42.878" v="380" actId="21"/>
          <ac:picMkLst>
            <pc:docMk/>
            <pc:sldMk cId="3374134036" sldId="291"/>
            <ac:picMk id="18" creationId="{7227B570-E526-F0AC-5C5C-C4773151A01C}"/>
          </ac:picMkLst>
        </pc:picChg>
        <pc:picChg chg="add mod modCrop">
          <ac:chgData name="Keller Benjamin" userId="2bf4bd38-2ca7-4393-badd-d884ae92cc16" providerId="ADAL" clId="{DFC39F3E-1C65-4311-AD8F-5464420B47B5}" dt="2023-11-09T13:43:25.371" v="386" actId="1076"/>
          <ac:picMkLst>
            <pc:docMk/>
            <pc:sldMk cId="3374134036" sldId="291"/>
            <ac:picMk id="21" creationId="{43FD9F25-8540-4D6B-62B6-0F4ECAF0FF0B}"/>
          </ac:picMkLst>
        </pc:picChg>
        <pc:picChg chg="add mod">
          <ac:chgData name="Keller Benjamin" userId="2bf4bd38-2ca7-4393-badd-d884ae92cc16" providerId="ADAL" clId="{DFC39F3E-1C65-4311-AD8F-5464420B47B5}" dt="2023-11-09T13:44:41.451" v="390" actId="14100"/>
          <ac:picMkLst>
            <pc:docMk/>
            <pc:sldMk cId="3374134036" sldId="291"/>
            <ac:picMk id="23" creationId="{DAECFF87-EB19-DF54-D57C-B5C8053A30FC}"/>
          </ac:picMkLst>
        </pc:picChg>
      </pc:sldChg>
      <pc:sldChg chg="addSp delSp modSp add mod">
        <pc:chgData name="Keller Benjamin" userId="2bf4bd38-2ca7-4393-badd-d884ae92cc16" providerId="ADAL" clId="{DFC39F3E-1C65-4311-AD8F-5464420B47B5}" dt="2023-11-09T13:49:21.771" v="486" actId="1035"/>
        <pc:sldMkLst>
          <pc:docMk/>
          <pc:sldMk cId="1232618502" sldId="292"/>
        </pc:sldMkLst>
        <pc:spChg chg="mod">
          <ac:chgData name="Keller Benjamin" userId="2bf4bd38-2ca7-4393-badd-d884ae92cc16" providerId="ADAL" clId="{DFC39F3E-1C65-4311-AD8F-5464420B47B5}" dt="2023-11-09T13:45:45.576" v="395" actId="20577"/>
          <ac:spMkLst>
            <pc:docMk/>
            <pc:sldMk cId="1232618502" sldId="292"/>
            <ac:spMk id="2" creationId="{0BF2C603-04F4-4D6D-2B52-B574485F691D}"/>
          </ac:spMkLst>
        </pc:spChg>
        <pc:spChg chg="add del mod">
          <ac:chgData name="Keller Benjamin" userId="2bf4bd38-2ca7-4393-badd-d884ae92cc16" providerId="ADAL" clId="{DFC39F3E-1C65-4311-AD8F-5464420B47B5}" dt="2023-11-09T13:48:11.280" v="422" actId="478"/>
          <ac:spMkLst>
            <pc:docMk/>
            <pc:sldMk cId="1232618502" sldId="292"/>
            <ac:spMk id="7" creationId="{577A7DDF-CCCD-753D-01CA-34520AFAC4E2}"/>
          </ac:spMkLst>
        </pc:spChg>
        <pc:spChg chg="mod">
          <ac:chgData name="Keller Benjamin" userId="2bf4bd38-2ca7-4393-badd-d884ae92cc16" providerId="ADAL" clId="{DFC39F3E-1C65-4311-AD8F-5464420B47B5}" dt="2023-11-09T13:46:04.076" v="419" actId="20577"/>
          <ac:spMkLst>
            <pc:docMk/>
            <pc:sldMk cId="1232618502" sldId="292"/>
            <ac:spMk id="11" creationId="{BB9209F1-CE34-0294-95EA-55A185227D75}"/>
          </ac:spMkLst>
        </pc:spChg>
        <pc:spChg chg="mod">
          <ac:chgData name="Keller Benjamin" userId="2bf4bd38-2ca7-4393-badd-d884ae92cc16" providerId="ADAL" clId="{DFC39F3E-1C65-4311-AD8F-5464420B47B5}" dt="2023-11-09T13:48:35.767" v="442" actId="20577"/>
          <ac:spMkLst>
            <pc:docMk/>
            <pc:sldMk cId="1232618502" sldId="292"/>
            <ac:spMk id="13" creationId="{701ADF54-2A48-1854-08AB-0420F920D747}"/>
          </ac:spMkLst>
        </pc:spChg>
        <pc:picChg chg="add mod">
          <ac:chgData name="Keller Benjamin" userId="2bf4bd38-2ca7-4393-badd-d884ae92cc16" providerId="ADAL" clId="{DFC39F3E-1C65-4311-AD8F-5464420B47B5}" dt="2023-11-09T13:48:15.850" v="423" actId="1076"/>
          <ac:picMkLst>
            <pc:docMk/>
            <pc:sldMk cId="1232618502" sldId="292"/>
            <ac:picMk id="9" creationId="{7590FDC7-CB52-DC2F-93C9-A50223DFBBE8}"/>
          </ac:picMkLst>
        </pc:picChg>
        <pc:picChg chg="add mod">
          <ac:chgData name="Keller Benjamin" userId="2bf4bd38-2ca7-4393-badd-d884ae92cc16" providerId="ADAL" clId="{DFC39F3E-1C65-4311-AD8F-5464420B47B5}" dt="2023-11-09T13:49:21.771" v="486" actId="1035"/>
          <ac:picMkLst>
            <pc:docMk/>
            <pc:sldMk cId="1232618502" sldId="292"/>
            <ac:picMk id="12" creationId="{8B862848-358B-C7C7-0D55-92C3DB3F6BC3}"/>
          </ac:picMkLst>
        </pc:picChg>
        <pc:picChg chg="del">
          <ac:chgData name="Keller Benjamin" userId="2bf4bd38-2ca7-4393-badd-d884ae92cc16" providerId="ADAL" clId="{DFC39F3E-1C65-4311-AD8F-5464420B47B5}" dt="2023-11-09T13:48:05.229" v="420" actId="478"/>
          <ac:picMkLst>
            <pc:docMk/>
            <pc:sldMk cId="1232618502" sldId="292"/>
            <ac:picMk id="21" creationId="{43FD9F25-8540-4D6B-62B6-0F4ECAF0FF0B}"/>
          </ac:picMkLst>
        </pc:picChg>
        <pc:picChg chg="del">
          <ac:chgData name="Keller Benjamin" userId="2bf4bd38-2ca7-4393-badd-d884ae92cc16" providerId="ADAL" clId="{DFC39F3E-1C65-4311-AD8F-5464420B47B5}" dt="2023-11-09T13:48:39.183" v="443" actId="478"/>
          <ac:picMkLst>
            <pc:docMk/>
            <pc:sldMk cId="1232618502" sldId="292"/>
            <ac:picMk id="23" creationId="{DAECFF87-EB19-DF54-D57C-B5C8053A30FC}"/>
          </ac:picMkLst>
        </pc:picChg>
      </pc:sldChg>
      <pc:sldChg chg="addSp delSp modSp new mod setBg">
        <pc:chgData name="Keller Benjamin" userId="2bf4bd38-2ca7-4393-badd-d884ae92cc16" providerId="ADAL" clId="{DFC39F3E-1C65-4311-AD8F-5464420B47B5}" dt="2023-11-09T13:53:02.108" v="511" actId="26606"/>
        <pc:sldMkLst>
          <pc:docMk/>
          <pc:sldMk cId="3248333254" sldId="293"/>
        </pc:sldMkLst>
        <pc:spChg chg="mod">
          <ac:chgData name="Keller Benjamin" userId="2bf4bd38-2ca7-4393-badd-d884ae92cc16" providerId="ADAL" clId="{DFC39F3E-1C65-4311-AD8F-5464420B47B5}" dt="2023-11-09T13:53:02.108" v="511" actId="26606"/>
          <ac:spMkLst>
            <pc:docMk/>
            <pc:sldMk cId="3248333254" sldId="293"/>
            <ac:spMk id="2" creationId="{3912A81B-47E3-387D-B337-45118C6A8260}"/>
          </ac:spMkLst>
        </pc:spChg>
        <pc:spChg chg="del">
          <ac:chgData name="Keller Benjamin" userId="2bf4bd38-2ca7-4393-badd-d884ae92cc16" providerId="ADAL" clId="{DFC39F3E-1C65-4311-AD8F-5464420B47B5}" dt="2023-11-09T13:50:58.058" v="504" actId="22"/>
          <ac:spMkLst>
            <pc:docMk/>
            <pc:sldMk cId="3248333254" sldId="293"/>
            <ac:spMk id="3" creationId="{271B15C1-7206-BC23-7928-1E0CA39BE923}"/>
          </ac:spMkLst>
        </pc:spChg>
        <pc:spChg chg="mod">
          <ac:chgData name="Keller Benjamin" userId="2bf4bd38-2ca7-4393-badd-d884ae92cc16" providerId="ADAL" clId="{DFC39F3E-1C65-4311-AD8F-5464420B47B5}" dt="2023-11-09T13:53:02.108" v="511" actId="26606"/>
          <ac:spMkLst>
            <pc:docMk/>
            <pc:sldMk cId="3248333254" sldId="293"/>
            <ac:spMk id="4" creationId="{826F297C-F9F7-1A4B-2B5B-DB08389D9B12}"/>
          </ac:spMkLst>
        </pc:spChg>
        <pc:spChg chg="mod">
          <ac:chgData name="Keller Benjamin" userId="2bf4bd38-2ca7-4393-badd-d884ae92cc16" providerId="ADAL" clId="{DFC39F3E-1C65-4311-AD8F-5464420B47B5}" dt="2023-11-09T13:53:02.108" v="511" actId="26606"/>
          <ac:spMkLst>
            <pc:docMk/>
            <pc:sldMk cId="3248333254" sldId="293"/>
            <ac:spMk id="5" creationId="{FC3574F7-C44E-3AD8-96EE-837052C59971}"/>
          </ac:spMkLst>
        </pc:spChg>
        <pc:spChg chg="mod">
          <ac:chgData name="Keller Benjamin" userId="2bf4bd38-2ca7-4393-badd-d884ae92cc16" providerId="ADAL" clId="{DFC39F3E-1C65-4311-AD8F-5464420B47B5}" dt="2023-11-09T13:53:02.108" v="511" actId="26606"/>
          <ac:spMkLst>
            <pc:docMk/>
            <pc:sldMk cId="3248333254" sldId="293"/>
            <ac:spMk id="6" creationId="{F238580A-8DEC-CAB5-81AD-6B1A969FD9EC}"/>
          </ac:spMkLst>
        </pc:spChg>
        <pc:spChg chg="add del">
          <ac:chgData name="Keller Benjamin" userId="2bf4bd38-2ca7-4393-badd-d884ae92cc16" providerId="ADAL" clId="{DFC39F3E-1C65-4311-AD8F-5464420B47B5}" dt="2023-11-09T13:53:02.096" v="510" actId="26606"/>
          <ac:spMkLst>
            <pc:docMk/>
            <pc:sldMk cId="3248333254" sldId="293"/>
            <ac:spMk id="12" creationId="{99EE37C4-5635-FF4E-6461-7BA07813550B}"/>
          </ac:spMkLst>
        </pc:spChg>
        <pc:spChg chg="add">
          <ac:chgData name="Keller Benjamin" userId="2bf4bd38-2ca7-4393-badd-d884ae92cc16" providerId="ADAL" clId="{DFC39F3E-1C65-4311-AD8F-5464420B47B5}" dt="2023-11-09T13:53:02.108" v="511" actId="26606"/>
          <ac:spMkLst>
            <pc:docMk/>
            <pc:sldMk cId="3248333254" sldId="293"/>
            <ac:spMk id="13" creationId="{F0DCC097-1DB8-4B6D-85D0-6FBA0E1CA4BA}"/>
          </ac:spMkLst>
        </pc:spChg>
        <pc:spChg chg="add del">
          <ac:chgData name="Keller Benjamin" userId="2bf4bd38-2ca7-4393-badd-d884ae92cc16" providerId="ADAL" clId="{DFC39F3E-1C65-4311-AD8F-5464420B47B5}" dt="2023-11-09T13:53:02.096" v="510" actId="26606"/>
          <ac:spMkLst>
            <pc:docMk/>
            <pc:sldMk cId="3248333254" sldId="293"/>
            <ac:spMk id="15" creationId="{1E020063-2385-44AC-BD67-258E1F0B9FCE}"/>
          </ac:spMkLst>
        </pc:spChg>
        <pc:spChg chg="add del">
          <ac:chgData name="Keller Benjamin" userId="2bf4bd38-2ca7-4393-badd-d884ae92cc16" providerId="ADAL" clId="{DFC39F3E-1C65-4311-AD8F-5464420B47B5}" dt="2023-11-09T13:53:02.096" v="510" actId="26606"/>
          <ac:spMkLst>
            <pc:docMk/>
            <pc:sldMk cId="3248333254" sldId="293"/>
            <ac:spMk id="17" creationId="{7E014A0B-5338-4077-AFE9-A90D04D4492B}"/>
          </ac:spMkLst>
        </pc:spChg>
        <pc:spChg chg="add">
          <ac:chgData name="Keller Benjamin" userId="2bf4bd38-2ca7-4393-badd-d884ae92cc16" providerId="ADAL" clId="{DFC39F3E-1C65-4311-AD8F-5464420B47B5}" dt="2023-11-09T13:53:02.108" v="511" actId="26606"/>
          <ac:spMkLst>
            <pc:docMk/>
            <pc:sldMk cId="3248333254" sldId="293"/>
            <ac:spMk id="31" creationId="{E0B58608-23C8-4441-994D-C6823EEE1DB7}"/>
          </ac:spMkLst>
        </pc:spChg>
        <pc:grpChg chg="add del">
          <ac:chgData name="Keller Benjamin" userId="2bf4bd38-2ca7-4393-badd-d884ae92cc16" providerId="ADAL" clId="{DFC39F3E-1C65-4311-AD8F-5464420B47B5}" dt="2023-11-09T13:53:02.096" v="510" actId="26606"/>
          <ac:grpSpMkLst>
            <pc:docMk/>
            <pc:sldMk cId="3248333254" sldId="293"/>
            <ac:grpSpMk id="19" creationId="{78127680-150F-4A90-9950-F66392578116}"/>
          </ac:grpSpMkLst>
        </pc:grpChg>
        <pc:grpChg chg="add del">
          <ac:chgData name="Keller Benjamin" userId="2bf4bd38-2ca7-4393-badd-d884ae92cc16" providerId="ADAL" clId="{DFC39F3E-1C65-4311-AD8F-5464420B47B5}" dt="2023-11-09T13:53:02.096" v="510" actId="26606"/>
          <ac:grpSpMkLst>
            <pc:docMk/>
            <pc:sldMk cId="3248333254" sldId="293"/>
            <ac:grpSpMk id="25" creationId="{466920E5-8640-4C24-A775-8647637094A7}"/>
          </ac:grpSpMkLst>
        </pc:grpChg>
        <pc:picChg chg="add mod ord">
          <ac:chgData name="Keller Benjamin" userId="2bf4bd38-2ca7-4393-badd-d884ae92cc16" providerId="ADAL" clId="{DFC39F3E-1C65-4311-AD8F-5464420B47B5}" dt="2023-11-09T13:53:02.108" v="511" actId="26606"/>
          <ac:picMkLst>
            <pc:docMk/>
            <pc:sldMk cId="3248333254" sldId="293"/>
            <ac:picMk id="8" creationId="{D1748B70-10F7-4EDD-A2BD-5B087BDFF119}"/>
          </ac:picMkLst>
        </pc:picChg>
      </pc:sldChg>
    </pc:docChg>
  </pc:docChgLst>
  <pc:docChgLst>
    <pc:chgData name="Borrajo Elias" userId="c42cad14-6a4f-4a44-991a-0b0aec2c6605" providerId="ADAL" clId="{39497C5A-C3B4-410F-B328-22892A8AB5FD}"/>
    <pc:docChg chg="undo custSel addSld delSld modSld sldOrd">
      <pc:chgData name="Borrajo Elias" userId="c42cad14-6a4f-4a44-991a-0b0aec2c6605" providerId="ADAL" clId="{39497C5A-C3B4-410F-B328-22892A8AB5FD}" dt="2023-11-09T14:20:47.151" v="546" actId="113"/>
      <pc:docMkLst>
        <pc:docMk/>
      </pc:docMkLst>
      <pc:sldChg chg="addSp delSp modSp mod delAnim modAnim">
        <pc:chgData name="Borrajo Elias" userId="c42cad14-6a4f-4a44-991a-0b0aec2c6605" providerId="ADAL" clId="{39497C5A-C3B4-410F-B328-22892A8AB5FD}" dt="2023-11-09T14:05:55.097" v="322" actId="1076"/>
        <pc:sldMkLst>
          <pc:docMk/>
          <pc:sldMk cId="2244416870" sldId="260"/>
        </pc:sldMkLst>
        <pc:spChg chg="del mod">
          <ac:chgData name="Borrajo Elias" userId="c42cad14-6a4f-4a44-991a-0b0aec2c6605" providerId="ADAL" clId="{39497C5A-C3B4-410F-B328-22892A8AB5FD}" dt="2023-11-09T13:35:02.197" v="4" actId="478"/>
          <ac:spMkLst>
            <pc:docMk/>
            <pc:sldMk cId="2244416870" sldId="260"/>
            <ac:spMk id="3" creationId="{5C6EBF1F-FC6A-2428-A848-F36361A5FA47}"/>
          </ac:spMkLst>
        </pc:spChg>
        <pc:spChg chg="add mod">
          <ac:chgData name="Borrajo Elias" userId="c42cad14-6a4f-4a44-991a-0b0aec2c6605" providerId="ADAL" clId="{39497C5A-C3B4-410F-B328-22892A8AB5FD}" dt="2023-11-09T13:42:58.297" v="67" actId="14100"/>
          <ac:spMkLst>
            <pc:docMk/>
            <pc:sldMk cId="2244416870" sldId="260"/>
            <ac:spMk id="9" creationId="{63B972C2-F4EB-E16C-D2C9-A3909D85664E}"/>
          </ac:spMkLst>
        </pc:spChg>
        <pc:spChg chg="add mod">
          <ac:chgData name="Borrajo Elias" userId="c42cad14-6a4f-4a44-991a-0b0aec2c6605" providerId="ADAL" clId="{39497C5A-C3B4-410F-B328-22892A8AB5FD}" dt="2023-11-09T13:42:55.751" v="66" actId="14100"/>
          <ac:spMkLst>
            <pc:docMk/>
            <pc:sldMk cId="2244416870" sldId="260"/>
            <ac:spMk id="10" creationId="{1E671748-0684-0079-6ED1-5B83353C4E6C}"/>
          </ac:spMkLst>
        </pc:spChg>
        <pc:spChg chg="add mod">
          <ac:chgData name="Borrajo Elias" userId="c42cad14-6a4f-4a44-991a-0b0aec2c6605" providerId="ADAL" clId="{39497C5A-C3B4-410F-B328-22892A8AB5FD}" dt="2023-11-09T13:42:55.751" v="66" actId="14100"/>
          <ac:spMkLst>
            <pc:docMk/>
            <pc:sldMk cId="2244416870" sldId="260"/>
            <ac:spMk id="11" creationId="{3E6C383E-8400-9F6D-657E-3695E23F1E42}"/>
          </ac:spMkLst>
        </pc:spChg>
        <pc:spChg chg="add mod">
          <ac:chgData name="Borrajo Elias" userId="c42cad14-6a4f-4a44-991a-0b0aec2c6605" providerId="ADAL" clId="{39497C5A-C3B4-410F-B328-22892A8AB5FD}" dt="2023-11-09T13:42:55.751" v="66" actId="14100"/>
          <ac:spMkLst>
            <pc:docMk/>
            <pc:sldMk cId="2244416870" sldId="260"/>
            <ac:spMk id="12" creationId="{C8D602D1-8BA3-2932-934E-8575BEBC8EB4}"/>
          </ac:spMkLst>
        </pc:spChg>
        <pc:spChg chg="add del mod">
          <ac:chgData name="Borrajo Elias" userId="c42cad14-6a4f-4a44-991a-0b0aec2c6605" providerId="ADAL" clId="{39497C5A-C3B4-410F-B328-22892A8AB5FD}" dt="2023-11-09T13:40:31.484" v="56" actId="478"/>
          <ac:spMkLst>
            <pc:docMk/>
            <pc:sldMk cId="2244416870" sldId="260"/>
            <ac:spMk id="13" creationId="{1589F422-03AC-7850-3F9E-916F64D25091}"/>
          </ac:spMkLst>
        </pc:spChg>
        <pc:spChg chg="add mod">
          <ac:chgData name="Borrajo Elias" userId="c42cad14-6a4f-4a44-991a-0b0aec2c6605" providerId="ADAL" clId="{39497C5A-C3B4-410F-B328-22892A8AB5FD}" dt="2023-11-09T13:52:39.671" v="237" actId="1582"/>
          <ac:spMkLst>
            <pc:docMk/>
            <pc:sldMk cId="2244416870" sldId="260"/>
            <ac:spMk id="16" creationId="{C63F270B-46EC-097F-BFEE-69CE26DB8331}"/>
          </ac:spMkLst>
        </pc:spChg>
        <pc:spChg chg="add mod">
          <ac:chgData name="Borrajo Elias" userId="c42cad14-6a4f-4a44-991a-0b0aec2c6605" providerId="ADAL" clId="{39497C5A-C3B4-410F-B328-22892A8AB5FD}" dt="2023-11-09T13:52:49.285" v="238" actId="14100"/>
          <ac:spMkLst>
            <pc:docMk/>
            <pc:sldMk cId="2244416870" sldId="260"/>
            <ac:spMk id="17" creationId="{732F9948-AB10-B386-9ACB-677885A04AC5}"/>
          </ac:spMkLst>
        </pc:spChg>
        <pc:spChg chg="add del mod">
          <ac:chgData name="Borrajo Elias" userId="c42cad14-6a4f-4a44-991a-0b0aec2c6605" providerId="ADAL" clId="{39497C5A-C3B4-410F-B328-22892A8AB5FD}" dt="2023-11-09T13:45:34.730" v="146"/>
          <ac:spMkLst>
            <pc:docMk/>
            <pc:sldMk cId="2244416870" sldId="260"/>
            <ac:spMk id="18" creationId="{E527750A-413C-8378-C023-9369EBE08E48}"/>
          </ac:spMkLst>
        </pc:spChg>
        <pc:spChg chg="add del mod">
          <ac:chgData name="Borrajo Elias" userId="c42cad14-6a4f-4a44-991a-0b0aec2c6605" providerId="ADAL" clId="{39497C5A-C3B4-410F-B328-22892A8AB5FD}" dt="2023-11-09T13:45:44.460" v="149" actId="478"/>
          <ac:spMkLst>
            <pc:docMk/>
            <pc:sldMk cId="2244416870" sldId="260"/>
            <ac:spMk id="19" creationId="{D7F7312A-B68E-6EC8-BAE5-E769B7C28232}"/>
          </ac:spMkLst>
        </pc:spChg>
        <pc:spChg chg="add mod">
          <ac:chgData name="Borrajo Elias" userId="c42cad14-6a4f-4a44-991a-0b0aec2c6605" providerId="ADAL" clId="{39497C5A-C3B4-410F-B328-22892A8AB5FD}" dt="2023-11-09T13:52:39.671" v="237" actId="1582"/>
          <ac:spMkLst>
            <pc:docMk/>
            <pc:sldMk cId="2244416870" sldId="260"/>
            <ac:spMk id="29" creationId="{3C22FF5C-F673-FFCC-DB52-BDEAC7B28B17}"/>
          </ac:spMkLst>
        </pc:spChg>
        <pc:spChg chg="add mod">
          <ac:chgData name="Borrajo Elias" userId="c42cad14-6a4f-4a44-991a-0b0aec2c6605" providerId="ADAL" clId="{39497C5A-C3B4-410F-B328-22892A8AB5FD}" dt="2023-11-09T13:53:45.059" v="247" actId="14100"/>
          <ac:spMkLst>
            <pc:docMk/>
            <pc:sldMk cId="2244416870" sldId="260"/>
            <ac:spMk id="41" creationId="{ED75287D-D3BC-EB09-3F7E-694125C60D19}"/>
          </ac:spMkLst>
        </pc:spChg>
        <pc:picChg chg="add mod">
          <ac:chgData name="Borrajo Elias" userId="c42cad14-6a4f-4a44-991a-0b0aec2c6605" providerId="ADAL" clId="{39497C5A-C3B4-410F-B328-22892A8AB5FD}" dt="2023-11-09T14:02:07.672" v="298" actId="1076"/>
          <ac:picMkLst>
            <pc:docMk/>
            <pc:sldMk cId="2244416870" sldId="260"/>
            <ac:picMk id="8" creationId="{6B29250E-5290-7212-995A-463FC286D5F6}"/>
          </ac:picMkLst>
        </pc:picChg>
        <pc:picChg chg="add del mod">
          <ac:chgData name="Borrajo Elias" userId="c42cad14-6a4f-4a44-991a-0b0aec2c6605" providerId="ADAL" clId="{39497C5A-C3B4-410F-B328-22892A8AB5FD}" dt="2023-11-09T13:58:05.584" v="274" actId="478"/>
          <ac:picMkLst>
            <pc:docMk/>
            <pc:sldMk cId="2244416870" sldId="260"/>
            <ac:picMk id="15" creationId="{553E9008-9009-6203-F6A1-C22F4DADC47B}"/>
          </ac:picMkLst>
        </pc:picChg>
        <pc:picChg chg="add del mod">
          <ac:chgData name="Borrajo Elias" userId="c42cad14-6a4f-4a44-991a-0b0aec2c6605" providerId="ADAL" clId="{39497C5A-C3B4-410F-B328-22892A8AB5FD}" dt="2023-11-09T13:58:03.946" v="273" actId="478"/>
          <ac:picMkLst>
            <pc:docMk/>
            <pc:sldMk cId="2244416870" sldId="260"/>
            <ac:picMk id="43" creationId="{6DDEAD80-D2FC-D22F-D892-DED9C26E6EC9}"/>
          </ac:picMkLst>
        </pc:picChg>
        <pc:picChg chg="add del mod ord">
          <ac:chgData name="Borrajo Elias" userId="c42cad14-6a4f-4a44-991a-0b0aec2c6605" providerId="ADAL" clId="{39497C5A-C3B4-410F-B328-22892A8AB5FD}" dt="2023-11-09T14:01:37.607" v="294" actId="478"/>
          <ac:picMkLst>
            <pc:docMk/>
            <pc:sldMk cId="2244416870" sldId="260"/>
            <ac:picMk id="44" creationId="{5827388F-7467-EC5E-6C42-BA7CBB8494C8}"/>
          </ac:picMkLst>
        </pc:picChg>
        <pc:picChg chg="add mod ord">
          <ac:chgData name="Borrajo Elias" userId="c42cad14-6a4f-4a44-991a-0b0aec2c6605" providerId="ADAL" clId="{39497C5A-C3B4-410F-B328-22892A8AB5FD}" dt="2023-11-09T14:05:55.097" v="322" actId="1076"/>
          <ac:picMkLst>
            <pc:docMk/>
            <pc:sldMk cId="2244416870" sldId="260"/>
            <ac:picMk id="45" creationId="{7D0647F9-8CB7-56F8-65D0-A28D9BA66789}"/>
          </ac:picMkLst>
        </pc:picChg>
        <pc:cxnChg chg="add mod">
          <ac:chgData name="Borrajo Elias" userId="c42cad14-6a4f-4a44-991a-0b0aec2c6605" providerId="ADAL" clId="{39497C5A-C3B4-410F-B328-22892A8AB5FD}" dt="2023-11-09T13:52:49.285" v="238" actId="14100"/>
          <ac:cxnSpMkLst>
            <pc:docMk/>
            <pc:sldMk cId="2244416870" sldId="260"/>
            <ac:cxnSpMk id="21" creationId="{AE6AA32F-4089-C460-44C2-8F63A002F74F}"/>
          </ac:cxnSpMkLst>
        </pc:cxnChg>
        <pc:cxnChg chg="add mod">
          <ac:chgData name="Borrajo Elias" userId="c42cad14-6a4f-4a44-991a-0b0aec2c6605" providerId="ADAL" clId="{39497C5A-C3B4-410F-B328-22892A8AB5FD}" dt="2023-11-09T13:52:31.333" v="236" actId="1582"/>
          <ac:cxnSpMkLst>
            <pc:docMk/>
            <pc:sldMk cId="2244416870" sldId="260"/>
            <ac:cxnSpMk id="24" creationId="{B6AAFE4F-AE33-15C5-B236-FB56ECDC2832}"/>
          </ac:cxnSpMkLst>
        </pc:cxnChg>
        <pc:cxnChg chg="add mod">
          <ac:chgData name="Borrajo Elias" userId="c42cad14-6a4f-4a44-991a-0b0aec2c6605" providerId="ADAL" clId="{39497C5A-C3B4-410F-B328-22892A8AB5FD}" dt="2023-11-09T13:52:31.333" v="236" actId="1582"/>
          <ac:cxnSpMkLst>
            <pc:docMk/>
            <pc:sldMk cId="2244416870" sldId="260"/>
            <ac:cxnSpMk id="31" creationId="{AC3A28FD-746A-C0E9-4E41-019CB2560093}"/>
          </ac:cxnSpMkLst>
        </pc:cxnChg>
      </pc:sldChg>
      <pc:sldChg chg="addSp delSp modSp add mod modAnim">
        <pc:chgData name="Borrajo Elias" userId="c42cad14-6a4f-4a44-991a-0b0aec2c6605" providerId="ADAL" clId="{39497C5A-C3B4-410F-B328-22892A8AB5FD}" dt="2023-11-09T14:08:09.654" v="329"/>
        <pc:sldMkLst>
          <pc:docMk/>
          <pc:sldMk cId="2175235615" sldId="289"/>
        </pc:sldMkLst>
        <pc:spChg chg="del">
          <ac:chgData name="Borrajo Elias" userId="c42cad14-6a4f-4a44-991a-0b0aec2c6605" providerId="ADAL" clId="{39497C5A-C3B4-410F-B328-22892A8AB5FD}" dt="2023-11-09T13:35:58.904" v="10" actId="478"/>
          <ac:spMkLst>
            <pc:docMk/>
            <pc:sldMk cId="2175235615" sldId="289"/>
            <ac:spMk id="3" creationId="{5C6EBF1F-FC6A-2428-A848-F36361A5FA47}"/>
          </ac:spMkLst>
        </pc:spChg>
        <pc:spChg chg="add del mod">
          <ac:chgData name="Borrajo Elias" userId="c42cad14-6a4f-4a44-991a-0b0aec2c6605" providerId="ADAL" clId="{39497C5A-C3B4-410F-B328-22892A8AB5FD}" dt="2023-11-09T13:36:28.231" v="15" actId="478"/>
          <ac:spMkLst>
            <pc:docMk/>
            <pc:sldMk cId="2175235615" sldId="289"/>
            <ac:spMk id="8" creationId="{A084C0A9-73CA-3F06-5379-8C1B38F1E5E9}"/>
          </ac:spMkLst>
        </pc:spChg>
        <pc:spChg chg="add mod">
          <ac:chgData name="Borrajo Elias" userId="c42cad14-6a4f-4a44-991a-0b0aec2c6605" providerId="ADAL" clId="{39497C5A-C3B4-410F-B328-22892A8AB5FD}" dt="2023-11-09T13:37:30.451" v="21" actId="14100"/>
          <ac:spMkLst>
            <pc:docMk/>
            <pc:sldMk cId="2175235615" sldId="289"/>
            <ac:spMk id="14" creationId="{5451A99C-3D99-0F85-28AA-96C32E016BF8}"/>
          </ac:spMkLst>
        </pc:spChg>
        <pc:spChg chg="add mod">
          <ac:chgData name="Borrajo Elias" userId="c42cad14-6a4f-4a44-991a-0b0aec2c6605" providerId="ADAL" clId="{39497C5A-C3B4-410F-B328-22892A8AB5FD}" dt="2023-11-09T13:37:47.211" v="25" actId="14100"/>
          <ac:spMkLst>
            <pc:docMk/>
            <pc:sldMk cId="2175235615" sldId="289"/>
            <ac:spMk id="15" creationId="{EE712C7B-26AD-7936-7264-26D54BF09653}"/>
          </ac:spMkLst>
        </pc:spChg>
        <pc:spChg chg="add mod">
          <ac:chgData name="Borrajo Elias" userId="c42cad14-6a4f-4a44-991a-0b0aec2c6605" providerId="ADAL" clId="{39497C5A-C3B4-410F-B328-22892A8AB5FD}" dt="2023-11-09T13:38:03.263" v="28" actId="14100"/>
          <ac:spMkLst>
            <pc:docMk/>
            <pc:sldMk cId="2175235615" sldId="289"/>
            <ac:spMk id="16" creationId="{DEA463EE-7820-E924-7A43-AC00CCCE59EC}"/>
          </ac:spMkLst>
        </pc:spChg>
        <pc:spChg chg="add mod">
          <ac:chgData name="Borrajo Elias" userId="c42cad14-6a4f-4a44-991a-0b0aec2c6605" providerId="ADAL" clId="{39497C5A-C3B4-410F-B328-22892A8AB5FD}" dt="2023-11-09T13:38:10.144" v="31" actId="14100"/>
          <ac:spMkLst>
            <pc:docMk/>
            <pc:sldMk cId="2175235615" sldId="289"/>
            <ac:spMk id="17" creationId="{880C9BA9-092B-C4BD-FC4C-1F8E65671756}"/>
          </ac:spMkLst>
        </pc:spChg>
        <pc:grpChg chg="add mod">
          <ac:chgData name="Borrajo Elias" userId="c42cad14-6a4f-4a44-991a-0b0aec2c6605" providerId="ADAL" clId="{39497C5A-C3B4-410F-B328-22892A8AB5FD}" dt="2023-11-09T13:36:33.142" v="17" actId="1076"/>
          <ac:grpSpMkLst>
            <pc:docMk/>
            <pc:sldMk cId="2175235615" sldId="289"/>
            <ac:grpSpMk id="13" creationId="{319EE97B-8583-20D5-9C4F-FEECDAADDA3E}"/>
          </ac:grpSpMkLst>
        </pc:grpChg>
        <pc:picChg chg="add mod">
          <ac:chgData name="Borrajo Elias" userId="c42cad14-6a4f-4a44-991a-0b0aec2c6605" providerId="ADAL" clId="{39497C5A-C3B4-410F-B328-22892A8AB5FD}" dt="2023-11-09T13:36:24.598" v="14" actId="164"/>
          <ac:picMkLst>
            <pc:docMk/>
            <pc:sldMk cId="2175235615" sldId="289"/>
            <ac:picMk id="10" creationId="{63302234-4219-ABD0-4E5D-5329A5F34E64}"/>
          </ac:picMkLst>
        </pc:picChg>
        <pc:picChg chg="add mod">
          <ac:chgData name="Borrajo Elias" userId="c42cad14-6a4f-4a44-991a-0b0aec2c6605" providerId="ADAL" clId="{39497C5A-C3B4-410F-B328-22892A8AB5FD}" dt="2023-11-09T13:36:24.598" v="14" actId="164"/>
          <ac:picMkLst>
            <pc:docMk/>
            <pc:sldMk cId="2175235615" sldId="289"/>
            <ac:picMk id="12" creationId="{F2684910-6B44-4302-F643-0003D30D809A}"/>
          </ac:picMkLst>
        </pc:picChg>
      </pc:sldChg>
      <pc:sldChg chg="addSp delSp modSp add del mod">
        <pc:chgData name="Borrajo Elias" userId="c42cad14-6a4f-4a44-991a-0b0aec2c6605" providerId="ADAL" clId="{39497C5A-C3B4-410F-B328-22892A8AB5FD}" dt="2023-11-09T14:08:54.081" v="330" actId="2696"/>
        <pc:sldMkLst>
          <pc:docMk/>
          <pc:sldMk cId="2397513381" sldId="290"/>
        </pc:sldMkLst>
        <pc:spChg chg="del">
          <ac:chgData name="Borrajo Elias" userId="c42cad14-6a4f-4a44-991a-0b0aec2c6605" providerId="ADAL" clId="{39497C5A-C3B4-410F-B328-22892A8AB5FD}" dt="2023-11-09T14:08:01.768" v="328" actId="478"/>
          <ac:spMkLst>
            <pc:docMk/>
            <pc:sldMk cId="2397513381" sldId="290"/>
            <ac:spMk id="3" creationId="{5C6EBF1F-FC6A-2428-A848-F36361A5FA47}"/>
          </ac:spMkLst>
        </pc:spChg>
        <pc:spChg chg="add mod">
          <ac:chgData name="Borrajo Elias" userId="c42cad14-6a4f-4a44-991a-0b0aec2c6605" providerId="ADAL" clId="{39497C5A-C3B4-410F-B328-22892A8AB5FD}" dt="2023-11-09T14:08:01.768" v="328" actId="478"/>
          <ac:spMkLst>
            <pc:docMk/>
            <pc:sldMk cId="2397513381" sldId="290"/>
            <ac:spMk id="8" creationId="{A9E58A9D-CDC9-07B0-DE1C-0E8CB50C8E17}"/>
          </ac:spMkLst>
        </pc:spChg>
      </pc:sldChg>
      <pc:sldChg chg="addSp delSp modSp add mod ord setBg delAnim">
        <pc:chgData name="Borrajo Elias" userId="c42cad14-6a4f-4a44-991a-0b0aec2c6605" providerId="ADAL" clId="{39497C5A-C3B4-410F-B328-22892A8AB5FD}" dt="2023-11-09T14:20:47.151" v="546" actId="113"/>
        <pc:sldMkLst>
          <pc:docMk/>
          <pc:sldMk cId="661021097" sldId="294"/>
        </pc:sldMkLst>
        <pc:spChg chg="mod">
          <ac:chgData name="Borrajo Elias" userId="c42cad14-6a4f-4a44-991a-0b0aec2c6605" providerId="ADAL" clId="{39497C5A-C3B4-410F-B328-22892A8AB5FD}" dt="2023-11-09T14:20:34.366" v="545" actId="26606"/>
          <ac:spMkLst>
            <pc:docMk/>
            <pc:sldMk cId="661021097" sldId="294"/>
            <ac:spMk id="2" creationId="{29E1D358-A6BF-48F7-B581-45CDA0D25514}"/>
          </ac:spMkLst>
        </pc:spChg>
        <pc:spChg chg="mod">
          <ac:chgData name="Borrajo Elias" userId="c42cad14-6a4f-4a44-991a-0b0aec2c6605" providerId="ADAL" clId="{39497C5A-C3B4-410F-B328-22892A8AB5FD}" dt="2023-11-09T14:20:34.366" v="545" actId="26606"/>
          <ac:spMkLst>
            <pc:docMk/>
            <pc:sldMk cId="661021097" sldId="294"/>
            <ac:spMk id="4" creationId="{80231DCB-E7BA-8EAB-FBA1-AC477BE93495}"/>
          </ac:spMkLst>
        </pc:spChg>
        <pc:spChg chg="mod">
          <ac:chgData name="Borrajo Elias" userId="c42cad14-6a4f-4a44-991a-0b0aec2c6605" providerId="ADAL" clId="{39497C5A-C3B4-410F-B328-22892A8AB5FD}" dt="2023-11-09T14:20:34.366" v="545" actId="26606"/>
          <ac:spMkLst>
            <pc:docMk/>
            <pc:sldMk cId="661021097" sldId="294"/>
            <ac:spMk id="5" creationId="{E4FE5632-14D9-1330-1B66-B02CD3807F44}"/>
          </ac:spMkLst>
        </pc:spChg>
        <pc:spChg chg="mod">
          <ac:chgData name="Borrajo Elias" userId="c42cad14-6a4f-4a44-991a-0b0aec2c6605" providerId="ADAL" clId="{39497C5A-C3B4-410F-B328-22892A8AB5FD}" dt="2023-11-09T14:20:34.366" v="545" actId="26606"/>
          <ac:spMkLst>
            <pc:docMk/>
            <pc:sldMk cId="661021097" sldId="294"/>
            <ac:spMk id="6" creationId="{EC9B3D97-37CA-61EB-91A4-2E5134E27AC9}"/>
          </ac:spMkLst>
        </pc:spChg>
        <pc:spChg chg="add del">
          <ac:chgData name="Borrajo Elias" userId="c42cad14-6a4f-4a44-991a-0b0aec2c6605" providerId="ADAL" clId="{39497C5A-C3B4-410F-B328-22892A8AB5FD}" dt="2023-11-09T14:20:34.366" v="545" actId="26606"/>
          <ac:spMkLst>
            <pc:docMk/>
            <pc:sldMk cId="661021097" sldId="294"/>
            <ac:spMk id="11" creationId="{53F29798-D584-4792-9B62-3F5F5C36D619}"/>
          </ac:spMkLst>
        </pc:spChg>
        <pc:spChg chg="del">
          <ac:chgData name="Borrajo Elias" userId="c42cad14-6a4f-4a44-991a-0b0aec2c6605" providerId="ADAL" clId="{39497C5A-C3B4-410F-B328-22892A8AB5FD}" dt="2023-11-09T14:14:59.354" v="335" actId="478"/>
          <ac:spMkLst>
            <pc:docMk/>
            <pc:sldMk cId="661021097" sldId="294"/>
            <ac:spMk id="14" creationId="{5451A99C-3D99-0F85-28AA-96C32E016BF8}"/>
          </ac:spMkLst>
        </pc:spChg>
        <pc:spChg chg="del">
          <ac:chgData name="Borrajo Elias" userId="c42cad14-6a4f-4a44-991a-0b0aec2c6605" providerId="ADAL" clId="{39497C5A-C3B4-410F-B328-22892A8AB5FD}" dt="2023-11-09T14:15:00.198" v="336" actId="478"/>
          <ac:spMkLst>
            <pc:docMk/>
            <pc:sldMk cId="661021097" sldId="294"/>
            <ac:spMk id="15" creationId="{EE712C7B-26AD-7936-7264-26D54BF09653}"/>
          </ac:spMkLst>
        </pc:spChg>
        <pc:spChg chg="del">
          <ac:chgData name="Borrajo Elias" userId="c42cad14-6a4f-4a44-991a-0b0aec2c6605" providerId="ADAL" clId="{39497C5A-C3B4-410F-B328-22892A8AB5FD}" dt="2023-11-09T14:15:01.101" v="337" actId="478"/>
          <ac:spMkLst>
            <pc:docMk/>
            <pc:sldMk cId="661021097" sldId="294"/>
            <ac:spMk id="16" creationId="{DEA463EE-7820-E924-7A43-AC00CCCE59EC}"/>
          </ac:spMkLst>
        </pc:spChg>
        <pc:spChg chg="del">
          <ac:chgData name="Borrajo Elias" userId="c42cad14-6a4f-4a44-991a-0b0aec2c6605" providerId="ADAL" clId="{39497C5A-C3B4-410F-B328-22892A8AB5FD}" dt="2023-11-09T14:15:01.843" v="338" actId="478"/>
          <ac:spMkLst>
            <pc:docMk/>
            <pc:sldMk cId="661021097" sldId="294"/>
            <ac:spMk id="17" creationId="{880C9BA9-092B-C4BD-FC4C-1F8E65671756}"/>
          </ac:spMkLst>
        </pc:spChg>
        <pc:grpChg chg="del">
          <ac:chgData name="Borrajo Elias" userId="c42cad14-6a4f-4a44-991a-0b0aec2c6605" providerId="ADAL" clId="{39497C5A-C3B4-410F-B328-22892A8AB5FD}" dt="2023-11-09T14:14:58.388" v="334" actId="478"/>
          <ac:grpSpMkLst>
            <pc:docMk/>
            <pc:sldMk cId="661021097" sldId="294"/>
            <ac:grpSpMk id="13" creationId="{319EE97B-8583-20D5-9C4F-FEECDAADDA3E}"/>
          </ac:grpSpMkLst>
        </pc:grpChg>
        <pc:graphicFrameChg chg="add mod modGraphic">
          <ac:chgData name="Borrajo Elias" userId="c42cad14-6a4f-4a44-991a-0b0aec2c6605" providerId="ADAL" clId="{39497C5A-C3B4-410F-B328-22892A8AB5FD}" dt="2023-11-09T14:20:47.151" v="546" actId="113"/>
          <ac:graphicFrameMkLst>
            <pc:docMk/>
            <pc:sldMk cId="661021097" sldId="294"/>
            <ac:graphicFrameMk id="3" creationId="{5A963868-9CF4-0EBE-E497-A90194763B43}"/>
          </ac:graphicFrameMkLst>
        </pc:graphicFrameChg>
      </pc:sldChg>
      <pc:sldChg chg="add del">
        <pc:chgData name="Borrajo Elias" userId="c42cad14-6a4f-4a44-991a-0b0aec2c6605" providerId="ADAL" clId="{39497C5A-C3B4-410F-B328-22892A8AB5FD}" dt="2023-11-09T14:06:32.737" v="325" actId="47"/>
        <pc:sldMkLst>
          <pc:docMk/>
          <pc:sldMk cId="3986471794" sldId="294"/>
        </pc:sldMkLst>
      </pc:sldChg>
      <pc:sldChg chg="add del">
        <pc:chgData name="Borrajo Elias" userId="c42cad14-6a4f-4a44-991a-0b0aec2c6605" providerId="ADAL" clId="{39497C5A-C3B4-410F-B328-22892A8AB5FD}" dt="2023-11-09T14:06:31.375" v="324" actId="47"/>
        <pc:sldMkLst>
          <pc:docMk/>
          <pc:sldMk cId="1739111094" sldId="295"/>
        </pc:sldMkLst>
      </pc:sldChg>
      <pc:sldChg chg="delSp modSp add del mod">
        <pc:chgData name="Borrajo Elias" userId="c42cad14-6a4f-4a44-991a-0b0aec2c6605" providerId="ADAL" clId="{39497C5A-C3B4-410F-B328-22892A8AB5FD}" dt="2023-11-09T13:56:54.611" v="259" actId="47"/>
        <pc:sldMkLst>
          <pc:docMk/>
          <pc:sldMk cId="94682737" sldId="296"/>
        </pc:sldMkLst>
        <pc:spChg chg="del">
          <ac:chgData name="Borrajo Elias" userId="c42cad14-6a4f-4a44-991a-0b0aec2c6605" providerId="ADAL" clId="{39497C5A-C3B4-410F-B328-22892A8AB5FD}" dt="2023-11-09T13:56:15.873" v="257" actId="478"/>
          <ac:spMkLst>
            <pc:docMk/>
            <pc:sldMk cId="94682737" sldId="296"/>
            <ac:spMk id="9" creationId="{63B972C2-F4EB-E16C-D2C9-A3909D85664E}"/>
          </ac:spMkLst>
        </pc:spChg>
        <pc:spChg chg="del">
          <ac:chgData name="Borrajo Elias" userId="c42cad14-6a4f-4a44-991a-0b0aec2c6605" providerId="ADAL" clId="{39497C5A-C3B4-410F-B328-22892A8AB5FD}" dt="2023-11-09T13:56:15.873" v="257" actId="478"/>
          <ac:spMkLst>
            <pc:docMk/>
            <pc:sldMk cId="94682737" sldId="296"/>
            <ac:spMk id="10" creationId="{1E671748-0684-0079-6ED1-5B83353C4E6C}"/>
          </ac:spMkLst>
        </pc:spChg>
        <pc:spChg chg="del">
          <ac:chgData name="Borrajo Elias" userId="c42cad14-6a4f-4a44-991a-0b0aec2c6605" providerId="ADAL" clId="{39497C5A-C3B4-410F-B328-22892A8AB5FD}" dt="2023-11-09T13:56:15.873" v="257" actId="478"/>
          <ac:spMkLst>
            <pc:docMk/>
            <pc:sldMk cId="94682737" sldId="296"/>
            <ac:spMk id="11" creationId="{3E6C383E-8400-9F6D-657E-3695E23F1E42}"/>
          </ac:spMkLst>
        </pc:spChg>
        <pc:spChg chg="del">
          <ac:chgData name="Borrajo Elias" userId="c42cad14-6a4f-4a44-991a-0b0aec2c6605" providerId="ADAL" clId="{39497C5A-C3B4-410F-B328-22892A8AB5FD}" dt="2023-11-09T13:56:15.873" v="257" actId="478"/>
          <ac:spMkLst>
            <pc:docMk/>
            <pc:sldMk cId="94682737" sldId="296"/>
            <ac:spMk id="16" creationId="{C63F270B-46EC-097F-BFEE-69CE26DB8331}"/>
          </ac:spMkLst>
        </pc:spChg>
        <pc:spChg chg="del">
          <ac:chgData name="Borrajo Elias" userId="c42cad14-6a4f-4a44-991a-0b0aec2c6605" providerId="ADAL" clId="{39497C5A-C3B4-410F-B328-22892A8AB5FD}" dt="2023-11-09T13:56:15.873" v="257" actId="478"/>
          <ac:spMkLst>
            <pc:docMk/>
            <pc:sldMk cId="94682737" sldId="296"/>
            <ac:spMk id="17" creationId="{732F9948-AB10-B386-9ACB-677885A04AC5}"/>
          </ac:spMkLst>
        </pc:spChg>
        <pc:spChg chg="del">
          <ac:chgData name="Borrajo Elias" userId="c42cad14-6a4f-4a44-991a-0b0aec2c6605" providerId="ADAL" clId="{39497C5A-C3B4-410F-B328-22892A8AB5FD}" dt="2023-11-09T13:56:15.873" v="257" actId="478"/>
          <ac:spMkLst>
            <pc:docMk/>
            <pc:sldMk cId="94682737" sldId="296"/>
            <ac:spMk id="29" creationId="{3C22FF5C-F673-FFCC-DB52-BDEAC7B28B17}"/>
          </ac:spMkLst>
        </pc:spChg>
        <pc:spChg chg="del">
          <ac:chgData name="Borrajo Elias" userId="c42cad14-6a4f-4a44-991a-0b0aec2c6605" providerId="ADAL" clId="{39497C5A-C3B4-410F-B328-22892A8AB5FD}" dt="2023-11-09T13:56:15.873" v="257" actId="478"/>
          <ac:spMkLst>
            <pc:docMk/>
            <pc:sldMk cId="94682737" sldId="296"/>
            <ac:spMk id="41" creationId="{ED75287D-D3BC-EB09-3F7E-694125C60D19}"/>
          </ac:spMkLst>
        </pc:spChg>
        <pc:picChg chg="del">
          <ac:chgData name="Borrajo Elias" userId="c42cad14-6a4f-4a44-991a-0b0aec2c6605" providerId="ADAL" clId="{39497C5A-C3B4-410F-B328-22892A8AB5FD}" dt="2023-11-09T13:56:11.260" v="256" actId="478"/>
          <ac:picMkLst>
            <pc:docMk/>
            <pc:sldMk cId="94682737" sldId="296"/>
            <ac:picMk id="8" creationId="{6B29250E-5290-7212-995A-463FC286D5F6}"/>
          </ac:picMkLst>
        </pc:picChg>
        <pc:picChg chg="mod">
          <ac:chgData name="Borrajo Elias" userId="c42cad14-6a4f-4a44-991a-0b0aec2c6605" providerId="ADAL" clId="{39497C5A-C3B4-410F-B328-22892A8AB5FD}" dt="2023-11-09T13:56:27.733" v="258" actId="1076"/>
          <ac:picMkLst>
            <pc:docMk/>
            <pc:sldMk cId="94682737" sldId="296"/>
            <ac:picMk id="43" creationId="{6DDEAD80-D2FC-D22F-D892-DED9C26E6EC9}"/>
          </ac:picMkLst>
        </pc:picChg>
        <pc:cxnChg chg="del mod">
          <ac:chgData name="Borrajo Elias" userId="c42cad14-6a4f-4a44-991a-0b0aec2c6605" providerId="ADAL" clId="{39497C5A-C3B4-410F-B328-22892A8AB5FD}" dt="2023-11-09T13:56:15.873" v="257" actId="478"/>
          <ac:cxnSpMkLst>
            <pc:docMk/>
            <pc:sldMk cId="94682737" sldId="296"/>
            <ac:cxnSpMk id="21" creationId="{AE6AA32F-4089-C460-44C2-8F63A002F74F}"/>
          </ac:cxnSpMkLst>
        </pc:cxnChg>
        <pc:cxnChg chg="del mod">
          <ac:chgData name="Borrajo Elias" userId="c42cad14-6a4f-4a44-991a-0b0aec2c6605" providerId="ADAL" clId="{39497C5A-C3B4-410F-B328-22892A8AB5FD}" dt="2023-11-09T13:56:15.873" v="257" actId="478"/>
          <ac:cxnSpMkLst>
            <pc:docMk/>
            <pc:sldMk cId="94682737" sldId="296"/>
            <ac:cxnSpMk id="24" creationId="{B6AAFE4F-AE33-15C5-B236-FB56ECDC2832}"/>
          </ac:cxnSpMkLst>
        </pc:cxnChg>
        <pc:cxnChg chg="del mod">
          <ac:chgData name="Borrajo Elias" userId="c42cad14-6a4f-4a44-991a-0b0aec2c6605" providerId="ADAL" clId="{39497C5A-C3B4-410F-B328-22892A8AB5FD}" dt="2023-11-09T13:56:15.873" v="257" actId="478"/>
          <ac:cxnSpMkLst>
            <pc:docMk/>
            <pc:sldMk cId="94682737" sldId="296"/>
            <ac:cxnSpMk id="31" creationId="{AC3A28FD-746A-C0E9-4E41-019CB2560093}"/>
          </ac:cxnSpMkLst>
        </pc:cxnChg>
      </pc:sldChg>
      <pc:sldChg chg="delSp modSp add del mod">
        <pc:chgData name="Borrajo Elias" userId="c42cad14-6a4f-4a44-991a-0b0aec2c6605" providerId="ADAL" clId="{39497C5A-C3B4-410F-B328-22892A8AB5FD}" dt="2023-11-09T14:06:28.959" v="323" actId="47"/>
        <pc:sldMkLst>
          <pc:docMk/>
          <pc:sldMk cId="1714761446" sldId="296"/>
        </pc:sldMkLst>
        <pc:picChg chg="del">
          <ac:chgData name="Borrajo Elias" userId="c42cad14-6a4f-4a44-991a-0b0aec2c6605" providerId="ADAL" clId="{39497C5A-C3B4-410F-B328-22892A8AB5FD}" dt="2023-11-09T13:57:59.445" v="272" actId="478"/>
          <ac:picMkLst>
            <pc:docMk/>
            <pc:sldMk cId="1714761446" sldId="296"/>
            <ac:picMk id="8" creationId="{6B29250E-5290-7212-995A-463FC286D5F6}"/>
          </ac:picMkLst>
        </pc:picChg>
        <pc:picChg chg="mod">
          <ac:chgData name="Borrajo Elias" userId="c42cad14-6a4f-4a44-991a-0b0aec2c6605" providerId="ADAL" clId="{39497C5A-C3B4-410F-B328-22892A8AB5FD}" dt="2023-11-09T13:57:56.334" v="271" actId="1582"/>
          <ac:picMkLst>
            <pc:docMk/>
            <pc:sldMk cId="1714761446" sldId="296"/>
            <ac:picMk id="15" creationId="{553E9008-9009-6203-F6A1-C22F4DADC47B}"/>
          </ac:picMkLst>
        </pc:picChg>
        <pc:picChg chg="mod">
          <ac:chgData name="Borrajo Elias" userId="c42cad14-6a4f-4a44-991a-0b0aec2c6605" providerId="ADAL" clId="{39497C5A-C3B4-410F-B328-22892A8AB5FD}" dt="2023-11-09T13:57:26.678" v="267" actId="208"/>
          <ac:picMkLst>
            <pc:docMk/>
            <pc:sldMk cId="1714761446" sldId="296"/>
            <ac:picMk id="43" creationId="{6DDEAD80-D2FC-D22F-D892-DED9C26E6EC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1B163-5946-4AC2-B585-4298369F3F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C0C16-B84B-4F03-9E3A-937F767F432D}">
      <dgm:prSet/>
      <dgm:spPr/>
      <dgm:t>
        <a:bodyPr/>
        <a:lstStyle/>
        <a:p>
          <a:r>
            <a:rPr lang="fr-FR" err="1"/>
            <a:t>Demo</a:t>
          </a:r>
          <a:r>
            <a:rPr lang="fr-FR"/>
            <a:t> of the application</a:t>
          </a:r>
          <a:endParaRPr lang="en-US"/>
        </a:p>
      </dgm:t>
    </dgm:pt>
    <dgm:pt modelId="{024375CB-BA11-4DBD-91E2-C678CDA60BB0}" type="parTrans" cxnId="{01BE4DFC-9714-4F57-B7ED-BA6CAAB70C25}">
      <dgm:prSet/>
      <dgm:spPr/>
      <dgm:t>
        <a:bodyPr/>
        <a:lstStyle/>
        <a:p>
          <a:endParaRPr lang="en-US"/>
        </a:p>
      </dgm:t>
    </dgm:pt>
    <dgm:pt modelId="{1A9783C9-DB78-464C-A9A7-FD202553EAEF}" type="sibTrans" cxnId="{01BE4DFC-9714-4F57-B7ED-BA6CAAB70C25}">
      <dgm:prSet/>
      <dgm:spPr/>
      <dgm:t>
        <a:bodyPr/>
        <a:lstStyle/>
        <a:p>
          <a:endParaRPr lang="en-US"/>
        </a:p>
      </dgm:t>
    </dgm:pt>
    <dgm:pt modelId="{67301412-A648-4D25-8946-C11A6734CB21}">
      <dgm:prSet/>
      <dgm:spPr/>
      <dgm:t>
        <a:bodyPr/>
        <a:lstStyle/>
        <a:p>
          <a:r>
            <a:rPr lang="fr-FR"/>
            <a:t>Code </a:t>
          </a:r>
          <a:r>
            <a:rPr lang="fr-FR" err="1"/>
            <a:t>Refactor</a:t>
          </a:r>
          <a:r>
            <a:rPr lang="fr-FR"/>
            <a:t> - Arthur</a:t>
          </a:r>
          <a:endParaRPr lang="en-US"/>
        </a:p>
      </dgm:t>
    </dgm:pt>
    <dgm:pt modelId="{BB15C108-4CF4-4AF4-85E9-8EE20EC68C47}" type="parTrans" cxnId="{CAB6194F-DE03-4698-BDCE-366C10605E7C}">
      <dgm:prSet/>
      <dgm:spPr/>
      <dgm:t>
        <a:bodyPr/>
        <a:lstStyle/>
        <a:p>
          <a:endParaRPr lang="en-US"/>
        </a:p>
      </dgm:t>
    </dgm:pt>
    <dgm:pt modelId="{DD799692-7E6D-494A-BA65-DC2A901C0205}" type="sibTrans" cxnId="{CAB6194F-DE03-4698-BDCE-366C10605E7C}">
      <dgm:prSet/>
      <dgm:spPr/>
      <dgm:t>
        <a:bodyPr/>
        <a:lstStyle/>
        <a:p>
          <a:endParaRPr lang="en-US"/>
        </a:p>
      </dgm:t>
    </dgm:pt>
    <dgm:pt modelId="{F9F4FB15-D78C-406B-AFB0-B03A08D8512F}">
      <dgm:prSet/>
      <dgm:spPr/>
      <dgm:t>
        <a:bodyPr/>
        <a:lstStyle/>
        <a:p>
          <a:r>
            <a:rPr lang="fr-FR"/>
            <a:t>Unit Tests - Elias</a:t>
          </a:r>
          <a:endParaRPr lang="en-US"/>
        </a:p>
      </dgm:t>
    </dgm:pt>
    <dgm:pt modelId="{1D4C7698-4971-49BC-AA64-F156A2B0EB31}" type="parTrans" cxnId="{0E5536EA-8A0B-40CB-91EC-25AEAA9F9512}">
      <dgm:prSet/>
      <dgm:spPr/>
      <dgm:t>
        <a:bodyPr/>
        <a:lstStyle/>
        <a:p>
          <a:endParaRPr lang="en-US"/>
        </a:p>
      </dgm:t>
    </dgm:pt>
    <dgm:pt modelId="{49508203-847C-4BFE-8420-0329D42DD364}" type="sibTrans" cxnId="{0E5536EA-8A0B-40CB-91EC-25AEAA9F9512}">
      <dgm:prSet/>
      <dgm:spPr/>
      <dgm:t>
        <a:bodyPr/>
        <a:lstStyle/>
        <a:p>
          <a:endParaRPr lang="en-US"/>
        </a:p>
      </dgm:t>
    </dgm:pt>
    <dgm:pt modelId="{CF89CC36-B3A0-496A-8209-EE94F99F0909}">
      <dgm:prSet/>
      <dgm:spPr/>
      <dgm:t>
        <a:bodyPr/>
        <a:lstStyle/>
        <a:p>
          <a:r>
            <a:rPr lang="fr-CH"/>
            <a:t>Use of </a:t>
          </a:r>
          <a:r>
            <a:rPr lang="fr-CH" err="1"/>
            <a:t>Nsubstitute</a:t>
          </a:r>
          <a:r>
            <a:rPr lang="fr-CH"/>
            <a:t> - Benjamin</a:t>
          </a:r>
          <a:endParaRPr lang="en-US"/>
        </a:p>
      </dgm:t>
    </dgm:pt>
    <dgm:pt modelId="{0C08487A-5519-46B9-A0B6-048924185DC2}" type="parTrans" cxnId="{D3085851-2404-46C0-A54B-6CE50112244C}">
      <dgm:prSet/>
      <dgm:spPr/>
      <dgm:t>
        <a:bodyPr/>
        <a:lstStyle/>
        <a:p>
          <a:endParaRPr lang="en-US"/>
        </a:p>
      </dgm:t>
    </dgm:pt>
    <dgm:pt modelId="{E7F876CB-15B5-4116-803B-66B11EA3DEA7}" type="sibTrans" cxnId="{D3085851-2404-46C0-A54B-6CE50112244C}">
      <dgm:prSet/>
      <dgm:spPr/>
      <dgm:t>
        <a:bodyPr/>
        <a:lstStyle/>
        <a:p>
          <a:endParaRPr lang="en-US"/>
        </a:p>
      </dgm:t>
    </dgm:pt>
    <dgm:pt modelId="{7ACDDEBE-5AB9-49D7-AEA8-0AAC0801D591}" type="pres">
      <dgm:prSet presAssocID="{D751B163-5946-4AC2-B585-4298369F3FF6}" presName="vert0" presStyleCnt="0">
        <dgm:presLayoutVars>
          <dgm:dir/>
          <dgm:animOne val="branch"/>
          <dgm:animLvl val="lvl"/>
        </dgm:presLayoutVars>
      </dgm:prSet>
      <dgm:spPr/>
    </dgm:pt>
    <dgm:pt modelId="{7C724C80-3C1B-4B91-AB2A-64F95210947A}" type="pres">
      <dgm:prSet presAssocID="{EF0C0C16-B84B-4F03-9E3A-937F767F432D}" presName="thickLine" presStyleLbl="alignNode1" presStyleIdx="0" presStyleCnt="4"/>
      <dgm:spPr/>
    </dgm:pt>
    <dgm:pt modelId="{DD0AECB9-922A-4B4E-86E7-BE2DADD1420E}" type="pres">
      <dgm:prSet presAssocID="{EF0C0C16-B84B-4F03-9E3A-937F767F432D}" presName="horz1" presStyleCnt="0"/>
      <dgm:spPr/>
    </dgm:pt>
    <dgm:pt modelId="{B9BBB63D-91B5-46D8-8547-9A9EDF286FBF}" type="pres">
      <dgm:prSet presAssocID="{EF0C0C16-B84B-4F03-9E3A-937F767F432D}" presName="tx1" presStyleLbl="revTx" presStyleIdx="0" presStyleCnt="4"/>
      <dgm:spPr/>
    </dgm:pt>
    <dgm:pt modelId="{8340F7C3-3B04-4B85-BB69-9587D71F31B0}" type="pres">
      <dgm:prSet presAssocID="{EF0C0C16-B84B-4F03-9E3A-937F767F432D}" presName="vert1" presStyleCnt="0"/>
      <dgm:spPr/>
    </dgm:pt>
    <dgm:pt modelId="{D8C866AD-0067-400C-B11C-2B6EE30FE2E7}" type="pres">
      <dgm:prSet presAssocID="{67301412-A648-4D25-8946-C11A6734CB21}" presName="thickLine" presStyleLbl="alignNode1" presStyleIdx="1" presStyleCnt="4"/>
      <dgm:spPr/>
    </dgm:pt>
    <dgm:pt modelId="{955955E0-155A-45A5-8079-7B5412E92983}" type="pres">
      <dgm:prSet presAssocID="{67301412-A648-4D25-8946-C11A6734CB21}" presName="horz1" presStyleCnt="0"/>
      <dgm:spPr/>
    </dgm:pt>
    <dgm:pt modelId="{4CA36349-9347-4A1C-8784-516A619B7A72}" type="pres">
      <dgm:prSet presAssocID="{67301412-A648-4D25-8946-C11A6734CB21}" presName="tx1" presStyleLbl="revTx" presStyleIdx="1" presStyleCnt="4"/>
      <dgm:spPr/>
    </dgm:pt>
    <dgm:pt modelId="{1B30FE20-2B20-430A-A01B-1C41539F8A2E}" type="pres">
      <dgm:prSet presAssocID="{67301412-A648-4D25-8946-C11A6734CB21}" presName="vert1" presStyleCnt="0"/>
      <dgm:spPr/>
    </dgm:pt>
    <dgm:pt modelId="{1FAB0A7C-89D0-431D-A930-F8B6A678D5F8}" type="pres">
      <dgm:prSet presAssocID="{F9F4FB15-D78C-406B-AFB0-B03A08D8512F}" presName="thickLine" presStyleLbl="alignNode1" presStyleIdx="2" presStyleCnt="4"/>
      <dgm:spPr/>
    </dgm:pt>
    <dgm:pt modelId="{526DB471-6F80-4ADF-B0FA-F6BEC4FA27F5}" type="pres">
      <dgm:prSet presAssocID="{F9F4FB15-D78C-406B-AFB0-B03A08D8512F}" presName="horz1" presStyleCnt="0"/>
      <dgm:spPr/>
    </dgm:pt>
    <dgm:pt modelId="{8D7EF550-6215-4571-B570-69E8685F388C}" type="pres">
      <dgm:prSet presAssocID="{F9F4FB15-D78C-406B-AFB0-B03A08D8512F}" presName="tx1" presStyleLbl="revTx" presStyleIdx="2" presStyleCnt="4"/>
      <dgm:spPr/>
    </dgm:pt>
    <dgm:pt modelId="{1235AC83-03C3-4A8B-B261-A286BF0E0745}" type="pres">
      <dgm:prSet presAssocID="{F9F4FB15-D78C-406B-AFB0-B03A08D8512F}" presName="vert1" presStyleCnt="0"/>
      <dgm:spPr/>
    </dgm:pt>
    <dgm:pt modelId="{E557A4B7-8C61-495C-AC9A-37A6B50EE82D}" type="pres">
      <dgm:prSet presAssocID="{CF89CC36-B3A0-496A-8209-EE94F99F0909}" presName="thickLine" presStyleLbl="alignNode1" presStyleIdx="3" presStyleCnt="4"/>
      <dgm:spPr/>
    </dgm:pt>
    <dgm:pt modelId="{234B0C75-9835-4EE6-A52E-EEEB65572B1D}" type="pres">
      <dgm:prSet presAssocID="{CF89CC36-B3A0-496A-8209-EE94F99F0909}" presName="horz1" presStyleCnt="0"/>
      <dgm:spPr/>
    </dgm:pt>
    <dgm:pt modelId="{212BA75A-2D3F-4AC1-9DAC-0518E71FA79E}" type="pres">
      <dgm:prSet presAssocID="{CF89CC36-B3A0-496A-8209-EE94F99F0909}" presName="tx1" presStyleLbl="revTx" presStyleIdx="3" presStyleCnt="4"/>
      <dgm:spPr/>
    </dgm:pt>
    <dgm:pt modelId="{CCFB881F-CC2E-42A8-9C29-63ADB78380D4}" type="pres">
      <dgm:prSet presAssocID="{CF89CC36-B3A0-496A-8209-EE94F99F0909}" presName="vert1" presStyleCnt="0"/>
      <dgm:spPr/>
    </dgm:pt>
  </dgm:ptLst>
  <dgm:cxnLst>
    <dgm:cxn modelId="{415B0247-E94F-4D7C-9CD2-1384E2A0F5D2}" type="presOf" srcId="{EF0C0C16-B84B-4F03-9E3A-937F767F432D}" destId="{B9BBB63D-91B5-46D8-8547-9A9EDF286FBF}" srcOrd="0" destOrd="0" presId="urn:microsoft.com/office/officeart/2008/layout/LinedList"/>
    <dgm:cxn modelId="{CAB6194F-DE03-4698-BDCE-366C10605E7C}" srcId="{D751B163-5946-4AC2-B585-4298369F3FF6}" destId="{67301412-A648-4D25-8946-C11A6734CB21}" srcOrd="1" destOrd="0" parTransId="{BB15C108-4CF4-4AF4-85E9-8EE20EC68C47}" sibTransId="{DD799692-7E6D-494A-BA65-DC2A901C0205}"/>
    <dgm:cxn modelId="{D3085851-2404-46C0-A54B-6CE50112244C}" srcId="{D751B163-5946-4AC2-B585-4298369F3FF6}" destId="{CF89CC36-B3A0-496A-8209-EE94F99F0909}" srcOrd="3" destOrd="0" parTransId="{0C08487A-5519-46B9-A0B6-048924185DC2}" sibTransId="{E7F876CB-15B5-4116-803B-66B11EA3DEA7}"/>
    <dgm:cxn modelId="{71FD5E78-1CFA-450A-904D-BA6A174C3B5E}" type="presOf" srcId="{F9F4FB15-D78C-406B-AFB0-B03A08D8512F}" destId="{8D7EF550-6215-4571-B570-69E8685F388C}" srcOrd="0" destOrd="0" presId="urn:microsoft.com/office/officeart/2008/layout/LinedList"/>
    <dgm:cxn modelId="{D388FA81-E1F9-49E9-A65A-D60796B2F151}" type="presOf" srcId="{D751B163-5946-4AC2-B585-4298369F3FF6}" destId="{7ACDDEBE-5AB9-49D7-AEA8-0AAC0801D591}" srcOrd="0" destOrd="0" presId="urn:microsoft.com/office/officeart/2008/layout/LinedList"/>
    <dgm:cxn modelId="{43BEA88C-6AA3-4091-B583-28620EC37E61}" type="presOf" srcId="{67301412-A648-4D25-8946-C11A6734CB21}" destId="{4CA36349-9347-4A1C-8784-516A619B7A72}" srcOrd="0" destOrd="0" presId="urn:microsoft.com/office/officeart/2008/layout/LinedList"/>
    <dgm:cxn modelId="{0FBE6ABD-8BB5-4824-AD24-551AD3095614}" type="presOf" srcId="{CF89CC36-B3A0-496A-8209-EE94F99F0909}" destId="{212BA75A-2D3F-4AC1-9DAC-0518E71FA79E}" srcOrd="0" destOrd="0" presId="urn:microsoft.com/office/officeart/2008/layout/LinedList"/>
    <dgm:cxn modelId="{0E5536EA-8A0B-40CB-91EC-25AEAA9F9512}" srcId="{D751B163-5946-4AC2-B585-4298369F3FF6}" destId="{F9F4FB15-D78C-406B-AFB0-B03A08D8512F}" srcOrd="2" destOrd="0" parTransId="{1D4C7698-4971-49BC-AA64-F156A2B0EB31}" sibTransId="{49508203-847C-4BFE-8420-0329D42DD364}"/>
    <dgm:cxn modelId="{01BE4DFC-9714-4F57-B7ED-BA6CAAB70C25}" srcId="{D751B163-5946-4AC2-B585-4298369F3FF6}" destId="{EF0C0C16-B84B-4F03-9E3A-937F767F432D}" srcOrd="0" destOrd="0" parTransId="{024375CB-BA11-4DBD-91E2-C678CDA60BB0}" sibTransId="{1A9783C9-DB78-464C-A9A7-FD202553EAEF}"/>
    <dgm:cxn modelId="{7F33D725-018B-418F-A3C4-71343AB669EB}" type="presParOf" srcId="{7ACDDEBE-5AB9-49D7-AEA8-0AAC0801D591}" destId="{7C724C80-3C1B-4B91-AB2A-64F95210947A}" srcOrd="0" destOrd="0" presId="urn:microsoft.com/office/officeart/2008/layout/LinedList"/>
    <dgm:cxn modelId="{68C18FA7-87D7-403C-996F-98C5B9BCCDBC}" type="presParOf" srcId="{7ACDDEBE-5AB9-49D7-AEA8-0AAC0801D591}" destId="{DD0AECB9-922A-4B4E-86E7-BE2DADD1420E}" srcOrd="1" destOrd="0" presId="urn:microsoft.com/office/officeart/2008/layout/LinedList"/>
    <dgm:cxn modelId="{5251D2C4-4B45-496F-89C2-B821F4C53C27}" type="presParOf" srcId="{DD0AECB9-922A-4B4E-86E7-BE2DADD1420E}" destId="{B9BBB63D-91B5-46D8-8547-9A9EDF286FBF}" srcOrd="0" destOrd="0" presId="urn:microsoft.com/office/officeart/2008/layout/LinedList"/>
    <dgm:cxn modelId="{1F63EFF5-8306-4691-828C-0E0F5A314135}" type="presParOf" srcId="{DD0AECB9-922A-4B4E-86E7-BE2DADD1420E}" destId="{8340F7C3-3B04-4B85-BB69-9587D71F31B0}" srcOrd="1" destOrd="0" presId="urn:microsoft.com/office/officeart/2008/layout/LinedList"/>
    <dgm:cxn modelId="{6AD1B6B0-C8CA-4333-889D-82BD67CC1B4B}" type="presParOf" srcId="{7ACDDEBE-5AB9-49D7-AEA8-0AAC0801D591}" destId="{D8C866AD-0067-400C-B11C-2B6EE30FE2E7}" srcOrd="2" destOrd="0" presId="urn:microsoft.com/office/officeart/2008/layout/LinedList"/>
    <dgm:cxn modelId="{B5145A64-B352-4A09-A223-32C6B181EC31}" type="presParOf" srcId="{7ACDDEBE-5AB9-49D7-AEA8-0AAC0801D591}" destId="{955955E0-155A-45A5-8079-7B5412E92983}" srcOrd="3" destOrd="0" presId="urn:microsoft.com/office/officeart/2008/layout/LinedList"/>
    <dgm:cxn modelId="{B6300F1E-37E5-41F5-8306-CD953DA88838}" type="presParOf" srcId="{955955E0-155A-45A5-8079-7B5412E92983}" destId="{4CA36349-9347-4A1C-8784-516A619B7A72}" srcOrd="0" destOrd="0" presId="urn:microsoft.com/office/officeart/2008/layout/LinedList"/>
    <dgm:cxn modelId="{1616717C-0BAF-49D3-9486-6436842F1E33}" type="presParOf" srcId="{955955E0-155A-45A5-8079-7B5412E92983}" destId="{1B30FE20-2B20-430A-A01B-1C41539F8A2E}" srcOrd="1" destOrd="0" presId="urn:microsoft.com/office/officeart/2008/layout/LinedList"/>
    <dgm:cxn modelId="{8FE51BE4-E6B4-4E4F-868D-E0A5E7249D7B}" type="presParOf" srcId="{7ACDDEBE-5AB9-49D7-AEA8-0AAC0801D591}" destId="{1FAB0A7C-89D0-431D-A930-F8B6A678D5F8}" srcOrd="4" destOrd="0" presId="urn:microsoft.com/office/officeart/2008/layout/LinedList"/>
    <dgm:cxn modelId="{F2058022-4910-4EB8-B00D-01F9F61CD968}" type="presParOf" srcId="{7ACDDEBE-5AB9-49D7-AEA8-0AAC0801D591}" destId="{526DB471-6F80-4ADF-B0FA-F6BEC4FA27F5}" srcOrd="5" destOrd="0" presId="urn:microsoft.com/office/officeart/2008/layout/LinedList"/>
    <dgm:cxn modelId="{348BB83C-EEDA-4048-852D-3F59DE033A83}" type="presParOf" srcId="{526DB471-6F80-4ADF-B0FA-F6BEC4FA27F5}" destId="{8D7EF550-6215-4571-B570-69E8685F388C}" srcOrd="0" destOrd="0" presId="urn:microsoft.com/office/officeart/2008/layout/LinedList"/>
    <dgm:cxn modelId="{EEE41E1B-F214-4339-8138-4BC78712B433}" type="presParOf" srcId="{526DB471-6F80-4ADF-B0FA-F6BEC4FA27F5}" destId="{1235AC83-03C3-4A8B-B261-A286BF0E0745}" srcOrd="1" destOrd="0" presId="urn:microsoft.com/office/officeart/2008/layout/LinedList"/>
    <dgm:cxn modelId="{07B70B71-D212-4249-AAD1-FCF6D739C538}" type="presParOf" srcId="{7ACDDEBE-5AB9-49D7-AEA8-0AAC0801D591}" destId="{E557A4B7-8C61-495C-AC9A-37A6B50EE82D}" srcOrd="6" destOrd="0" presId="urn:microsoft.com/office/officeart/2008/layout/LinedList"/>
    <dgm:cxn modelId="{736D9CD6-0A87-44C3-9337-689E5D64A993}" type="presParOf" srcId="{7ACDDEBE-5AB9-49D7-AEA8-0AAC0801D591}" destId="{234B0C75-9835-4EE6-A52E-EEEB65572B1D}" srcOrd="7" destOrd="0" presId="urn:microsoft.com/office/officeart/2008/layout/LinedList"/>
    <dgm:cxn modelId="{93A1CB03-A7B0-4F15-9C16-0BE9E7BE4EB7}" type="presParOf" srcId="{234B0C75-9835-4EE6-A52E-EEEB65572B1D}" destId="{212BA75A-2D3F-4AC1-9DAC-0518E71FA79E}" srcOrd="0" destOrd="0" presId="urn:microsoft.com/office/officeart/2008/layout/LinedList"/>
    <dgm:cxn modelId="{BBF25688-BFB4-4E1A-8633-C8B019EF1773}" type="presParOf" srcId="{234B0C75-9835-4EE6-A52E-EEEB65572B1D}" destId="{CCFB881F-CC2E-42A8-9C29-63ADB78380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9B1C68-C5EE-4010-924E-EF73412579C1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EAB752-09C5-4685-AA3A-4AE656DAED74}">
      <dgm:prSet/>
      <dgm:spPr/>
      <dgm:t>
        <a:bodyPr/>
        <a:lstStyle/>
        <a:p>
          <a:r>
            <a:rPr lang="en-US"/>
            <a:t>Load</a:t>
          </a:r>
        </a:p>
      </dgm:t>
    </dgm:pt>
    <dgm:pt modelId="{238F160A-F121-4E2D-B3A0-4D7B72D3DDAE}" type="parTrans" cxnId="{42837C90-0CDA-409F-AE77-30767C314859}">
      <dgm:prSet/>
      <dgm:spPr/>
      <dgm:t>
        <a:bodyPr/>
        <a:lstStyle/>
        <a:p>
          <a:endParaRPr lang="en-US"/>
        </a:p>
      </dgm:t>
    </dgm:pt>
    <dgm:pt modelId="{F5B9EE11-38BB-4340-A57F-201B3D6C4251}" type="sibTrans" cxnId="{42837C90-0CDA-409F-AE77-30767C314859}">
      <dgm:prSet/>
      <dgm:spPr/>
      <dgm:t>
        <a:bodyPr/>
        <a:lstStyle/>
        <a:p>
          <a:endParaRPr lang="en-US"/>
        </a:p>
      </dgm:t>
    </dgm:pt>
    <dgm:pt modelId="{ECD6052C-E042-4D2E-B5CC-7391CC6C67C4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/>
            <a:t>Load an image from the disk</a:t>
          </a:r>
        </a:p>
      </dgm:t>
    </dgm:pt>
    <dgm:pt modelId="{50C690BB-99B2-4652-9050-C5634EC9EEC1}" type="parTrans" cxnId="{E1DF4DEC-7A73-4DB5-BE3D-9E9FEE3B9AF7}">
      <dgm:prSet/>
      <dgm:spPr/>
      <dgm:t>
        <a:bodyPr/>
        <a:lstStyle/>
        <a:p>
          <a:endParaRPr lang="en-US"/>
        </a:p>
      </dgm:t>
    </dgm:pt>
    <dgm:pt modelId="{5C448294-758A-4914-99AC-E0B84C9D462F}" type="sibTrans" cxnId="{E1DF4DEC-7A73-4DB5-BE3D-9E9FEE3B9AF7}">
      <dgm:prSet/>
      <dgm:spPr/>
      <dgm:t>
        <a:bodyPr/>
        <a:lstStyle/>
        <a:p>
          <a:endParaRPr lang="en-US"/>
        </a:p>
      </dgm:t>
    </dgm:pt>
    <dgm:pt modelId="{8FEC90D6-AFF2-4FBB-95CF-20F46E8AB09A}">
      <dgm:prSet/>
      <dgm:spPr/>
      <dgm:t>
        <a:bodyPr/>
        <a:lstStyle/>
        <a:p>
          <a:r>
            <a:rPr lang="en-US"/>
            <a:t>Perform</a:t>
          </a:r>
        </a:p>
      </dgm:t>
    </dgm:pt>
    <dgm:pt modelId="{E201D7F7-A689-43A1-802E-6921004AD57E}" type="parTrans" cxnId="{6BBFC3DF-1E46-410F-8F67-FFE85DDC6836}">
      <dgm:prSet/>
      <dgm:spPr/>
      <dgm:t>
        <a:bodyPr/>
        <a:lstStyle/>
        <a:p>
          <a:endParaRPr lang="en-US"/>
        </a:p>
      </dgm:t>
    </dgm:pt>
    <dgm:pt modelId="{83F63B40-1C79-46DF-8405-0BF9C8DB7142}" type="sibTrans" cxnId="{6BBFC3DF-1E46-410F-8F67-FFE85DDC6836}">
      <dgm:prSet/>
      <dgm:spPr/>
      <dgm:t>
        <a:bodyPr/>
        <a:lstStyle/>
        <a:p>
          <a:endParaRPr lang="en-US"/>
        </a:p>
      </dgm:t>
    </dgm:pt>
    <dgm:pt modelId="{CF4C5525-BE68-4A9A-B84A-AB051A83D34D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/>
            <a:t>Perform 0 to 3 filters and 0 to 3 edge detections</a:t>
          </a:r>
        </a:p>
      </dgm:t>
    </dgm:pt>
    <dgm:pt modelId="{131BC301-CC35-4213-B2FD-E5072751856F}" type="parTrans" cxnId="{036C91F5-1CF2-453A-8CD6-068071B46AEF}">
      <dgm:prSet/>
      <dgm:spPr/>
      <dgm:t>
        <a:bodyPr/>
        <a:lstStyle/>
        <a:p>
          <a:endParaRPr lang="en-US"/>
        </a:p>
      </dgm:t>
    </dgm:pt>
    <dgm:pt modelId="{102923D5-1B10-4D66-AB77-A731F90E8BA3}" type="sibTrans" cxnId="{036C91F5-1CF2-453A-8CD6-068071B46AEF}">
      <dgm:prSet/>
      <dgm:spPr/>
      <dgm:t>
        <a:bodyPr/>
        <a:lstStyle/>
        <a:p>
          <a:endParaRPr lang="en-US"/>
        </a:p>
      </dgm:t>
    </dgm:pt>
    <dgm:pt modelId="{4D7DB2E2-169B-44E9-962A-4E0D95AC0657}">
      <dgm:prSet/>
      <dgm:spPr/>
      <dgm:t>
        <a:bodyPr/>
        <a:lstStyle/>
        <a:p>
          <a:r>
            <a:rPr lang="en-US"/>
            <a:t>Image</a:t>
          </a:r>
        </a:p>
      </dgm:t>
    </dgm:pt>
    <dgm:pt modelId="{DFC7B8D6-E9DC-4A07-88CC-D9CDDE69044A}" type="parTrans" cxnId="{777A7E28-E97A-41DE-9ABC-D45A27DED772}">
      <dgm:prSet/>
      <dgm:spPr/>
      <dgm:t>
        <a:bodyPr/>
        <a:lstStyle/>
        <a:p>
          <a:endParaRPr lang="en-US"/>
        </a:p>
      </dgm:t>
    </dgm:pt>
    <dgm:pt modelId="{A218DF73-FE55-4FDF-A2E4-3E11B44A5A5E}" type="sibTrans" cxnId="{777A7E28-E97A-41DE-9ABC-D45A27DED772}">
      <dgm:prSet/>
      <dgm:spPr/>
      <dgm:t>
        <a:bodyPr/>
        <a:lstStyle/>
        <a:p>
          <a:endParaRPr lang="en-US"/>
        </a:p>
      </dgm:t>
    </dgm:pt>
    <dgm:pt modelId="{8D5D4691-6822-44FA-AA50-699EB368C4C1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/>
            <a:t>Save the modified image into a file</a:t>
          </a:r>
        </a:p>
      </dgm:t>
    </dgm:pt>
    <dgm:pt modelId="{1233C6CA-59F8-4BC9-9294-3826F2996E41}" type="parTrans" cxnId="{75A6F234-0F9B-44A7-B4A0-E753C5D166AC}">
      <dgm:prSet/>
      <dgm:spPr/>
      <dgm:t>
        <a:bodyPr/>
        <a:lstStyle/>
        <a:p>
          <a:endParaRPr lang="en-US"/>
        </a:p>
      </dgm:t>
    </dgm:pt>
    <dgm:pt modelId="{0F787543-E93E-42CD-90D1-8DDB8042E07C}" type="sibTrans" cxnId="{75A6F234-0F9B-44A7-B4A0-E753C5D166AC}">
      <dgm:prSet/>
      <dgm:spPr/>
      <dgm:t>
        <a:bodyPr/>
        <a:lstStyle/>
        <a:p>
          <a:endParaRPr lang="en-US"/>
        </a:p>
      </dgm:t>
    </dgm:pt>
    <dgm:pt modelId="{D2600F7F-58AF-4FBE-8D58-D159F3441719}" type="pres">
      <dgm:prSet presAssocID="{C19B1C68-C5EE-4010-924E-EF73412579C1}" presName="linear" presStyleCnt="0">
        <dgm:presLayoutVars>
          <dgm:animLvl val="lvl"/>
          <dgm:resizeHandles val="exact"/>
        </dgm:presLayoutVars>
      </dgm:prSet>
      <dgm:spPr/>
    </dgm:pt>
    <dgm:pt modelId="{6941C566-39BD-41E8-97D4-29C68A5CAA0D}" type="pres">
      <dgm:prSet presAssocID="{12EAB752-09C5-4685-AA3A-4AE656DAED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34B9C2-A302-41E7-8110-F6AF899B3DF6}" type="pres">
      <dgm:prSet presAssocID="{12EAB752-09C5-4685-AA3A-4AE656DAED74}" presName="childText" presStyleLbl="revTx" presStyleIdx="0" presStyleCnt="3">
        <dgm:presLayoutVars>
          <dgm:bulletEnabled val="1"/>
        </dgm:presLayoutVars>
      </dgm:prSet>
      <dgm:spPr/>
    </dgm:pt>
    <dgm:pt modelId="{0E115B1B-D969-4DD9-97E0-4E242DB91051}" type="pres">
      <dgm:prSet presAssocID="{8FEC90D6-AFF2-4FBB-95CF-20F46E8AB0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6B7EAA-7AA1-43CE-999F-D81C8577EBD5}" type="pres">
      <dgm:prSet presAssocID="{8FEC90D6-AFF2-4FBB-95CF-20F46E8AB09A}" presName="childText" presStyleLbl="revTx" presStyleIdx="1" presStyleCnt="3">
        <dgm:presLayoutVars>
          <dgm:bulletEnabled val="1"/>
        </dgm:presLayoutVars>
      </dgm:prSet>
      <dgm:spPr/>
    </dgm:pt>
    <dgm:pt modelId="{5455BD62-EFCF-468B-A659-D352F04A3A03}" type="pres">
      <dgm:prSet presAssocID="{4D7DB2E2-169B-44E9-962A-4E0D95AC065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FD1EFD2-8400-4B26-9B96-F87FC417558B}" type="pres">
      <dgm:prSet presAssocID="{4D7DB2E2-169B-44E9-962A-4E0D95AC065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77A7E28-E97A-41DE-9ABC-D45A27DED772}" srcId="{C19B1C68-C5EE-4010-924E-EF73412579C1}" destId="{4D7DB2E2-169B-44E9-962A-4E0D95AC0657}" srcOrd="2" destOrd="0" parTransId="{DFC7B8D6-E9DC-4A07-88CC-D9CDDE69044A}" sibTransId="{A218DF73-FE55-4FDF-A2E4-3E11B44A5A5E}"/>
    <dgm:cxn modelId="{75A6F234-0F9B-44A7-B4A0-E753C5D166AC}" srcId="{4D7DB2E2-169B-44E9-962A-4E0D95AC0657}" destId="{8D5D4691-6822-44FA-AA50-699EB368C4C1}" srcOrd="0" destOrd="0" parTransId="{1233C6CA-59F8-4BC9-9294-3826F2996E41}" sibTransId="{0F787543-E93E-42CD-90D1-8DDB8042E07C}"/>
    <dgm:cxn modelId="{FB26C667-615F-4FAF-97D5-BE7B5BD495C4}" type="presOf" srcId="{8D5D4691-6822-44FA-AA50-699EB368C4C1}" destId="{7FD1EFD2-8400-4B26-9B96-F87FC417558B}" srcOrd="0" destOrd="0" presId="urn:microsoft.com/office/officeart/2005/8/layout/vList2"/>
    <dgm:cxn modelId="{71325B6F-BE34-47A1-AF60-3C754F5ED6AD}" type="presOf" srcId="{C19B1C68-C5EE-4010-924E-EF73412579C1}" destId="{D2600F7F-58AF-4FBE-8D58-D159F3441719}" srcOrd="0" destOrd="0" presId="urn:microsoft.com/office/officeart/2005/8/layout/vList2"/>
    <dgm:cxn modelId="{09D76284-9E8F-4121-8420-0F0E9D10254B}" type="presOf" srcId="{4D7DB2E2-169B-44E9-962A-4E0D95AC0657}" destId="{5455BD62-EFCF-468B-A659-D352F04A3A03}" srcOrd="0" destOrd="0" presId="urn:microsoft.com/office/officeart/2005/8/layout/vList2"/>
    <dgm:cxn modelId="{42837C90-0CDA-409F-AE77-30767C314859}" srcId="{C19B1C68-C5EE-4010-924E-EF73412579C1}" destId="{12EAB752-09C5-4685-AA3A-4AE656DAED74}" srcOrd="0" destOrd="0" parTransId="{238F160A-F121-4E2D-B3A0-4D7B72D3DDAE}" sibTransId="{F5B9EE11-38BB-4340-A57F-201B3D6C4251}"/>
    <dgm:cxn modelId="{5E90B3A2-21CA-4944-BA1C-5686127E9745}" type="presOf" srcId="{CF4C5525-BE68-4A9A-B84A-AB051A83D34D}" destId="{836B7EAA-7AA1-43CE-999F-D81C8577EBD5}" srcOrd="0" destOrd="0" presId="urn:microsoft.com/office/officeart/2005/8/layout/vList2"/>
    <dgm:cxn modelId="{5320C1D6-8D8E-45FE-9224-F48E6FE10A1A}" type="presOf" srcId="{12EAB752-09C5-4685-AA3A-4AE656DAED74}" destId="{6941C566-39BD-41E8-97D4-29C68A5CAA0D}" srcOrd="0" destOrd="0" presId="urn:microsoft.com/office/officeart/2005/8/layout/vList2"/>
    <dgm:cxn modelId="{913846DC-5EB8-4D94-97EB-93185B1426FC}" type="presOf" srcId="{ECD6052C-E042-4D2E-B5CC-7391CC6C67C4}" destId="{D534B9C2-A302-41E7-8110-F6AF899B3DF6}" srcOrd="0" destOrd="0" presId="urn:microsoft.com/office/officeart/2005/8/layout/vList2"/>
    <dgm:cxn modelId="{345BC9DC-2D5D-4C39-9DF0-391565DE6695}" type="presOf" srcId="{8FEC90D6-AFF2-4FBB-95CF-20F46E8AB09A}" destId="{0E115B1B-D969-4DD9-97E0-4E242DB91051}" srcOrd="0" destOrd="0" presId="urn:microsoft.com/office/officeart/2005/8/layout/vList2"/>
    <dgm:cxn modelId="{6BBFC3DF-1E46-410F-8F67-FFE85DDC6836}" srcId="{C19B1C68-C5EE-4010-924E-EF73412579C1}" destId="{8FEC90D6-AFF2-4FBB-95CF-20F46E8AB09A}" srcOrd="1" destOrd="0" parTransId="{E201D7F7-A689-43A1-802E-6921004AD57E}" sibTransId="{83F63B40-1C79-46DF-8405-0BF9C8DB7142}"/>
    <dgm:cxn modelId="{E1DF4DEC-7A73-4DB5-BE3D-9E9FEE3B9AF7}" srcId="{12EAB752-09C5-4685-AA3A-4AE656DAED74}" destId="{ECD6052C-E042-4D2E-B5CC-7391CC6C67C4}" srcOrd="0" destOrd="0" parTransId="{50C690BB-99B2-4652-9050-C5634EC9EEC1}" sibTransId="{5C448294-758A-4914-99AC-E0B84C9D462F}"/>
    <dgm:cxn modelId="{036C91F5-1CF2-453A-8CD6-068071B46AEF}" srcId="{8FEC90D6-AFF2-4FBB-95CF-20F46E8AB09A}" destId="{CF4C5525-BE68-4A9A-B84A-AB051A83D34D}" srcOrd="0" destOrd="0" parTransId="{131BC301-CC35-4213-B2FD-E5072751856F}" sibTransId="{102923D5-1B10-4D66-AB77-A731F90E8BA3}"/>
    <dgm:cxn modelId="{9704B2D5-AC41-4C88-B119-FB8D8D37A52A}" type="presParOf" srcId="{D2600F7F-58AF-4FBE-8D58-D159F3441719}" destId="{6941C566-39BD-41E8-97D4-29C68A5CAA0D}" srcOrd="0" destOrd="0" presId="urn:microsoft.com/office/officeart/2005/8/layout/vList2"/>
    <dgm:cxn modelId="{CFDB76A0-0F74-43C0-A89D-3F0F66FF7C76}" type="presParOf" srcId="{D2600F7F-58AF-4FBE-8D58-D159F3441719}" destId="{D534B9C2-A302-41E7-8110-F6AF899B3DF6}" srcOrd="1" destOrd="0" presId="urn:microsoft.com/office/officeart/2005/8/layout/vList2"/>
    <dgm:cxn modelId="{772161E6-0A3E-4CB2-87CF-6C6535B08100}" type="presParOf" srcId="{D2600F7F-58AF-4FBE-8D58-D159F3441719}" destId="{0E115B1B-D969-4DD9-97E0-4E242DB91051}" srcOrd="2" destOrd="0" presId="urn:microsoft.com/office/officeart/2005/8/layout/vList2"/>
    <dgm:cxn modelId="{B585D54D-994C-4D48-B95D-6332B9E37932}" type="presParOf" srcId="{D2600F7F-58AF-4FBE-8D58-D159F3441719}" destId="{836B7EAA-7AA1-43CE-999F-D81C8577EBD5}" srcOrd="3" destOrd="0" presId="urn:microsoft.com/office/officeart/2005/8/layout/vList2"/>
    <dgm:cxn modelId="{B4877997-A675-4224-8C3D-C669792FC611}" type="presParOf" srcId="{D2600F7F-58AF-4FBE-8D58-D159F3441719}" destId="{5455BD62-EFCF-468B-A659-D352F04A3A03}" srcOrd="4" destOrd="0" presId="urn:microsoft.com/office/officeart/2005/8/layout/vList2"/>
    <dgm:cxn modelId="{E89E80A8-81D1-454E-AD2A-63E8736F6E19}" type="presParOf" srcId="{D2600F7F-58AF-4FBE-8D58-D159F3441719}" destId="{7FD1EFD2-8400-4B26-9B96-F87FC417558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24C80-3C1B-4B91-AB2A-64F95210947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BB63D-91B5-46D8-8547-9A9EDF286FBF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err="1"/>
            <a:t>Demo</a:t>
          </a:r>
          <a:r>
            <a:rPr lang="fr-FR" sz="5000" kern="1200"/>
            <a:t> of the application</a:t>
          </a:r>
          <a:endParaRPr lang="en-US" sz="5000" kern="1200"/>
        </a:p>
      </dsp:txBody>
      <dsp:txXfrm>
        <a:off x="0" y="0"/>
        <a:ext cx="10515600" cy="1087834"/>
      </dsp:txXfrm>
    </dsp:sp>
    <dsp:sp modelId="{D8C866AD-0067-400C-B11C-2B6EE30FE2E7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36349-9347-4A1C-8784-516A619B7A72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Code </a:t>
          </a:r>
          <a:r>
            <a:rPr lang="fr-FR" sz="5000" kern="1200" err="1"/>
            <a:t>Refactor</a:t>
          </a:r>
          <a:r>
            <a:rPr lang="fr-FR" sz="5000" kern="1200"/>
            <a:t> - Arthur</a:t>
          </a:r>
          <a:endParaRPr lang="en-US" sz="5000" kern="1200"/>
        </a:p>
      </dsp:txBody>
      <dsp:txXfrm>
        <a:off x="0" y="1087834"/>
        <a:ext cx="10515600" cy="1087834"/>
      </dsp:txXfrm>
    </dsp:sp>
    <dsp:sp modelId="{1FAB0A7C-89D0-431D-A930-F8B6A678D5F8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EF550-6215-4571-B570-69E8685F388C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Unit Tests - Elias</a:t>
          </a:r>
          <a:endParaRPr lang="en-US" sz="5000" kern="1200"/>
        </a:p>
      </dsp:txBody>
      <dsp:txXfrm>
        <a:off x="0" y="2175669"/>
        <a:ext cx="10515600" cy="1087834"/>
      </dsp:txXfrm>
    </dsp:sp>
    <dsp:sp modelId="{E557A4B7-8C61-495C-AC9A-37A6B50EE82D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BA75A-2D3F-4AC1-9DAC-0518E71FA79E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0" kern="1200"/>
            <a:t>Use of </a:t>
          </a:r>
          <a:r>
            <a:rPr lang="fr-CH" sz="5000" kern="1200" err="1"/>
            <a:t>Nsubstitute</a:t>
          </a:r>
          <a:r>
            <a:rPr lang="fr-CH" sz="5000" kern="1200"/>
            <a:t> - Benjamin</a:t>
          </a:r>
          <a:endParaRPr lang="en-US" sz="5000" kern="120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1C566-39BD-41E8-97D4-29C68A5CAA0D}">
      <dsp:nvSpPr>
        <dsp:cNvPr id="0" name=""/>
        <dsp:cNvSpPr/>
      </dsp:nvSpPr>
      <dsp:spPr>
        <a:xfrm>
          <a:off x="0" y="47056"/>
          <a:ext cx="1051560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Load</a:t>
          </a:r>
        </a:p>
      </dsp:txBody>
      <dsp:txXfrm>
        <a:off x="40980" y="88036"/>
        <a:ext cx="10433640" cy="757514"/>
      </dsp:txXfrm>
    </dsp:sp>
    <dsp:sp modelId="{D534B9C2-A302-41E7-8110-F6AF899B3DF6}">
      <dsp:nvSpPr>
        <dsp:cNvPr id="0" name=""/>
        <dsp:cNvSpPr/>
      </dsp:nvSpPr>
      <dsp:spPr>
        <a:xfrm>
          <a:off x="0" y="886531"/>
          <a:ext cx="10515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2700" kern="1200"/>
            <a:t>Load an image from the disk</a:t>
          </a:r>
        </a:p>
      </dsp:txBody>
      <dsp:txXfrm>
        <a:off x="0" y="886531"/>
        <a:ext cx="10515600" cy="579600"/>
      </dsp:txXfrm>
    </dsp:sp>
    <dsp:sp modelId="{0E115B1B-D969-4DD9-97E0-4E242DB91051}">
      <dsp:nvSpPr>
        <dsp:cNvPr id="0" name=""/>
        <dsp:cNvSpPr/>
      </dsp:nvSpPr>
      <dsp:spPr>
        <a:xfrm>
          <a:off x="0" y="1466131"/>
          <a:ext cx="10515600" cy="8394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Perform</a:t>
          </a:r>
        </a:p>
      </dsp:txBody>
      <dsp:txXfrm>
        <a:off x="40980" y="1507111"/>
        <a:ext cx="10433640" cy="757514"/>
      </dsp:txXfrm>
    </dsp:sp>
    <dsp:sp modelId="{836B7EAA-7AA1-43CE-999F-D81C8577EBD5}">
      <dsp:nvSpPr>
        <dsp:cNvPr id="0" name=""/>
        <dsp:cNvSpPr/>
      </dsp:nvSpPr>
      <dsp:spPr>
        <a:xfrm>
          <a:off x="0" y="2305606"/>
          <a:ext cx="10515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2700" kern="1200"/>
            <a:t>Perform 0 to 3 filters and 0 to 3 edge detections</a:t>
          </a:r>
        </a:p>
      </dsp:txBody>
      <dsp:txXfrm>
        <a:off x="0" y="2305606"/>
        <a:ext cx="10515600" cy="579600"/>
      </dsp:txXfrm>
    </dsp:sp>
    <dsp:sp modelId="{5455BD62-EFCF-468B-A659-D352F04A3A03}">
      <dsp:nvSpPr>
        <dsp:cNvPr id="0" name=""/>
        <dsp:cNvSpPr/>
      </dsp:nvSpPr>
      <dsp:spPr>
        <a:xfrm>
          <a:off x="0" y="2885206"/>
          <a:ext cx="10515600" cy="8394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Image</a:t>
          </a:r>
        </a:p>
      </dsp:txBody>
      <dsp:txXfrm>
        <a:off x="40980" y="2926186"/>
        <a:ext cx="10433640" cy="757514"/>
      </dsp:txXfrm>
    </dsp:sp>
    <dsp:sp modelId="{7FD1EFD2-8400-4B26-9B96-F87FC417558B}">
      <dsp:nvSpPr>
        <dsp:cNvPr id="0" name=""/>
        <dsp:cNvSpPr/>
      </dsp:nvSpPr>
      <dsp:spPr>
        <a:xfrm>
          <a:off x="0" y="3724681"/>
          <a:ext cx="10515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2700" kern="1200"/>
            <a:t>Save the modified image into a file</a:t>
          </a:r>
        </a:p>
      </dsp:txBody>
      <dsp:txXfrm>
        <a:off x="0" y="3724681"/>
        <a:ext cx="105156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6AC11-E7BC-41B1-B4FB-F06C6A1E3F49}" type="datetimeFigureOut">
              <a:rPr lang="fr-CH" smtClean="0"/>
              <a:t>09.11.2023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34DA9-73CE-4B20-A5E9-A81C7099F38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347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7627-5E31-48A4-A681-4DFD4E4B0756}" type="datetime1">
              <a:rPr lang="fr-CH" smtClean="0"/>
              <a:t>09.11.2023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A10-31B0-477A-8F90-73EAE75D1D32}" type="datetime1">
              <a:rPr lang="fr-CH" smtClean="0"/>
              <a:t>09.11.2023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2DD5-4A9F-410C-ACCF-A65572E2CEE5}" type="datetime1">
              <a:rPr lang="fr-CH" smtClean="0"/>
              <a:t>09.11.2023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AD63-99FC-4144-8628-82810C8BD027}" type="datetime1">
              <a:rPr lang="fr-CH" smtClean="0"/>
              <a:t>09.11.2023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9343-D35D-4010-8F73-5C54488525C1}" type="datetime1">
              <a:rPr lang="fr-CH" smtClean="0"/>
              <a:t>09.11.2023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66E4-AC21-4930-9A9B-CE6A20952F11}" type="datetime1">
              <a:rPr lang="fr-CH" smtClean="0"/>
              <a:t>09.11.2023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9BAB-DCE9-403E-87A5-7FF211332950}" type="datetime1">
              <a:rPr lang="fr-CH" smtClean="0"/>
              <a:t>09.11.2023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D624-8E0C-45BC-9BF6-816DEB72D3AA}" type="datetime1">
              <a:rPr lang="fr-CH" smtClean="0"/>
              <a:t>09.11.2023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DA97-FF54-4536-BE9E-1A7F2C6E69AC}" type="datetime1">
              <a:rPr lang="fr-CH" smtClean="0"/>
              <a:t>09.11.2023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5A0B-D6B7-4296-815A-339BEA67C19C}" type="datetime1">
              <a:rPr lang="fr-CH" smtClean="0"/>
              <a:t>09.11.2023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0F20-1106-4F41-B71B-B55442B283BE}" type="datetime1">
              <a:rPr lang="fr-CH" smtClean="0"/>
              <a:t>09.11.2023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11936-DFB6-45FA-94F4-D19770A781D8}" type="datetime1">
              <a:rPr lang="fr-CH" smtClean="0"/>
              <a:t>09.11.2023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Borrajo, Avez, Keller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cript informatique sur un écran">
            <a:extLst>
              <a:ext uri="{FF2B5EF4-FFF2-40B4-BE49-F238E27FC236}">
                <a16:creationId xmlns:a16="http://schemas.microsoft.com/office/drawing/2014/main" id="{EA3B32A0-4848-B8AE-456C-F69EA20C8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017" b="87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825299-BD05-735D-123C-067EC5CE2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FR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Project</a:t>
            </a:r>
            <a:endParaRPr lang="fr-CH" sz="1150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A6CFB7-994F-01BD-57F0-9312ECA5D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fr-CH" sz="3200" b="0" i="0" u="none" strike="noStrike" baseline="0">
                <a:latin typeface="CIDFont+F4"/>
              </a:rPr>
              <a:t>Module 625_1</a:t>
            </a:r>
            <a:endParaRPr lang="fr-CH" sz="3200"/>
          </a:p>
        </p:txBody>
      </p:sp>
    </p:spTree>
    <p:extLst>
      <p:ext uri="{BB962C8B-B14F-4D97-AF65-F5344CB8AC3E}">
        <p14:creationId xmlns:p14="http://schemas.microsoft.com/office/powerpoint/2010/main" val="1300505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1D8C6-6A68-84BB-1D9D-5B854BB6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Refactor </a:t>
            </a:r>
          </a:p>
        </p:txBody>
      </p:sp>
      <p:pic>
        <p:nvPicPr>
          <p:cNvPr id="16" name="Image 1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B443210-3D04-D205-7945-DC2EA55B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38" y="640080"/>
            <a:ext cx="3100332" cy="5550408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66741-E1B3-71F9-1522-1859FFE5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en-US" smtClean="0"/>
              <a:pPr>
                <a:spcAft>
                  <a:spcPts val="600"/>
                </a:spcAft>
              </a:pPr>
              <a:t>11/9/2023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55167A-09BC-C4C8-1EFE-A2E64EF4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5CF7D-8C40-6641-E907-7033AB95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A5817-2B6A-90E2-3918-BABD305B1107}"/>
              </a:ext>
            </a:extLst>
          </p:cNvPr>
          <p:cNvSpPr/>
          <p:nvPr/>
        </p:nvSpPr>
        <p:spPr>
          <a:xfrm>
            <a:off x="6711439" y="3536830"/>
            <a:ext cx="3100332" cy="43994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60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7CD59F-1731-3672-9834-A7082E9D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Edge Detection</a:t>
            </a:r>
          </a:p>
        </p:txBody>
      </p:sp>
      <p:pic>
        <p:nvPicPr>
          <p:cNvPr id="8" name="Espace réservé du contenu 7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CDF85E87-2A1A-F608-C25B-349204432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501" y="1673525"/>
            <a:ext cx="6021899" cy="3131388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6CC8AF-CC1C-6424-93BB-677B13C4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en-US" sz="1000"/>
              <a:pPr>
                <a:spcAft>
                  <a:spcPts val="600"/>
                </a:spcAft>
              </a:pPr>
              <a:t>11/9/2023</a:t>
            </a:fld>
            <a:endParaRPr lang="en-US" sz="100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B48A3-17FE-AE58-8DDA-2B7FACD9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0BF227-07AF-8EA5-56B5-19061F82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000"/>
              <a:pPr>
                <a:spcAft>
                  <a:spcPts val="600"/>
                </a:spcAft>
              </a:pPr>
              <a:t>11</a:t>
            </a:fld>
            <a:endParaRPr lang="en-US" sz="1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A5E610-E9BA-2F27-2C3F-ED3E5831ED7E}"/>
              </a:ext>
            </a:extLst>
          </p:cNvPr>
          <p:cNvSpPr/>
          <p:nvPr/>
        </p:nvSpPr>
        <p:spPr>
          <a:xfrm>
            <a:off x="6280520" y="2881223"/>
            <a:ext cx="1872880" cy="12384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9C40B-E5FD-0882-7248-4882010413A8}"/>
              </a:ext>
            </a:extLst>
          </p:cNvPr>
          <p:cNvSpPr/>
          <p:nvPr/>
        </p:nvSpPr>
        <p:spPr>
          <a:xfrm>
            <a:off x="6269903" y="4179888"/>
            <a:ext cx="1872880" cy="1819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46C23C-07B6-F3C8-7D42-F743648B12A2}"/>
              </a:ext>
            </a:extLst>
          </p:cNvPr>
          <p:cNvSpPr/>
          <p:nvPr/>
        </p:nvSpPr>
        <p:spPr>
          <a:xfrm>
            <a:off x="6269903" y="4422071"/>
            <a:ext cx="1872880" cy="1819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903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1D8C6-6A68-84BB-1D9D-5B854BB6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Refactor </a:t>
            </a:r>
          </a:p>
        </p:txBody>
      </p:sp>
      <p:pic>
        <p:nvPicPr>
          <p:cNvPr id="16" name="Image 1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B443210-3D04-D205-7945-DC2EA55B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38" y="640080"/>
            <a:ext cx="3100332" cy="5550408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66741-E1B3-71F9-1522-1859FFE5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en-US" smtClean="0"/>
              <a:pPr>
                <a:spcAft>
                  <a:spcPts val="600"/>
                </a:spcAft>
              </a:pPr>
              <a:t>11/9/2023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55167A-09BC-C4C8-1EFE-A2E64EF4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5CF7D-8C40-6641-E907-7033AB95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1D032F-6FAB-4A63-6526-4F9866153F27}"/>
              </a:ext>
            </a:extLst>
          </p:cNvPr>
          <p:cNvSpPr/>
          <p:nvPr/>
        </p:nvSpPr>
        <p:spPr>
          <a:xfrm>
            <a:off x="6711439" y="4630366"/>
            <a:ext cx="3100332" cy="8961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765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74681A-6296-6CB5-57D7-EE501AC9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</a:t>
            </a:r>
          </a:p>
        </p:txBody>
      </p:sp>
      <p:pic>
        <p:nvPicPr>
          <p:cNvPr id="8" name="Espace réservé du contenu 7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0F5EB4B4-1993-4AB2-E937-956A6652E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2" y="3059890"/>
            <a:ext cx="10768181" cy="215363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F373F-697B-0049-98D8-B5287499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en-US" sz="1000"/>
              <a:pPr>
                <a:spcAft>
                  <a:spcPts val="600"/>
                </a:spcAft>
              </a:pPr>
              <a:t>11/9/2023</a:t>
            </a:fld>
            <a:endParaRPr lang="en-US" sz="10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0697C4-DB2B-C146-5556-16BC7BD5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FAA824-0B7E-8CC7-9264-CE58D562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000"/>
              <a:pPr>
                <a:spcAft>
                  <a:spcPts val="600"/>
                </a:spcAft>
              </a:pPr>
              <a:t>13</a:t>
            </a:fld>
            <a:endParaRPr lang="en-US" sz="1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0AE618-36A1-F4FA-7D4B-DD82C4B30D9D}"/>
              </a:ext>
            </a:extLst>
          </p:cNvPr>
          <p:cNvSpPr/>
          <p:nvPr/>
        </p:nvSpPr>
        <p:spPr>
          <a:xfrm>
            <a:off x="2209800" y="3939186"/>
            <a:ext cx="9264353" cy="8360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980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F94E16-0230-8F82-A123-1E29FBD2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pic>
        <p:nvPicPr>
          <p:cNvPr id="8" name="Espace réservé du contenu 7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F6FA606-88BB-7B7E-3623-EA201BDA7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979715"/>
            <a:ext cx="5708649" cy="286859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E01671-35EB-FFE7-92A8-FFED82DC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en-US" sz="1000"/>
              <a:pPr>
                <a:spcAft>
                  <a:spcPts val="600"/>
                </a:spcAft>
              </a:pPr>
              <a:t>11/9/2023</a:t>
            </a:fld>
            <a:endParaRPr lang="en-US" sz="100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4FCE5-3E7E-A5B6-222C-D90E8BEE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71E47-D3C3-3105-5862-D971A129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000"/>
              <a:pPr>
                <a:spcAft>
                  <a:spcPts val="600"/>
                </a:spcAft>
              </a:pPr>
              <a:t>14</a:t>
            </a:fld>
            <a:endParaRPr lang="en-US" sz="1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C6DBB-1545-6CD9-55D1-93E48B49D4D9}"/>
              </a:ext>
            </a:extLst>
          </p:cNvPr>
          <p:cNvSpPr/>
          <p:nvPr/>
        </p:nvSpPr>
        <p:spPr>
          <a:xfrm>
            <a:off x="7644405" y="2813050"/>
            <a:ext cx="2521945" cy="2413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40D757-B768-F2F4-2B01-03689D91A67A}"/>
              </a:ext>
            </a:extLst>
          </p:cNvPr>
          <p:cNvSpPr/>
          <p:nvPr/>
        </p:nvSpPr>
        <p:spPr>
          <a:xfrm>
            <a:off x="6892427" y="3124200"/>
            <a:ext cx="2162673" cy="2413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162CE-EA88-CC23-2824-2E95F25954A9}"/>
              </a:ext>
            </a:extLst>
          </p:cNvPr>
          <p:cNvSpPr/>
          <p:nvPr/>
        </p:nvSpPr>
        <p:spPr>
          <a:xfrm>
            <a:off x="6892427" y="3887685"/>
            <a:ext cx="4711973" cy="2413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ED31E-692D-1BEC-C495-38F3C3466E34}"/>
              </a:ext>
            </a:extLst>
          </p:cNvPr>
          <p:cNvSpPr/>
          <p:nvPr/>
        </p:nvSpPr>
        <p:spPr>
          <a:xfrm>
            <a:off x="7120530" y="3429000"/>
            <a:ext cx="2604495" cy="241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08DAB-6151-60C6-CAF0-575CB1449ABD}"/>
              </a:ext>
            </a:extLst>
          </p:cNvPr>
          <p:cNvSpPr/>
          <p:nvPr/>
        </p:nvSpPr>
        <p:spPr>
          <a:xfrm>
            <a:off x="7120529" y="4198835"/>
            <a:ext cx="2604495" cy="241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99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C64444-5C3E-0603-473A-D9501DF2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/>
              <a:t>File System</a:t>
            </a:r>
            <a:endParaRPr lang="fr-CH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A56C206-58E3-4F22-1F97-E52D2EAC1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8" name="Espace réservé du contenu 7" descr="Une image contenant texte, capture d’écran, document, Police&#10;&#10;Description générée automatiquement">
            <a:extLst>
              <a:ext uri="{FF2B5EF4-FFF2-40B4-BE49-F238E27FC236}">
                <a16:creationId xmlns:a16="http://schemas.microsoft.com/office/drawing/2014/main" id="{C13E537C-04C6-D237-5865-3E5E00C98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740302"/>
            <a:ext cx="6155141" cy="5401136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2EF0A-A205-BA2C-3864-9256FA17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fr-CH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09.11.2023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90C1A7-2CEE-A29A-3D58-EAE5F40D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C2C0D5-9167-3F0F-7EF7-96E53E3B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E006B-5C01-048C-9550-C5454D0E2F3D}"/>
              </a:ext>
            </a:extLst>
          </p:cNvPr>
          <p:cNvSpPr/>
          <p:nvPr/>
        </p:nvSpPr>
        <p:spPr>
          <a:xfrm>
            <a:off x="6809528" y="1565789"/>
            <a:ext cx="2172547" cy="2413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D08FD0-D59F-F4AE-54A6-7E12554C7783}"/>
              </a:ext>
            </a:extLst>
          </p:cNvPr>
          <p:cNvSpPr/>
          <p:nvPr/>
        </p:nvSpPr>
        <p:spPr>
          <a:xfrm>
            <a:off x="6293330" y="2511926"/>
            <a:ext cx="4805565" cy="1869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09A9F-D526-3FBE-A256-527F5EF2DBC7}"/>
              </a:ext>
            </a:extLst>
          </p:cNvPr>
          <p:cNvSpPr/>
          <p:nvPr/>
        </p:nvSpPr>
        <p:spPr>
          <a:xfrm>
            <a:off x="6233634" y="5372099"/>
            <a:ext cx="5444016" cy="552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526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1D8C6-6A68-84BB-1D9D-5B854BB6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Refactor </a:t>
            </a:r>
          </a:p>
        </p:txBody>
      </p:sp>
      <p:pic>
        <p:nvPicPr>
          <p:cNvPr id="16" name="Image 1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B443210-3D04-D205-7945-DC2EA55B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38" y="640080"/>
            <a:ext cx="3100332" cy="5550408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66741-E1B3-71F9-1522-1859FFE5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en-US" smtClean="0"/>
              <a:pPr>
                <a:spcAft>
                  <a:spcPts val="600"/>
                </a:spcAft>
              </a:pPr>
              <a:t>11/9/2023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55167A-09BC-C4C8-1EFE-A2E64EF4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5CF7D-8C40-6641-E907-7033AB95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1D032F-6FAB-4A63-6526-4F9866153F27}"/>
              </a:ext>
            </a:extLst>
          </p:cNvPr>
          <p:cNvSpPr/>
          <p:nvPr/>
        </p:nvSpPr>
        <p:spPr>
          <a:xfrm>
            <a:off x="6711438" y="5527515"/>
            <a:ext cx="3100332" cy="2090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18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945B22-B0E1-5984-124C-C8EB0541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/>
              <a:t>GUI et interfaces</a:t>
            </a:r>
            <a:endParaRPr lang="fr-CH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17DC197-24C1-8C5D-BC61-2790EEE77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8" name="Espace réservé du contenu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72CA83D-4A9D-414F-8087-F3C5C3404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794370"/>
            <a:ext cx="6155141" cy="3293001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599221-C0B8-2898-09E9-BE30DD03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fr-CH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09.11.2023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DDF452-2A36-F794-3F49-8D113536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72FD9-9CA1-6FB4-9F54-E5F9AA2D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D46C15-2D4B-7BB0-37B5-3CB75CBCA402}"/>
              </a:ext>
            </a:extLst>
          </p:cNvPr>
          <p:cNvSpPr/>
          <p:nvPr/>
        </p:nvSpPr>
        <p:spPr>
          <a:xfrm>
            <a:off x="5971329" y="3344032"/>
            <a:ext cx="1796310" cy="4326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525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D1595E-D36F-2011-3828-2E790314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Code Refactor</a:t>
            </a:r>
          </a:p>
        </p:txBody>
      </p:sp>
      <p:pic>
        <p:nvPicPr>
          <p:cNvPr id="14" name="Image 13" descr="Une image contenant Graphique, conception&#10;&#10;Description générée automatiquement">
            <a:extLst>
              <a:ext uri="{FF2B5EF4-FFF2-40B4-BE49-F238E27FC236}">
                <a16:creationId xmlns:a16="http://schemas.microsoft.com/office/drawing/2014/main" id="{1E428F7A-9B3E-F941-AA2B-CE73526FD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60" y="2337520"/>
            <a:ext cx="3365190" cy="3365190"/>
          </a:xfrm>
          <a:prstGeom prst="rect">
            <a:avLst/>
          </a:prstGeom>
        </p:spPr>
      </p:pic>
      <p:pic>
        <p:nvPicPr>
          <p:cNvPr id="8" name="Espace réservé du contenu 7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16F80CC0-5586-8494-4280-F1484B8DD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31" y="1689562"/>
            <a:ext cx="6138337" cy="4588407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465DD3-0F2D-3D18-1CBA-65DF1819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en-US" sz="1000"/>
              <a:pPr>
                <a:spcAft>
                  <a:spcPts val="600"/>
                </a:spcAft>
              </a:pPr>
              <a:t>11/9/2023</a:t>
            </a:fld>
            <a:endParaRPr lang="en-US" sz="10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5586F3-F9DC-8842-88A1-8E8535E8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960703-FD2D-3321-BBD5-F45A26CD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000"/>
              <a:pPr>
                <a:spcAft>
                  <a:spcPts val="600"/>
                </a:spcAft>
              </a:pPr>
              <a:t>18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8062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omputer script on a screen">
            <a:extLst>
              <a:ext uri="{FF2B5EF4-FFF2-40B4-BE49-F238E27FC236}">
                <a16:creationId xmlns:a16="http://schemas.microsoft.com/office/drawing/2014/main" id="{EAD87D6B-D9B2-4C04-6486-59ED6F700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25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0D366F-455D-4298-97E9-89785ADA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25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EE9CD-3015-BD3E-FBA7-535E1ED9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086" y="2524343"/>
            <a:ext cx="4458446" cy="31326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0" i="0" u="none" strike="noStrike" baseline="0">
                <a:latin typeface="CIDFont+F3"/>
              </a:rPr>
              <a:t>Use </a:t>
            </a:r>
            <a:r>
              <a:rPr lang="en-US" sz="2000" b="0" i="0" u="none" strike="noStrike" baseline="0">
                <a:latin typeface="CIDFont+F4"/>
              </a:rPr>
              <a:t>interfaces </a:t>
            </a:r>
            <a:r>
              <a:rPr lang="en-US" sz="2000" b="0" i="0" u="none" strike="noStrike" baseline="0">
                <a:latin typeface="CIDFont+F3"/>
              </a:rPr>
              <a:t>to load and save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i="0" u="none" strike="noStrike" baseline="0">
                <a:latin typeface="CIDFont+F3"/>
              </a:rPr>
              <a:t>Use interfaces to separate the code from the presentation layer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i="0" u="none" strike="noStrike" baseline="0">
                <a:latin typeface="CIDFont+F3"/>
              </a:rPr>
              <a:t>The following elements </a:t>
            </a:r>
            <a:r>
              <a:rPr lang="en-US" sz="2000" b="0" i="0" u="none" strike="noStrike" baseline="0">
                <a:latin typeface="CIDFont+F5"/>
              </a:rPr>
              <a:t>must </a:t>
            </a:r>
            <a:r>
              <a:rPr lang="en-US" sz="2000" b="0" i="0" u="none" strike="noStrike" baseline="0">
                <a:latin typeface="CIDFont+F3"/>
              </a:rPr>
              <a:t>be seen in the code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H" sz="2000" b="0" i="0" u="none" strike="noStrike" baseline="0">
                <a:latin typeface="CIDFont+F3"/>
              </a:rPr>
              <a:t>Exceptions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i="0" u="none" strike="noStrike" baseline="0">
                <a:latin typeface="CIDFont+F3"/>
              </a:rPr>
              <a:t>Methods that return void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i="0" u="none" strike="noStrike" baseline="0">
                <a:latin typeface="CIDFont+F3"/>
              </a:rPr>
              <a:t>Methods that return classes</a:t>
            </a:r>
            <a:endParaRPr lang="fr-CH" sz="20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B2520E-7587-3421-EB96-866C3E17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28" y="1071350"/>
            <a:ext cx="4775162" cy="1242924"/>
          </a:xfrm>
        </p:spPr>
        <p:txBody>
          <a:bodyPr>
            <a:normAutofit/>
          </a:bodyPr>
          <a:lstStyle/>
          <a:p>
            <a:pPr algn="ctr"/>
            <a:r>
              <a:rPr lang="fr-FR" sz="3600"/>
              <a:t>Mandatory Structure of the Code</a:t>
            </a:r>
            <a:endParaRPr lang="fr-CH" sz="360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434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C238C-8444-E602-A782-2945C0EE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fr-CH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09.11.2023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60434F-3FA9-A266-D995-6A041013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2B387F-214C-93F1-339D-E7061B6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8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7" descr="Computer script on a screen">
            <a:extLst>
              <a:ext uri="{FF2B5EF4-FFF2-40B4-BE49-F238E27FC236}">
                <a16:creationId xmlns:a16="http://schemas.microsoft.com/office/drawing/2014/main" id="{ECE7802E-CEAC-B6AF-5FA2-E813379A8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73A5478-DF67-8DAE-AEFE-E1D70F5C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7200" b="1">
                <a:solidFill>
                  <a:srgbClr val="FFFFFF"/>
                </a:solidFill>
                <a:latin typeface="+mn-lt"/>
              </a:rPr>
              <a:t>Contents</a:t>
            </a:r>
            <a:endParaRPr lang="fr-CH" sz="7200" b="1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3BDF56CC-E945-89B4-D656-5D47CD237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9794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4B6CD5-3358-02AF-8859-0E6C403E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fr-CH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09.11.2023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2ADAD1-3E9B-2079-2540-1EFC54F2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F3F7A-DF19-E720-30B2-C387F66B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7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1D358-A6BF-48F7-B581-45CDA0D2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Unit Tests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31DCB-E7BA-8EAB-FBA1-AC477BE9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AD63-99FC-4144-8628-82810C8BD027}" type="datetime1">
              <a:rPr lang="fr-CH" smtClean="0"/>
              <a:t>09.11.2023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E5632-14D9-1330-1B66-B02CD380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B3D97-37CA-61EB-91A4-2E5134E2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B29250E-5290-7212-995A-463FC286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05" y="0"/>
            <a:ext cx="8620796" cy="6858000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3B972C2-F4EB-E16C-D2C9-A3909D85664E}"/>
              </a:ext>
            </a:extLst>
          </p:cNvPr>
          <p:cNvSpPr/>
          <p:nvPr/>
        </p:nvSpPr>
        <p:spPr>
          <a:xfrm>
            <a:off x="4038599" y="2867890"/>
            <a:ext cx="5462847" cy="36512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671748-0684-0079-6ED1-5B83353C4E6C}"/>
              </a:ext>
            </a:extLst>
          </p:cNvPr>
          <p:cNvSpPr/>
          <p:nvPr/>
        </p:nvSpPr>
        <p:spPr>
          <a:xfrm>
            <a:off x="4038599" y="1620982"/>
            <a:ext cx="4572002" cy="118317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E6C383E-8400-9F6D-657E-3695E23F1E42}"/>
              </a:ext>
            </a:extLst>
          </p:cNvPr>
          <p:cNvSpPr/>
          <p:nvPr/>
        </p:nvSpPr>
        <p:spPr>
          <a:xfrm>
            <a:off x="4038598" y="843425"/>
            <a:ext cx="3567547" cy="71382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8D602D1-8BA3-2932-934E-8575BEBC8EB4}"/>
              </a:ext>
            </a:extLst>
          </p:cNvPr>
          <p:cNvSpPr/>
          <p:nvPr/>
        </p:nvSpPr>
        <p:spPr>
          <a:xfrm>
            <a:off x="9077995" y="907156"/>
            <a:ext cx="3100152" cy="71382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3F270B-46EC-097F-BFEE-69CE26DB8331}"/>
              </a:ext>
            </a:extLst>
          </p:cNvPr>
          <p:cNvSpPr txBox="1"/>
          <p:nvPr/>
        </p:nvSpPr>
        <p:spPr>
          <a:xfrm>
            <a:off x="565329" y="3229301"/>
            <a:ext cx="2743201" cy="646331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accent6"/>
                </a:solidFill>
              </a:rPr>
              <a:t>Compare </a:t>
            </a:r>
            <a:r>
              <a:rPr lang="fr-CH" err="1">
                <a:solidFill>
                  <a:schemeClr val="accent6"/>
                </a:solidFill>
              </a:rPr>
              <a:t>processed</a:t>
            </a:r>
            <a:r>
              <a:rPr lang="fr-CH">
                <a:solidFill>
                  <a:schemeClr val="accent6"/>
                </a:solidFill>
              </a:rPr>
              <a:t> image </a:t>
            </a:r>
            <a:r>
              <a:rPr lang="fr-CH" err="1">
                <a:solidFill>
                  <a:schemeClr val="accent6"/>
                </a:solidFill>
              </a:rPr>
              <a:t>with</a:t>
            </a:r>
            <a:r>
              <a:rPr lang="fr-CH">
                <a:solidFill>
                  <a:schemeClr val="accent6"/>
                </a:solidFill>
              </a:rPr>
              <a:t> a </a:t>
            </a:r>
            <a:r>
              <a:rPr lang="fr-CH" err="1">
                <a:solidFill>
                  <a:schemeClr val="accent6"/>
                </a:solidFill>
              </a:rPr>
              <a:t>reference</a:t>
            </a:r>
            <a:r>
              <a:rPr lang="fr-CH">
                <a:solidFill>
                  <a:schemeClr val="accent6"/>
                </a:solidFill>
              </a:rPr>
              <a:t> image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32F9948-AB10-B386-9ACB-677885A04AC5}"/>
              </a:ext>
            </a:extLst>
          </p:cNvPr>
          <p:cNvSpPr/>
          <p:nvPr/>
        </p:nvSpPr>
        <p:spPr>
          <a:xfrm>
            <a:off x="4038598" y="3666605"/>
            <a:ext cx="4880958" cy="1147417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AE6AA32F-4089-C460-44C2-8F63A002F74F}"/>
              </a:ext>
            </a:extLst>
          </p:cNvPr>
          <p:cNvCxnSpPr>
            <a:cxnSpLocks/>
            <a:stCxn id="16" idx="2"/>
            <a:endCxn id="17" idx="1"/>
          </p:cNvCxnSpPr>
          <p:nvPr/>
        </p:nvCxnSpPr>
        <p:spPr>
          <a:xfrm rot="16200000" flipH="1">
            <a:off x="2805423" y="3007139"/>
            <a:ext cx="364682" cy="2101668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6AAFE4F-AE33-15C5-B236-FB56ECDC2832}"/>
              </a:ext>
            </a:extLst>
          </p:cNvPr>
          <p:cNvCxnSpPr>
            <a:cxnSpLocks/>
            <a:stCxn id="16" idx="0"/>
            <a:endCxn id="9" idx="1"/>
          </p:cNvCxnSpPr>
          <p:nvPr/>
        </p:nvCxnSpPr>
        <p:spPr>
          <a:xfrm rot="5400000" flipH="1" flipV="1">
            <a:off x="2898340" y="2089043"/>
            <a:ext cx="178848" cy="2101669"/>
          </a:xfrm>
          <a:prstGeom prst="bentConnector2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C22FF5C-F673-FFCC-DB52-BDEAC7B28B17}"/>
              </a:ext>
            </a:extLst>
          </p:cNvPr>
          <p:cNvSpPr txBox="1"/>
          <p:nvPr/>
        </p:nvSpPr>
        <p:spPr>
          <a:xfrm>
            <a:off x="632727" y="1750906"/>
            <a:ext cx="2608406" cy="92333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sz="1800">
                <a:solidFill>
                  <a:schemeClr val="accent5"/>
                </a:solidFill>
                <a:latin typeface="Cascadia Mono" panose="020B0609020000020004" pitchFamily="49" charset="0"/>
              </a:rPr>
              <a:t> { -1, -1, -1,  },</a:t>
            </a:r>
          </a:p>
          <a:p>
            <a:r>
              <a:rPr lang="fr-CH" sz="1800">
                <a:solidFill>
                  <a:schemeClr val="accent5"/>
                </a:solidFill>
                <a:latin typeface="Cascadia Mono" panose="020B0609020000020004" pitchFamily="49" charset="0"/>
              </a:rPr>
              <a:t> { -1,  8, -1,  },</a:t>
            </a:r>
          </a:p>
          <a:p>
            <a:r>
              <a:rPr lang="fr-CH" sz="1800">
                <a:solidFill>
                  <a:schemeClr val="accent5"/>
                </a:solidFill>
                <a:latin typeface="Cascadia Mono" panose="020B0609020000020004" pitchFamily="49" charset="0"/>
              </a:rPr>
              <a:t> { -1, -1, -1,  }</a:t>
            </a:r>
            <a:endParaRPr lang="fr-CH">
              <a:solidFill>
                <a:schemeClr val="accent5"/>
              </a:solidFill>
            </a:endParaRP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AC3A28FD-746A-C0E9-4E41-019CB2560093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3241133" y="2212571"/>
            <a:ext cx="797466" cy="12700"/>
          </a:xfrm>
          <a:prstGeom prst="bentConnector3">
            <a:avLst>
              <a:gd name="adj1" fmla="val 4061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ED75287D-D3BC-EB09-3F7E-694125C60D19}"/>
              </a:ext>
            </a:extLst>
          </p:cNvPr>
          <p:cNvSpPr/>
          <p:nvPr/>
        </p:nvSpPr>
        <p:spPr>
          <a:xfrm>
            <a:off x="7951370" y="2867890"/>
            <a:ext cx="1550076" cy="3698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7D0647F9-8CB7-56F8-65D0-A28D9BA66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602" y="2863155"/>
            <a:ext cx="7096792" cy="3988020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24441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29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1D358-A6BF-48F7-B581-45CDA0D2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Unit Tests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31DCB-E7BA-8EAB-FBA1-AC477BE9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AD63-99FC-4144-8628-82810C8BD027}" type="datetime1">
              <a:rPr lang="fr-CH" smtClean="0"/>
              <a:t>09.11.2023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E5632-14D9-1330-1B66-B02CD380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B3D97-37CA-61EB-91A4-2E5134E2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19EE97B-8583-20D5-9C4F-FEECDAADDA3E}"/>
              </a:ext>
            </a:extLst>
          </p:cNvPr>
          <p:cNvGrpSpPr/>
          <p:nvPr/>
        </p:nvGrpSpPr>
        <p:grpSpPr>
          <a:xfrm>
            <a:off x="91440" y="1963989"/>
            <a:ext cx="12009120" cy="2572370"/>
            <a:chOff x="0" y="1978577"/>
            <a:chExt cx="12192000" cy="259716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3302234-4219-ABD0-4E5D-5329A5F3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82262"/>
              <a:ext cx="12192000" cy="2293475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F2684910-6B44-4302-F643-0003D30D8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78577"/>
              <a:ext cx="12192000" cy="337495"/>
            </a:xfrm>
            <a:prstGeom prst="rect">
              <a:avLst/>
            </a:prstGeom>
          </p:spPr>
        </p:pic>
      </p:grp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451A99C-3D99-0F85-28AA-96C32E016BF8}"/>
              </a:ext>
            </a:extLst>
          </p:cNvPr>
          <p:cNvSpPr/>
          <p:nvPr/>
        </p:nvSpPr>
        <p:spPr>
          <a:xfrm>
            <a:off x="2086495" y="2310938"/>
            <a:ext cx="2377440" cy="299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E712C7B-26AD-7936-7264-26D54BF09653}"/>
              </a:ext>
            </a:extLst>
          </p:cNvPr>
          <p:cNvSpPr/>
          <p:nvPr/>
        </p:nvSpPr>
        <p:spPr>
          <a:xfrm>
            <a:off x="2086495" y="3718559"/>
            <a:ext cx="3724101" cy="299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EA463EE-7820-E924-7A43-AC00CCCE59EC}"/>
              </a:ext>
            </a:extLst>
          </p:cNvPr>
          <p:cNvSpPr/>
          <p:nvPr/>
        </p:nvSpPr>
        <p:spPr>
          <a:xfrm>
            <a:off x="6964679" y="2301425"/>
            <a:ext cx="4639887" cy="299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80C9BA9-092B-C4BD-FC4C-1F8E65671756}"/>
              </a:ext>
            </a:extLst>
          </p:cNvPr>
          <p:cNvSpPr/>
          <p:nvPr/>
        </p:nvSpPr>
        <p:spPr>
          <a:xfrm>
            <a:off x="6964680" y="3718559"/>
            <a:ext cx="4639886" cy="299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52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9E4B-7EE7-066A-C45F-0FB8BE35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Nsubstitute</a:t>
            </a:r>
            <a:r>
              <a:rPr lang="fr-FR"/>
              <a:t> – General </a:t>
            </a:r>
            <a:r>
              <a:rPr lang="fr-FR" err="1"/>
              <a:t>Context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38D58-04C9-FDF9-56C7-0B3D1A3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AD63-99FC-4144-8628-82810C8BD027}" type="datetime1">
              <a:rPr lang="fr-CH" smtClean="0"/>
              <a:t>09.11.2023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F53A5D-D35E-DEB3-1480-580F8956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773EF-0C97-5466-224C-E5B98000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BCA08-5ADE-35EE-FE45-622E5DD1D85B}"/>
              </a:ext>
            </a:extLst>
          </p:cNvPr>
          <p:cNvSpPr/>
          <p:nvPr/>
        </p:nvSpPr>
        <p:spPr>
          <a:xfrm>
            <a:off x="764629" y="1825625"/>
            <a:ext cx="4114799" cy="435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3813B-D2C8-58C6-E496-1712E88F3920}"/>
              </a:ext>
            </a:extLst>
          </p:cNvPr>
          <p:cNvSpPr/>
          <p:nvPr/>
        </p:nvSpPr>
        <p:spPr>
          <a:xfrm>
            <a:off x="7559566" y="1825625"/>
            <a:ext cx="3794234" cy="2036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err="1"/>
              <a:t>Presentation</a:t>
            </a:r>
            <a:r>
              <a:rPr lang="fr-CH"/>
              <a:t>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D68A15-E730-9C68-3C5E-614D355F7A63}"/>
              </a:ext>
            </a:extLst>
          </p:cNvPr>
          <p:cNvSpPr/>
          <p:nvPr/>
        </p:nvSpPr>
        <p:spPr>
          <a:xfrm>
            <a:off x="7559566" y="4140036"/>
            <a:ext cx="3794234" cy="2036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Input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E0CC95-E4C5-863A-1860-993FFF13C97E}"/>
              </a:ext>
            </a:extLst>
          </p:cNvPr>
          <p:cNvSpPr/>
          <p:nvPr/>
        </p:nvSpPr>
        <p:spPr>
          <a:xfrm>
            <a:off x="5139559" y="1825625"/>
            <a:ext cx="2230820" cy="43513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Interfaces</a:t>
            </a:r>
          </a:p>
        </p:txBody>
      </p:sp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id="{15309A03-F21F-F87C-B2C1-D8CB8F07AC1A}"/>
              </a:ext>
            </a:extLst>
          </p:cNvPr>
          <p:cNvSpPr/>
          <p:nvPr/>
        </p:nvSpPr>
        <p:spPr>
          <a:xfrm>
            <a:off x="4083269" y="2354563"/>
            <a:ext cx="4114799" cy="97905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Flèche : double flèche horizontale 11">
            <a:extLst>
              <a:ext uri="{FF2B5EF4-FFF2-40B4-BE49-F238E27FC236}">
                <a16:creationId xmlns:a16="http://schemas.microsoft.com/office/drawing/2014/main" id="{79EE229C-CFA6-F268-2398-0A81C2412B16}"/>
              </a:ext>
            </a:extLst>
          </p:cNvPr>
          <p:cNvSpPr/>
          <p:nvPr/>
        </p:nvSpPr>
        <p:spPr>
          <a:xfrm>
            <a:off x="4083269" y="4424609"/>
            <a:ext cx="4114799" cy="97904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3310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9E4B-7EE7-066A-C45F-0FB8BE35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Nsubstitute</a:t>
            </a:r>
            <a:r>
              <a:rPr lang="fr-FR"/>
              <a:t> – Example </a:t>
            </a:r>
            <a:r>
              <a:rPr lang="fr-FR" err="1"/>
              <a:t>context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38D58-04C9-FDF9-56C7-0B3D1A3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AD63-99FC-4144-8628-82810C8BD027}" type="datetime1">
              <a:rPr lang="fr-CH" smtClean="0"/>
              <a:t>09.11.2023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F53A5D-D35E-DEB3-1480-580F8956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773EF-0C97-5466-224C-E5B98000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BCA08-5ADE-35EE-FE45-622E5DD1D85B}"/>
              </a:ext>
            </a:extLst>
          </p:cNvPr>
          <p:cNvSpPr/>
          <p:nvPr/>
        </p:nvSpPr>
        <p:spPr>
          <a:xfrm>
            <a:off x="764629" y="1825625"/>
            <a:ext cx="4114799" cy="435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err="1"/>
              <a:t>ImageManager</a:t>
            </a:r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3813B-D2C8-58C6-E496-1712E88F3920}"/>
              </a:ext>
            </a:extLst>
          </p:cNvPr>
          <p:cNvSpPr/>
          <p:nvPr/>
        </p:nvSpPr>
        <p:spPr>
          <a:xfrm>
            <a:off x="7559566" y="1825625"/>
            <a:ext cx="3794234" cy="2036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GUI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D68A15-E730-9C68-3C5E-614D355F7A63}"/>
              </a:ext>
            </a:extLst>
          </p:cNvPr>
          <p:cNvSpPr/>
          <p:nvPr/>
        </p:nvSpPr>
        <p:spPr>
          <a:xfrm>
            <a:off x="7559566" y="4140036"/>
            <a:ext cx="3794234" cy="2036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err="1"/>
              <a:t>OutputInputFilesystem</a:t>
            </a:r>
            <a:endParaRPr lang="fr-CH"/>
          </a:p>
          <a:p>
            <a:pPr algn="ctr"/>
            <a:r>
              <a:rPr lang="fr-CH" err="1"/>
              <a:t>OutputInputDatabase</a:t>
            </a:r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E0CC95-E4C5-863A-1860-993FFF13C97E}"/>
              </a:ext>
            </a:extLst>
          </p:cNvPr>
          <p:cNvSpPr/>
          <p:nvPr/>
        </p:nvSpPr>
        <p:spPr>
          <a:xfrm>
            <a:off x="5139559" y="1825625"/>
            <a:ext cx="2230820" cy="43513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Interfaces</a:t>
            </a:r>
          </a:p>
        </p:txBody>
      </p:sp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id="{15309A03-F21F-F87C-B2C1-D8CB8F07AC1A}"/>
              </a:ext>
            </a:extLst>
          </p:cNvPr>
          <p:cNvSpPr/>
          <p:nvPr/>
        </p:nvSpPr>
        <p:spPr>
          <a:xfrm>
            <a:off x="4083269" y="2354563"/>
            <a:ext cx="4114799" cy="97905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err="1"/>
              <a:t>IImageManager</a:t>
            </a:r>
            <a:endParaRPr lang="fr-CH"/>
          </a:p>
        </p:txBody>
      </p:sp>
      <p:sp>
        <p:nvSpPr>
          <p:cNvPr id="12" name="Flèche : double flèche horizontale 11">
            <a:extLst>
              <a:ext uri="{FF2B5EF4-FFF2-40B4-BE49-F238E27FC236}">
                <a16:creationId xmlns:a16="http://schemas.microsoft.com/office/drawing/2014/main" id="{79EE229C-CFA6-F268-2398-0A81C2412B16}"/>
              </a:ext>
            </a:extLst>
          </p:cNvPr>
          <p:cNvSpPr/>
          <p:nvPr/>
        </p:nvSpPr>
        <p:spPr>
          <a:xfrm>
            <a:off x="4083269" y="4424609"/>
            <a:ext cx="4114799" cy="97904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err="1"/>
              <a:t>IOutputInput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8230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E1F3D-2FA3-6C64-E9E4-B37B0AC9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err="1"/>
              <a:t>IInputOutput</a:t>
            </a:r>
            <a:r>
              <a:rPr lang="fr-CH"/>
              <a:t> – The Interface</a:t>
            </a:r>
          </a:p>
        </p:txBody>
      </p:sp>
      <p:pic>
        <p:nvPicPr>
          <p:cNvPr id="31" name="Espace réservé du contenu 30">
            <a:extLst>
              <a:ext uri="{FF2B5EF4-FFF2-40B4-BE49-F238E27FC236}">
                <a16:creationId xmlns:a16="http://schemas.microsoft.com/office/drawing/2014/main" id="{74014DCE-FFA8-0CF4-DDF0-0F95EAE89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7" t="3279" b="3688"/>
          <a:stretch/>
        </p:blipFill>
        <p:spPr>
          <a:xfrm>
            <a:off x="1016118" y="1995778"/>
            <a:ext cx="9770819" cy="371326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4B83A0-3740-BB0D-2622-4A1F508C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AD63-99FC-4144-8628-82810C8BD027}" type="datetime1">
              <a:rPr lang="fr-CH" smtClean="0"/>
              <a:t>09.11.2023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DF3E2-DF2D-9F72-C01B-B92B50B5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91B29B-EB08-5E0C-6D3F-9FBE73FD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10F5C-82FE-EB45-54AA-AEE62E16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err="1"/>
              <a:t>ImageManager</a:t>
            </a:r>
            <a:endParaRPr lang="fr-CH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F83EAF9-1639-F9C1-80FB-F185DBABE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4" t="11037"/>
          <a:stretch/>
        </p:blipFill>
        <p:spPr>
          <a:xfrm>
            <a:off x="2115047" y="1531935"/>
            <a:ext cx="6919675" cy="4645028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751CC0-1A2B-B0F3-8041-89C9D002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AD63-99FC-4144-8628-82810C8BD027}" type="datetime1">
              <a:rPr lang="fr-CH" smtClean="0"/>
              <a:t>09.11.2023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F79DD-2EBC-CB7F-E881-717D2FC4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7DC751-894C-F7F3-CA34-797879BD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5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12A81B-47E3-387D-B337-45118C6A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Usage of Nsubstitute – Bases for tests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748B70-10F7-4EDD-A2BD-5B087BDFF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737" y="2354239"/>
            <a:ext cx="9128525" cy="394808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6F297C-F9F7-1A4B-2B5B-DB08389D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en-US" sz="1000"/>
              <a:pPr>
                <a:spcAft>
                  <a:spcPts val="600"/>
                </a:spcAft>
              </a:pPr>
              <a:t>11/9/2023</a:t>
            </a:fld>
            <a:endParaRPr lang="en-US" sz="100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574F7-C44E-3AD8-96EE-837052C5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8580A-8DEC-CAB5-81AD-6B1A969F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000"/>
              <a:pPr>
                <a:spcAft>
                  <a:spcPts val="600"/>
                </a:spcAft>
              </a:pPr>
              <a:t>26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248333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2C603-04F4-4D6D-2B52-B574485F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Usage of </a:t>
            </a:r>
            <a:r>
              <a:rPr lang="fr-CH" err="1"/>
              <a:t>Nsubstitute</a:t>
            </a:r>
            <a:r>
              <a:rPr lang="fr-CH"/>
              <a:t> – </a:t>
            </a:r>
            <a:r>
              <a:rPr lang="fr-CH" err="1"/>
              <a:t>Load</a:t>
            </a:r>
            <a:r>
              <a:rPr lang="fr-CH"/>
              <a:t> image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B9209F1-CE34-0294-95EA-55A185227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err="1"/>
              <a:t>When</a:t>
            </a:r>
            <a:r>
              <a:rPr lang="fr-CH"/>
              <a:t> interface </a:t>
            </a:r>
            <a:r>
              <a:rPr lang="fr-CH" err="1"/>
              <a:t>returns</a:t>
            </a:r>
            <a:r>
              <a:rPr lang="fr-CH"/>
              <a:t>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01ADF54-2A48-1854-08AB-0420F920D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err="1"/>
              <a:t>When</a:t>
            </a:r>
            <a:r>
              <a:rPr lang="fr-CH"/>
              <a:t> interface </a:t>
            </a:r>
            <a:r>
              <a:rPr lang="fr-CH" err="1"/>
              <a:t>throws</a:t>
            </a:r>
            <a:r>
              <a:rPr lang="fr-CH"/>
              <a:t> an Exception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D8C658-0C38-91BF-F872-D3AE6788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AD63-99FC-4144-8628-82810C8BD027}" type="datetime1">
              <a:rPr lang="fr-CH" smtClean="0"/>
              <a:t>09.11.2023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A2B7C6-F46F-71E4-5AAC-90016367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33402C-F873-E5EB-15DB-FF62DD98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pic>
        <p:nvPicPr>
          <p:cNvPr id="21" name="Espace réservé du contenu 20">
            <a:extLst>
              <a:ext uri="{FF2B5EF4-FFF2-40B4-BE49-F238E27FC236}">
                <a16:creationId xmlns:a16="http://schemas.microsoft.com/office/drawing/2014/main" id="{43FD9F25-8540-4D6B-62B6-0F4ECAF0FF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6001"/>
          <a:stretch/>
        </p:blipFill>
        <p:spPr>
          <a:xfrm>
            <a:off x="836612" y="2826422"/>
            <a:ext cx="4813954" cy="239419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AECFF87-EB19-DF54-D57C-B5C8053A3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826422"/>
            <a:ext cx="5443268" cy="239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34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2C603-04F4-4D6D-2B52-B574485F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Usage of </a:t>
            </a:r>
            <a:r>
              <a:rPr lang="fr-CH" err="1"/>
              <a:t>Nsubstitute</a:t>
            </a:r>
            <a:r>
              <a:rPr lang="fr-CH"/>
              <a:t> – Save image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B9209F1-CE34-0294-95EA-55A185227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Usage </a:t>
            </a:r>
            <a:r>
              <a:rPr lang="fr-CH" err="1"/>
              <a:t>with</a:t>
            </a:r>
            <a:r>
              <a:rPr lang="fr-CH"/>
              <a:t> </a:t>
            </a:r>
            <a:r>
              <a:rPr lang="fr-CH" err="1"/>
              <a:t>void</a:t>
            </a:r>
            <a:r>
              <a:rPr lang="fr-CH"/>
              <a:t> </a:t>
            </a:r>
            <a:r>
              <a:rPr lang="fr-CH" err="1"/>
              <a:t>function</a:t>
            </a:r>
            <a:endParaRPr lang="fr-CH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01ADF54-2A48-1854-08AB-0420F920D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err="1"/>
              <a:t>Void</a:t>
            </a:r>
            <a:r>
              <a:rPr lang="fr-CH"/>
              <a:t> </a:t>
            </a:r>
            <a:r>
              <a:rPr lang="fr-CH" err="1"/>
              <a:t>function</a:t>
            </a:r>
            <a:r>
              <a:rPr lang="fr-CH"/>
              <a:t> </a:t>
            </a:r>
            <a:r>
              <a:rPr lang="fr-CH" err="1"/>
              <a:t>throwing</a:t>
            </a:r>
            <a:r>
              <a:rPr lang="fr-CH"/>
              <a:t> an Exception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D8C658-0C38-91BF-F872-D3AE6788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AD63-99FC-4144-8628-82810C8BD027}" type="datetime1">
              <a:rPr lang="fr-CH" smtClean="0"/>
              <a:t>09.11.2023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A2B7C6-F46F-71E4-5AAC-90016367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33402C-F873-E5EB-15DB-FF62DD98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90FDC7-CB52-DC2F-93C9-A50223DFB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35" y="2826422"/>
            <a:ext cx="4851649" cy="266078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B862848-358B-C7C7-0D55-92C3DB3F6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2376"/>
            <a:ext cx="5664491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18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1D358-A6BF-48F7-B581-45CDA0D2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Tasks Repartition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31DCB-E7BA-8EAB-FBA1-AC477BE9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AD63-99FC-4144-8628-82810C8BD027}" type="datetime1">
              <a:rPr lang="fr-CH" smtClean="0"/>
              <a:t>09.11.2023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E5632-14D9-1330-1B66-B02CD380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B3D97-37CA-61EB-91A4-2E5134E2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A963868-9CF4-0EBE-E497-A90194763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23164"/>
              </p:ext>
            </p:extLst>
          </p:nvPr>
        </p:nvGraphicFramePr>
        <p:xfrm>
          <a:off x="1928483" y="2540159"/>
          <a:ext cx="8128000" cy="2865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6945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47384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25442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9955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Elias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Benjamin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6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b="1" err="1"/>
                        <a:t>Refactor</a:t>
                      </a:r>
                      <a:r>
                        <a:rPr lang="fr-CH" b="1"/>
                        <a:t>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7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b="1"/>
                        <a:t>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6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b="1"/>
                        <a:t>NSubstitute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7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b="1"/>
                        <a:t>User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2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b="1"/>
                        <a:t>Clean directories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17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b="1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0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02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 descr="Une image contenant manchot, oiseau, oiseau aquatique, texte&#10;&#10;Description générée automatiquement">
            <a:extLst>
              <a:ext uri="{FF2B5EF4-FFF2-40B4-BE49-F238E27FC236}">
                <a16:creationId xmlns:a16="http://schemas.microsoft.com/office/drawing/2014/main" id="{4802A116-43C4-4FD3-0C90-D3663334E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E1D358-A6BF-48F7-B581-45CDA0D2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Demo of the application</a:t>
            </a:r>
          </a:p>
        </p:txBody>
      </p: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31DCB-E7BA-8EAB-FBA1-AC477BE9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9B0AD63-99FC-4144-8628-82810C8BD027}" type="datetime1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11/9/2023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E5632-14D9-1330-1B66-B02CD380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B3D97-37CA-61EB-91A4-2E5134E2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61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rogrammation de données sur un moniteur d’ordinateur">
            <a:extLst>
              <a:ext uri="{FF2B5EF4-FFF2-40B4-BE49-F238E27FC236}">
                <a16:creationId xmlns:a16="http://schemas.microsoft.com/office/drawing/2014/main" id="{6AAB9CF6-0BBC-4CD4-1158-05E2458A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607" b="71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3656E77-B5A3-E8F9-F386-78E10702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Thanks for your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509DF-04BA-1ED5-0D20-E1021E6D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/>
              <a:t>Do you have any questions ?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93D30-71FE-5993-2A20-E09E72E7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65694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Borrajo, Avez, Keller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2C0524-8A5C-40CE-12EE-74AA7E8A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49B0AD63-99FC-4144-8628-82810C8BD027}" type="datetime1">
              <a:rPr lang="en-US">
                <a:solidFill>
                  <a:schemeClr val="tx1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11/9/2023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83AA9-3116-4A87-2733-F0BE98FD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30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52010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0" descr="Une image contenant art, Caractère coloré&#10;&#10;Description générée automatiquement">
            <a:extLst>
              <a:ext uri="{FF2B5EF4-FFF2-40B4-BE49-F238E27FC236}">
                <a16:creationId xmlns:a16="http://schemas.microsoft.com/office/drawing/2014/main" id="{E062EA76-ECA3-E5E5-F305-52B5FA944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153AA3-7ADE-336A-47E7-68D49D61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Features Expected</a:t>
            </a:r>
            <a:endParaRPr lang="fr-CH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279411-FD12-6906-D802-A42AD737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fr-CH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09.11.2023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232D22-E582-0EF5-E17F-0E16B3EF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AA488E-8D95-3A7E-D684-2B474346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79EACD9F-3028-E846-AE83-2C796CB8E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474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945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1D8C6-6A68-84BB-1D9D-5B854BB6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Refactor </a:t>
            </a:r>
          </a:p>
        </p:txBody>
      </p:sp>
      <p:pic>
        <p:nvPicPr>
          <p:cNvPr id="16" name="Image 1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B443210-3D04-D205-7945-DC2EA55B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38" y="640080"/>
            <a:ext cx="3100332" cy="5550408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66741-E1B3-71F9-1522-1859FFE5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en-US" smtClean="0"/>
              <a:pPr>
                <a:spcAft>
                  <a:spcPts val="600"/>
                </a:spcAft>
              </a:pPr>
              <a:t>11/9/2023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55167A-09BC-C4C8-1EFE-A2E64EF4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5CF7D-8C40-6641-E907-7033AB95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E8E766-2A5D-ECCA-90C7-4E12EED063FF}"/>
              </a:ext>
            </a:extLst>
          </p:cNvPr>
          <p:cNvSpPr/>
          <p:nvPr/>
        </p:nvSpPr>
        <p:spPr>
          <a:xfrm>
            <a:off x="6711438" y="2208179"/>
            <a:ext cx="3100333" cy="24221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52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1D8C6-6A68-84BB-1D9D-5B854BB6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Refactor </a:t>
            </a:r>
          </a:p>
        </p:txBody>
      </p:sp>
      <p:pic>
        <p:nvPicPr>
          <p:cNvPr id="16" name="Image 1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B443210-3D04-D205-7945-DC2EA55B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38" y="640080"/>
            <a:ext cx="3100332" cy="5550408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66741-E1B3-71F9-1522-1859FFE5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en-US" smtClean="0"/>
              <a:pPr>
                <a:spcAft>
                  <a:spcPts val="600"/>
                </a:spcAft>
              </a:pPr>
              <a:t>11/9/2023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55167A-09BC-C4C8-1EFE-A2E64EF4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5CF7D-8C40-6641-E907-7033AB95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9C7DA3-4703-1180-09E9-1E9FAB2F0E4D}"/>
              </a:ext>
            </a:extLst>
          </p:cNvPr>
          <p:cNvSpPr/>
          <p:nvPr/>
        </p:nvSpPr>
        <p:spPr>
          <a:xfrm>
            <a:off x="6711438" y="2422186"/>
            <a:ext cx="3100332" cy="8989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361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CB7B1D-4C22-7787-7F65-42DE5FAD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Interfaces</a:t>
            </a:r>
          </a:p>
        </p:txBody>
      </p:sp>
      <p:pic>
        <p:nvPicPr>
          <p:cNvPr id="8" name="Espace réservé du contenu 7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62D138BB-E4D1-FB9D-3DB6-6563464B2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2857419"/>
            <a:ext cx="5708649" cy="1113186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E0A1D-D9C9-60DC-433D-D5806FFB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en-US" sz="1000"/>
              <a:pPr>
                <a:spcAft>
                  <a:spcPts val="600"/>
                </a:spcAft>
              </a:pPr>
              <a:t>11/9/2023</a:t>
            </a:fld>
            <a:endParaRPr lang="en-US" sz="100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29457D-5B82-086F-AB52-B5EDAC53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AEA027-1E90-36FF-6B61-2BF637AF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000"/>
              <a:pPr>
                <a:spcAft>
                  <a:spcPts val="600"/>
                </a:spcAft>
              </a:pPr>
              <a:t>7</a:t>
            </a:fld>
            <a:endParaRPr lang="en-US" sz="1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81F9CA-CE2E-F000-3F8B-A23562C28363}"/>
              </a:ext>
            </a:extLst>
          </p:cNvPr>
          <p:cNvSpPr/>
          <p:nvPr/>
        </p:nvSpPr>
        <p:spPr>
          <a:xfrm>
            <a:off x="6476337" y="3414013"/>
            <a:ext cx="5221727" cy="37324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994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1D8C6-6A68-84BB-1D9D-5B854BB6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Refactor </a:t>
            </a:r>
          </a:p>
        </p:txBody>
      </p:sp>
      <p:pic>
        <p:nvPicPr>
          <p:cNvPr id="16" name="Image 1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B443210-3D04-D205-7945-DC2EA55B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38" y="640080"/>
            <a:ext cx="3100332" cy="5550408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66741-E1B3-71F9-1522-1859FFE5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en-US" smtClean="0"/>
              <a:pPr>
                <a:spcAft>
                  <a:spcPts val="600"/>
                </a:spcAft>
              </a:pPr>
              <a:t>11/9/2023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55167A-09BC-C4C8-1EFE-A2E64EF4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5CF7D-8C40-6641-E907-7033AB95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A5817-2B6A-90E2-3918-BABD305B1107}"/>
              </a:ext>
            </a:extLst>
          </p:cNvPr>
          <p:cNvSpPr/>
          <p:nvPr/>
        </p:nvSpPr>
        <p:spPr>
          <a:xfrm>
            <a:off x="6711439" y="3318295"/>
            <a:ext cx="3100332" cy="131207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47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E3819B-E9E0-78D8-9345-823599F3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Managers</a:t>
            </a:r>
          </a:p>
        </p:txBody>
      </p:sp>
      <p:pic>
        <p:nvPicPr>
          <p:cNvPr id="8" name="Espace réservé du contenu 7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A797F92-06E4-D424-30D3-C369DE837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594381"/>
            <a:ext cx="5708649" cy="3639263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253906-855C-CDD7-EE6A-7B8EE8E6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B0AD63-99FC-4144-8628-82810C8BD027}" type="datetime1">
              <a:rPr lang="en-US" sz="1000"/>
              <a:pPr>
                <a:spcAft>
                  <a:spcPts val="600"/>
                </a:spcAft>
              </a:pPr>
              <a:t>11/9/2023</a:t>
            </a:fld>
            <a:endParaRPr lang="en-US" sz="100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F17381-354E-6E11-DD48-D99EC666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Borrajo, Avez, Keller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077A04-9160-DF3E-A5EB-BDFE19C4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000"/>
              <a:pPr>
                <a:spcAft>
                  <a:spcPts val="600"/>
                </a:spcAft>
              </a:pPr>
              <a:t>9</a:t>
            </a:fld>
            <a:endParaRPr lang="en-US" sz="1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B5EAC-192E-DA3A-BDEC-9799FEF68DFC}"/>
              </a:ext>
            </a:extLst>
          </p:cNvPr>
          <p:cNvSpPr/>
          <p:nvPr/>
        </p:nvSpPr>
        <p:spPr>
          <a:xfrm>
            <a:off x="7047734" y="2522141"/>
            <a:ext cx="1499366" cy="2337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8746B-43DD-6607-0CF7-509A146FC002}"/>
              </a:ext>
            </a:extLst>
          </p:cNvPr>
          <p:cNvSpPr/>
          <p:nvPr/>
        </p:nvSpPr>
        <p:spPr>
          <a:xfrm>
            <a:off x="6575494" y="3429000"/>
            <a:ext cx="2886006" cy="2337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FB5DA-A4A3-E4E9-0D08-A0F785CCF8B8}"/>
              </a:ext>
            </a:extLst>
          </p:cNvPr>
          <p:cNvSpPr/>
          <p:nvPr/>
        </p:nvSpPr>
        <p:spPr>
          <a:xfrm>
            <a:off x="6575494" y="4838042"/>
            <a:ext cx="4962456" cy="2337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4698F-E007-D455-F2AF-2C783DEAC2E3}"/>
              </a:ext>
            </a:extLst>
          </p:cNvPr>
          <p:cNvSpPr/>
          <p:nvPr/>
        </p:nvSpPr>
        <p:spPr>
          <a:xfrm flipV="1">
            <a:off x="6776234" y="3700570"/>
            <a:ext cx="1539806" cy="866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7878B89DD85C4BA67593D4D6F8D34E" ma:contentTypeVersion="3" ma:contentTypeDescription="Crée un document." ma:contentTypeScope="" ma:versionID="cb73b9800eb70bac561f54c5b7f8a2a9">
  <xsd:schema xmlns:xsd="http://www.w3.org/2001/XMLSchema" xmlns:xs="http://www.w3.org/2001/XMLSchema" xmlns:p="http://schemas.microsoft.com/office/2006/metadata/properties" xmlns:ns2="b6cb8bff-148f-4af3-96c8-5e2c3097bfe7" targetNamespace="http://schemas.microsoft.com/office/2006/metadata/properties" ma:root="true" ma:fieldsID="e25a43b8b9bd232f2367137920d3400a" ns2:_="">
    <xsd:import namespace="b6cb8bff-148f-4af3-96c8-5e2c3097bf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b8bff-148f-4af3-96c8-5e2c3097b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71B1AD-3DE6-49EE-8137-2CF2FA2B3F32}">
  <ds:schemaRefs>
    <ds:schemaRef ds:uri="b6cb8bff-148f-4af3-96c8-5e2c3097bf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70A628B-694E-4EBD-A629-4C38FD3C57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669BF4-42DB-4430-A313-A1A7CFAFEA16}">
  <ds:schemaRefs>
    <ds:schemaRef ds:uri="b6cb8bff-148f-4af3-96c8-5e2c3097bf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Project</vt:lpstr>
      <vt:lpstr>Contents</vt:lpstr>
      <vt:lpstr>Demo of the application</vt:lpstr>
      <vt:lpstr>Features Expected</vt:lpstr>
      <vt:lpstr>Code Refactor </vt:lpstr>
      <vt:lpstr>Code Refactor </vt:lpstr>
      <vt:lpstr>Interfaces</vt:lpstr>
      <vt:lpstr>Code Refactor </vt:lpstr>
      <vt:lpstr>Managers</vt:lpstr>
      <vt:lpstr>Code Refactor </vt:lpstr>
      <vt:lpstr>Edge Detection</vt:lpstr>
      <vt:lpstr>Code Refactor </vt:lpstr>
      <vt:lpstr>Interface</vt:lpstr>
      <vt:lpstr>Database</vt:lpstr>
      <vt:lpstr>File System</vt:lpstr>
      <vt:lpstr>Code Refactor </vt:lpstr>
      <vt:lpstr>GUI et interfaces</vt:lpstr>
      <vt:lpstr>Code Refactor</vt:lpstr>
      <vt:lpstr>Mandatory Structure of the Code</vt:lpstr>
      <vt:lpstr>Unit Tests</vt:lpstr>
      <vt:lpstr>Unit Tests</vt:lpstr>
      <vt:lpstr>Nsubstitute – General Context</vt:lpstr>
      <vt:lpstr>Nsubstitute – Example context</vt:lpstr>
      <vt:lpstr>IInputOutput – The Interface</vt:lpstr>
      <vt:lpstr>ImageManager</vt:lpstr>
      <vt:lpstr>Usage of Nsubstitute – Bases for tests</vt:lpstr>
      <vt:lpstr>Usage of Nsubstitute – Load image</vt:lpstr>
      <vt:lpstr>Usage of Nsubstitute – Save image</vt:lpstr>
      <vt:lpstr>Tasks Repartition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2023-11-09T14:21:01Z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0x010100387878B89DD85C4BA67593D4D6F8D34E</vt:lpwstr>
  </property>
</Properties>
</file>