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8" r:id="rId4"/>
    <p:sldId id="275" r:id="rId5"/>
    <p:sldId id="273" r:id="rId6"/>
    <p:sldId id="274" r:id="rId7"/>
    <p:sldId id="277" r:id="rId8"/>
    <p:sldId id="279" r:id="rId9"/>
    <p:sldId id="280" r:id="rId10"/>
    <p:sldId id="278" r:id="rId11"/>
    <p:sldId id="281" r:id="rId12"/>
    <p:sldId id="276" r:id="rId13"/>
    <p:sldId id="266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7BEBD8"/>
    <a:srgbClr val="8335E5"/>
    <a:srgbClr val="6B8DE1"/>
    <a:srgbClr val="6C92E1"/>
    <a:srgbClr val="6313DC"/>
    <a:srgbClr val="1E3ADA"/>
    <a:srgbClr val="030553"/>
    <a:srgbClr val="7D4BC9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6" autoAdjust="0"/>
    <p:restoredTop sz="92214" autoAdjust="0"/>
  </p:normalViewPr>
  <p:slideViewPr>
    <p:cSldViewPr snapToGrid="0" showGuides="1">
      <p:cViewPr varScale="1">
        <p:scale>
          <a:sx n="78" d="100"/>
          <a:sy n="78" d="100"/>
        </p:scale>
        <p:origin x="576" y="3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77A30E-6293-4020-9463-CBEB79DFA47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62613C-4263-426C-95D4-D6417ECA0FFC}">
      <dgm:prSet/>
      <dgm:spPr/>
      <dgm:t>
        <a:bodyPr/>
        <a:lstStyle/>
        <a:p>
          <a:r>
            <a:rPr lang="fr-CH"/>
            <a:t>Gestion de nos dossier pour tous les  OS </a:t>
          </a:r>
          <a:endParaRPr lang="en-US"/>
        </a:p>
      </dgm:t>
    </dgm:pt>
    <dgm:pt modelId="{08F9B7F8-7158-4427-A5DE-0DFE63F62F99}" type="parTrans" cxnId="{217D75EF-6390-41E8-971E-BAB64CAED519}">
      <dgm:prSet/>
      <dgm:spPr/>
      <dgm:t>
        <a:bodyPr/>
        <a:lstStyle/>
        <a:p>
          <a:endParaRPr lang="en-US"/>
        </a:p>
      </dgm:t>
    </dgm:pt>
    <dgm:pt modelId="{83C30A87-AE49-4AE3-ACC6-12E85BF87571}" type="sibTrans" cxnId="{217D75EF-6390-41E8-971E-BAB64CAED519}">
      <dgm:prSet/>
      <dgm:spPr/>
      <dgm:t>
        <a:bodyPr/>
        <a:lstStyle/>
        <a:p>
          <a:endParaRPr lang="en-US"/>
        </a:p>
      </dgm:t>
    </dgm:pt>
    <dgm:pt modelId="{C6E4F453-C429-4C56-A149-206A414346B0}">
      <dgm:prSet/>
      <dgm:spPr/>
      <dgm:t>
        <a:bodyPr/>
        <a:lstStyle/>
        <a:p>
          <a:r>
            <a:rPr lang="fr-CH"/>
            <a:t>Raccourcis pour lancer les applications</a:t>
          </a:r>
          <a:endParaRPr lang="en-US"/>
        </a:p>
      </dgm:t>
    </dgm:pt>
    <dgm:pt modelId="{CC32C767-9F4A-4936-B730-B88D69AB698A}" type="parTrans" cxnId="{CFE4EDE0-28F1-460A-B59F-E4E629991963}">
      <dgm:prSet/>
      <dgm:spPr/>
      <dgm:t>
        <a:bodyPr/>
        <a:lstStyle/>
        <a:p>
          <a:endParaRPr lang="en-US"/>
        </a:p>
      </dgm:t>
    </dgm:pt>
    <dgm:pt modelId="{4B5CD9C8-66C6-449F-A232-3735A6C8F040}" type="sibTrans" cxnId="{CFE4EDE0-28F1-460A-B59F-E4E629991963}">
      <dgm:prSet/>
      <dgm:spPr/>
      <dgm:t>
        <a:bodyPr/>
        <a:lstStyle/>
        <a:p>
          <a:endParaRPr lang="en-US"/>
        </a:p>
      </dgm:t>
    </dgm:pt>
    <dgm:pt modelId="{D10F7F7A-2776-4F96-BD55-27DCC7434016}">
      <dgm:prSet/>
      <dgm:spPr/>
      <dgm:t>
        <a:bodyPr/>
        <a:lstStyle/>
        <a:p>
          <a:r>
            <a:rPr lang="fr-CH"/>
            <a:t>On peut commander notre musique : PLAY PAUSE STOP</a:t>
          </a:r>
          <a:endParaRPr lang="en-US"/>
        </a:p>
      </dgm:t>
    </dgm:pt>
    <dgm:pt modelId="{AB3BE076-1DD7-4E0A-8A1E-988473145818}" type="parTrans" cxnId="{54C17B68-279E-4145-9358-5D13EC475853}">
      <dgm:prSet/>
      <dgm:spPr/>
      <dgm:t>
        <a:bodyPr/>
        <a:lstStyle/>
        <a:p>
          <a:endParaRPr lang="en-US"/>
        </a:p>
      </dgm:t>
    </dgm:pt>
    <dgm:pt modelId="{6DACDF5C-F5D0-4E38-A081-96A558D91B78}" type="sibTrans" cxnId="{54C17B68-279E-4145-9358-5D13EC475853}">
      <dgm:prSet/>
      <dgm:spPr/>
      <dgm:t>
        <a:bodyPr/>
        <a:lstStyle/>
        <a:p>
          <a:endParaRPr lang="en-US"/>
        </a:p>
      </dgm:t>
    </dgm:pt>
    <dgm:pt modelId="{58144DC4-CE1F-4272-B4EB-941DBDB23FC0}">
      <dgm:prSet/>
      <dgm:spPr/>
      <dgm:t>
        <a:bodyPr/>
        <a:lstStyle/>
        <a:p>
          <a:r>
            <a:rPr lang="fr-CH"/>
            <a:t>Multithreading ! </a:t>
          </a:r>
          <a:endParaRPr lang="en-US"/>
        </a:p>
      </dgm:t>
    </dgm:pt>
    <dgm:pt modelId="{A11C4651-F0BA-409C-B9EA-1D8E129502F4}" type="parTrans" cxnId="{962B20FC-8F47-4D89-B1D8-9F7F22327BEB}">
      <dgm:prSet/>
      <dgm:spPr/>
      <dgm:t>
        <a:bodyPr/>
        <a:lstStyle/>
        <a:p>
          <a:endParaRPr lang="en-US"/>
        </a:p>
      </dgm:t>
    </dgm:pt>
    <dgm:pt modelId="{FD5B37C8-8EAF-488C-9587-1A98915E9E53}" type="sibTrans" cxnId="{962B20FC-8F47-4D89-B1D8-9F7F22327BEB}">
      <dgm:prSet/>
      <dgm:spPr/>
      <dgm:t>
        <a:bodyPr/>
        <a:lstStyle/>
        <a:p>
          <a:endParaRPr lang="en-US"/>
        </a:p>
      </dgm:t>
    </dgm:pt>
    <dgm:pt modelId="{DB605B8A-1D75-4D6E-8E3C-DE4547EE67D8}">
      <dgm:prSet/>
      <dgm:spPr/>
      <dgm:t>
        <a:bodyPr/>
        <a:lstStyle/>
        <a:p>
          <a:r>
            <a:rPr lang="fr-CH"/>
            <a:t>1 Scanner peut avoir plusieurs clients. </a:t>
          </a:r>
          <a:endParaRPr lang="en-US"/>
        </a:p>
      </dgm:t>
    </dgm:pt>
    <dgm:pt modelId="{257CCCCA-25BA-45A6-AD6B-88AE32585433}" type="parTrans" cxnId="{1D3756BC-A4C7-4915-81AE-2986015B2EAA}">
      <dgm:prSet/>
      <dgm:spPr/>
      <dgm:t>
        <a:bodyPr/>
        <a:lstStyle/>
        <a:p>
          <a:endParaRPr lang="en-US"/>
        </a:p>
      </dgm:t>
    </dgm:pt>
    <dgm:pt modelId="{586D2FCF-7AF6-4FD8-B06F-C04745A6E106}" type="sibTrans" cxnId="{1D3756BC-A4C7-4915-81AE-2986015B2EAA}">
      <dgm:prSet/>
      <dgm:spPr/>
      <dgm:t>
        <a:bodyPr/>
        <a:lstStyle/>
        <a:p>
          <a:endParaRPr lang="en-US"/>
        </a:p>
      </dgm:t>
    </dgm:pt>
    <dgm:pt modelId="{FBB725D9-1D3C-4B39-8E2C-6679541D14DA}">
      <dgm:prSet/>
      <dgm:spPr/>
      <dgm:t>
        <a:bodyPr/>
        <a:lstStyle/>
        <a:p>
          <a:r>
            <a:rPr lang="fr-CH"/>
            <a:t>1 User peut avoir plusieurs clients écoutant sa musique.</a:t>
          </a:r>
          <a:endParaRPr lang="en-US"/>
        </a:p>
      </dgm:t>
    </dgm:pt>
    <dgm:pt modelId="{DD9EBF49-7BE1-4191-BE91-959565FF1152}" type="parTrans" cxnId="{C92F31F4-4023-4048-971C-7D1FF3977C66}">
      <dgm:prSet/>
      <dgm:spPr/>
      <dgm:t>
        <a:bodyPr/>
        <a:lstStyle/>
        <a:p>
          <a:endParaRPr lang="en-US"/>
        </a:p>
      </dgm:t>
    </dgm:pt>
    <dgm:pt modelId="{3F730437-9050-4BA3-8289-A1D342DA6B7E}" type="sibTrans" cxnId="{C92F31F4-4023-4048-971C-7D1FF3977C66}">
      <dgm:prSet/>
      <dgm:spPr/>
      <dgm:t>
        <a:bodyPr/>
        <a:lstStyle/>
        <a:p>
          <a:endParaRPr lang="en-US"/>
        </a:p>
      </dgm:t>
    </dgm:pt>
    <dgm:pt modelId="{01D22F3D-32A1-453A-81D2-CDB828A3C2A6}">
      <dgm:prSet/>
      <dgm:spPr/>
      <dgm:t>
        <a:bodyPr/>
        <a:lstStyle/>
        <a:p>
          <a:r>
            <a:rPr lang="fr-CH"/>
            <a:t>Gestion des erreurs</a:t>
          </a:r>
          <a:endParaRPr lang="en-US"/>
        </a:p>
      </dgm:t>
    </dgm:pt>
    <dgm:pt modelId="{F0AA047A-233C-4766-8896-277B5ADD889F}" type="parTrans" cxnId="{C7264D9B-6802-402B-8E7A-A9CE82C64F90}">
      <dgm:prSet/>
      <dgm:spPr/>
      <dgm:t>
        <a:bodyPr/>
        <a:lstStyle/>
        <a:p>
          <a:endParaRPr lang="en-US"/>
        </a:p>
      </dgm:t>
    </dgm:pt>
    <dgm:pt modelId="{90F787F6-5866-41F7-81D7-1E709192D5F6}" type="sibTrans" cxnId="{C7264D9B-6802-402B-8E7A-A9CE82C64F90}">
      <dgm:prSet/>
      <dgm:spPr/>
      <dgm:t>
        <a:bodyPr/>
        <a:lstStyle/>
        <a:p>
          <a:endParaRPr lang="en-US"/>
        </a:p>
      </dgm:t>
    </dgm:pt>
    <dgm:pt modelId="{126051B3-41D9-4A36-92BF-CCA9E5D618DC}" type="pres">
      <dgm:prSet presAssocID="{0777A30E-6293-4020-9463-CBEB79DFA470}" presName="linear" presStyleCnt="0">
        <dgm:presLayoutVars>
          <dgm:animLvl val="lvl"/>
          <dgm:resizeHandles val="exact"/>
        </dgm:presLayoutVars>
      </dgm:prSet>
      <dgm:spPr/>
    </dgm:pt>
    <dgm:pt modelId="{6B1F0511-4FF5-452D-A7DA-18D76BCA476E}" type="pres">
      <dgm:prSet presAssocID="{6162613C-4263-426C-95D4-D6417ECA0FF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5C735BF-8531-412B-8B13-EAF3933D8B1C}" type="pres">
      <dgm:prSet presAssocID="{83C30A87-AE49-4AE3-ACC6-12E85BF87571}" presName="spacer" presStyleCnt="0"/>
      <dgm:spPr/>
    </dgm:pt>
    <dgm:pt modelId="{712E4F8F-799D-446E-89BA-FC953549CFD9}" type="pres">
      <dgm:prSet presAssocID="{C6E4F453-C429-4C56-A149-206A414346B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864800A-FDB3-4F53-9508-48EE17D5F870}" type="pres">
      <dgm:prSet presAssocID="{4B5CD9C8-66C6-449F-A232-3735A6C8F040}" presName="spacer" presStyleCnt="0"/>
      <dgm:spPr/>
    </dgm:pt>
    <dgm:pt modelId="{D96F3D80-678B-47AC-A964-DC1FC7FC9030}" type="pres">
      <dgm:prSet presAssocID="{D10F7F7A-2776-4F96-BD55-27DCC743401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E7819A5-0C60-4A8D-A2FC-55FD7A9B1210}" type="pres">
      <dgm:prSet presAssocID="{6DACDF5C-F5D0-4E38-A081-96A558D91B78}" presName="spacer" presStyleCnt="0"/>
      <dgm:spPr/>
    </dgm:pt>
    <dgm:pt modelId="{EB5D84D9-4F6C-4487-8246-6D3E711F847A}" type="pres">
      <dgm:prSet presAssocID="{58144DC4-CE1F-4272-B4EB-941DBDB23FC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5AA4D22-C6B6-4CC4-80FB-CF3FF1E0CAAB}" type="pres">
      <dgm:prSet presAssocID="{58144DC4-CE1F-4272-B4EB-941DBDB23FC0}" presName="childText" presStyleLbl="revTx" presStyleIdx="0" presStyleCnt="1">
        <dgm:presLayoutVars>
          <dgm:bulletEnabled val="1"/>
        </dgm:presLayoutVars>
      </dgm:prSet>
      <dgm:spPr/>
    </dgm:pt>
    <dgm:pt modelId="{0DC4275F-B35D-4DE6-A6D7-5B98EEEC77CF}" type="pres">
      <dgm:prSet presAssocID="{01D22F3D-32A1-453A-81D2-CDB828A3C2A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F65A934-C19D-4B5F-80FE-BFD30A107745}" type="presOf" srcId="{D10F7F7A-2776-4F96-BD55-27DCC7434016}" destId="{D96F3D80-678B-47AC-A964-DC1FC7FC9030}" srcOrd="0" destOrd="0" presId="urn:microsoft.com/office/officeart/2005/8/layout/vList2"/>
    <dgm:cxn modelId="{6BBA0B61-9DF0-46B9-92A8-BCA71B8FA3B7}" type="presOf" srcId="{01D22F3D-32A1-453A-81D2-CDB828A3C2A6}" destId="{0DC4275F-B35D-4DE6-A6D7-5B98EEEC77CF}" srcOrd="0" destOrd="0" presId="urn:microsoft.com/office/officeart/2005/8/layout/vList2"/>
    <dgm:cxn modelId="{54C17B68-279E-4145-9358-5D13EC475853}" srcId="{0777A30E-6293-4020-9463-CBEB79DFA470}" destId="{D10F7F7A-2776-4F96-BD55-27DCC7434016}" srcOrd="2" destOrd="0" parTransId="{AB3BE076-1DD7-4E0A-8A1E-988473145818}" sibTransId="{6DACDF5C-F5D0-4E38-A081-96A558D91B78}"/>
    <dgm:cxn modelId="{C68B1753-27FF-469F-84DF-8B661B91B1C7}" type="presOf" srcId="{C6E4F453-C429-4C56-A149-206A414346B0}" destId="{712E4F8F-799D-446E-89BA-FC953549CFD9}" srcOrd="0" destOrd="0" presId="urn:microsoft.com/office/officeart/2005/8/layout/vList2"/>
    <dgm:cxn modelId="{5CB9E07C-878F-4B87-81BF-EA4DCFACFED4}" type="presOf" srcId="{58144DC4-CE1F-4272-B4EB-941DBDB23FC0}" destId="{EB5D84D9-4F6C-4487-8246-6D3E711F847A}" srcOrd="0" destOrd="0" presId="urn:microsoft.com/office/officeart/2005/8/layout/vList2"/>
    <dgm:cxn modelId="{A7D12F82-4591-48A0-9DAA-811D9E704543}" type="presOf" srcId="{0777A30E-6293-4020-9463-CBEB79DFA470}" destId="{126051B3-41D9-4A36-92BF-CCA9E5D618DC}" srcOrd="0" destOrd="0" presId="urn:microsoft.com/office/officeart/2005/8/layout/vList2"/>
    <dgm:cxn modelId="{C7264D9B-6802-402B-8E7A-A9CE82C64F90}" srcId="{0777A30E-6293-4020-9463-CBEB79DFA470}" destId="{01D22F3D-32A1-453A-81D2-CDB828A3C2A6}" srcOrd="4" destOrd="0" parTransId="{F0AA047A-233C-4766-8896-277B5ADD889F}" sibTransId="{90F787F6-5866-41F7-81D7-1E709192D5F6}"/>
    <dgm:cxn modelId="{1D3756BC-A4C7-4915-81AE-2986015B2EAA}" srcId="{58144DC4-CE1F-4272-B4EB-941DBDB23FC0}" destId="{DB605B8A-1D75-4D6E-8E3C-DE4547EE67D8}" srcOrd="0" destOrd="0" parTransId="{257CCCCA-25BA-45A6-AD6B-88AE32585433}" sibTransId="{586D2FCF-7AF6-4FD8-B06F-C04745A6E106}"/>
    <dgm:cxn modelId="{CACC19D0-CCAE-41AB-8774-05C93E8E7E0F}" type="presOf" srcId="{FBB725D9-1D3C-4B39-8E2C-6679541D14DA}" destId="{25AA4D22-C6B6-4CC4-80FB-CF3FF1E0CAAB}" srcOrd="0" destOrd="1" presId="urn:microsoft.com/office/officeart/2005/8/layout/vList2"/>
    <dgm:cxn modelId="{CFE4EDE0-28F1-460A-B59F-E4E629991963}" srcId="{0777A30E-6293-4020-9463-CBEB79DFA470}" destId="{C6E4F453-C429-4C56-A149-206A414346B0}" srcOrd="1" destOrd="0" parTransId="{CC32C767-9F4A-4936-B730-B88D69AB698A}" sibTransId="{4B5CD9C8-66C6-449F-A232-3735A6C8F040}"/>
    <dgm:cxn modelId="{4A74CFE7-4165-4DD4-9F20-DB69826D66A5}" type="presOf" srcId="{DB605B8A-1D75-4D6E-8E3C-DE4547EE67D8}" destId="{25AA4D22-C6B6-4CC4-80FB-CF3FF1E0CAAB}" srcOrd="0" destOrd="0" presId="urn:microsoft.com/office/officeart/2005/8/layout/vList2"/>
    <dgm:cxn modelId="{217D75EF-6390-41E8-971E-BAB64CAED519}" srcId="{0777A30E-6293-4020-9463-CBEB79DFA470}" destId="{6162613C-4263-426C-95D4-D6417ECA0FFC}" srcOrd="0" destOrd="0" parTransId="{08F9B7F8-7158-4427-A5DE-0DFE63F62F99}" sibTransId="{83C30A87-AE49-4AE3-ACC6-12E85BF87571}"/>
    <dgm:cxn modelId="{DC2B24F0-B439-4246-A6FD-6869FED3FAD3}" type="presOf" srcId="{6162613C-4263-426C-95D4-D6417ECA0FFC}" destId="{6B1F0511-4FF5-452D-A7DA-18D76BCA476E}" srcOrd="0" destOrd="0" presId="urn:microsoft.com/office/officeart/2005/8/layout/vList2"/>
    <dgm:cxn modelId="{C92F31F4-4023-4048-971C-7D1FF3977C66}" srcId="{58144DC4-CE1F-4272-B4EB-941DBDB23FC0}" destId="{FBB725D9-1D3C-4B39-8E2C-6679541D14DA}" srcOrd="1" destOrd="0" parTransId="{DD9EBF49-7BE1-4191-BE91-959565FF1152}" sibTransId="{3F730437-9050-4BA3-8289-A1D342DA6B7E}"/>
    <dgm:cxn modelId="{962B20FC-8F47-4D89-B1D8-9F7F22327BEB}" srcId="{0777A30E-6293-4020-9463-CBEB79DFA470}" destId="{58144DC4-CE1F-4272-B4EB-941DBDB23FC0}" srcOrd="3" destOrd="0" parTransId="{A11C4651-F0BA-409C-B9EA-1D8E129502F4}" sibTransId="{FD5B37C8-8EAF-488C-9587-1A98915E9E53}"/>
    <dgm:cxn modelId="{A3CE4AE2-23AE-4B71-8B94-A61F0974B4A5}" type="presParOf" srcId="{126051B3-41D9-4A36-92BF-CCA9E5D618DC}" destId="{6B1F0511-4FF5-452D-A7DA-18D76BCA476E}" srcOrd="0" destOrd="0" presId="urn:microsoft.com/office/officeart/2005/8/layout/vList2"/>
    <dgm:cxn modelId="{BBF0F365-C4EB-4054-8780-C0915AE307E9}" type="presParOf" srcId="{126051B3-41D9-4A36-92BF-CCA9E5D618DC}" destId="{15C735BF-8531-412B-8B13-EAF3933D8B1C}" srcOrd="1" destOrd="0" presId="urn:microsoft.com/office/officeart/2005/8/layout/vList2"/>
    <dgm:cxn modelId="{8D327E0F-7287-465A-84BD-B43FC476B67A}" type="presParOf" srcId="{126051B3-41D9-4A36-92BF-CCA9E5D618DC}" destId="{712E4F8F-799D-446E-89BA-FC953549CFD9}" srcOrd="2" destOrd="0" presId="urn:microsoft.com/office/officeart/2005/8/layout/vList2"/>
    <dgm:cxn modelId="{16B20A79-D7F9-4B80-8BA8-4D8C7DDC5D3C}" type="presParOf" srcId="{126051B3-41D9-4A36-92BF-CCA9E5D618DC}" destId="{4864800A-FDB3-4F53-9508-48EE17D5F870}" srcOrd="3" destOrd="0" presId="urn:microsoft.com/office/officeart/2005/8/layout/vList2"/>
    <dgm:cxn modelId="{EBFE3143-E8FB-4700-88FA-FFE769948E63}" type="presParOf" srcId="{126051B3-41D9-4A36-92BF-CCA9E5D618DC}" destId="{D96F3D80-678B-47AC-A964-DC1FC7FC9030}" srcOrd="4" destOrd="0" presId="urn:microsoft.com/office/officeart/2005/8/layout/vList2"/>
    <dgm:cxn modelId="{36359E06-07C5-4224-9E71-BEEB9D6E429D}" type="presParOf" srcId="{126051B3-41D9-4A36-92BF-CCA9E5D618DC}" destId="{3E7819A5-0C60-4A8D-A2FC-55FD7A9B1210}" srcOrd="5" destOrd="0" presId="urn:microsoft.com/office/officeart/2005/8/layout/vList2"/>
    <dgm:cxn modelId="{E56E494D-F6E7-422A-AF11-8D01B65E9443}" type="presParOf" srcId="{126051B3-41D9-4A36-92BF-CCA9E5D618DC}" destId="{EB5D84D9-4F6C-4487-8246-6D3E711F847A}" srcOrd="6" destOrd="0" presId="urn:microsoft.com/office/officeart/2005/8/layout/vList2"/>
    <dgm:cxn modelId="{687318BD-DD21-449C-A303-FAA45C5B3049}" type="presParOf" srcId="{126051B3-41D9-4A36-92BF-CCA9E5D618DC}" destId="{25AA4D22-C6B6-4CC4-80FB-CF3FF1E0CAAB}" srcOrd="7" destOrd="0" presId="urn:microsoft.com/office/officeart/2005/8/layout/vList2"/>
    <dgm:cxn modelId="{01A8FAFB-341D-4F54-AA13-E4BC2922B23E}" type="presParOf" srcId="{126051B3-41D9-4A36-92BF-CCA9E5D618DC}" destId="{0DC4275F-B35D-4DE6-A6D7-5B98EEEC77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CAA0C3-C0F7-4309-B54B-165CD58A565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DADE87-2598-45CC-9C92-A6DF6CD20382}">
      <dgm:prSet/>
      <dgm:spPr/>
      <dgm:t>
        <a:bodyPr/>
        <a:lstStyle/>
        <a:p>
          <a:r>
            <a:rPr lang="fr-CH"/>
            <a:t>Comprendre la structure : client / serveur avec le handler</a:t>
          </a:r>
          <a:endParaRPr lang="en-US"/>
        </a:p>
      </dgm:t>
    </dgm:pt>
    <dgm:pt modelId="{E524BD5B-DD4F-41AD-983E-1FF689EF7221}" type="parTrans" cxnId="{E71CEF4F-934A-4797-A0E7-350904B87CF6}">
      <dgm:prSet/>
      <dgm:spPr/>
      <dgm:t>
        <a:bodyPr/>
        <a:lstStyle/>
        <a:p>
          <a:endParaRPr lang="en-US"/>
        </a:p>
      </dgm:t>
    </dgm:pt>
    <dgm:pt modelId="{51F6C8A6-C16F-45F7-89AF-3FD60B9A593F}" type="sibTrans" cxnId="{E71CEF4F-934A-4797-A0E7-350904B87CF6}">
      <dgm:prSet/>
      <dgm:spPr/>
      <dgm:t>
        <a:bodyPr/>
        <a:lstStyle/>
        <a:p>
          <a:endParaRPr lang="en-US"/>
        </a:p>
      </dgm:t>
    </dgm:pt>
    <dgm:pt modelId="{ACD47561-97B6-465C-8CE8-0FA90D84EE45}">
      <dgm:prSet/>
      <dgm:spPr/>
      <dgm:t>
        <a:bodyPr/>
        <a:lstStyle/>
        <a:p>
          <a:r>
            <a:rPr lang="fr-CH"/>
            <a:t>Multi-Threading</a:t>
          </a:r>
          <a:endParaRPr lang="en-US"/>
        </a:p>
      </dgm:t>
    </dgm:pt>
    <dgm:pt modelId="{3F8A2ECA-D7C2-49E4-A1D9-CE593F5B5AA7}" type="parTrans" cxnId="{1CB2DDC9-B90B-4E42-9E3E-6641DC250A16}">
      <dgm:prSet/>
      <dgm:spPr/>
      <dgm:t>
        <a:bodyPr/>
        <a:lstStyle/>
        <a:p>
          <a:endParaRPr lang="en-US"/>
        </a:p>
      </dgm:t>
    </dgm:pt>
    <dgm:pt modelId="{F4A745DB-2C0C-48BE-8C66-EBDA12A67A0B}" type="sibTrans" cxnId="{1CB2DDC9-B90B-4E42-9E3E-6641DC250A16}">
      <dgm:prSet/>
      <dgm:spPr/>
      <dgm:t>
        <a:bodyPr/>
        <a:lstStyle/>
        <a:p>
          <a:endParaRPr lang="en-US"/>
        </a:p>
      </dgm:t>
    </dgm:pt>
    <dgm:pt modelId="{7600FCAA-BA34-44F6-8C33-96B1A4B4F29A}">
      <dgm:prSet/>
      <dgm:spPr/>
      <dgm:t>
        <a:bodyPr/>
        <a:lstStyle/>
        <a:p>
          <a:r>
            <a:rPr lang="fr-CH"/>
            <a:t>Cycles de vies</a:t>
          </a:r>
          <a:endParaRPr lang="en-US"/>
        </a:p>
      </dgm:t>
    </dgm:pt>
    <dgm:pt modelId="{E001F672-F0DE-41E5-9F4A-9FCC55E9F64B}" type="parTrans" cxnId="{042663E0-B041-42B0-9F31-AA48DEE915A6}">
      <dgm:prSet/>
      <dgm:spPr/>
      <dgm:t>
        <a:bodyPr/>
        <a:lstStyle/>
        <a:p>
          <a:endParaRPr lang="en-US"/>
        </a:p>
      </dgm:t>
    </dgm:pt>
    <dgm:pt modelId="{59D88AFE-27AE-499A-8BB0-E5F188175B2E}" type="sibTrans" cxnId="{042663E0-B041-42B0-9F31-AA48DEE915A6}">
      <dgm:prSet/>
      <dgm:spPr/>
      <dgm:t>
        <a:bodyPr/>
        <a:lstStyle/>
        <a:p>
          <a:endParaRPr lang="en-US"/>
        </a:p>
      </dgm:t>
    </dgm:pt>
    <dgm:pt modelId="{3BECF247-07CB-411B-B49F-B9324E6EC9F8}">
      <dgm:prSet/>
      <dgm:spPr/>
      <dgm:t>
        <a:bodyPr/>
        <a:lstStyle/>
        <a:p>
          <a:r>
            <a:rPr lang="fr-CH"/>
            <a:t>Gestion d’erreurs</a:t>
          </a:r>
          <a:endParaRPr lang="en-US"/>
        </a:p>
      </dgm:t>
    </dgm:pt>
    <dgm:pt modelId="{60D4D9FB-E7AA-4578-84D4-BFAE486DB4DD}" type="parTrans" cxnId="{B9077DF8-B0BA-4EFD-8729-1E44BEC4F6B6}">
      <dgm:prSet/>
      <dgm:spPr/>
      <dgm:t>
        <a:bodyPr/>
        <a:lstStyle/>
        <a:p>
          <a:endParaRPr lang="en-US"/>
        </a:p>
      </dgm:t>
    </dgm:pt>
    <dgm:pt modelId="{194D88CC-4CA1-4B85-A527-A02883CE8E70}" type="sibTrans" cxnId="{B9077DF8-B0BA-4EFD-8729-1E44BEC4F6B6}">
      <dgm:prSet/>
      <dgm:spPr/>
      <dgm:t>
        <a:bodyPr/>
        <a:lstStyle/>
        <a:p>
          <a:endParaRPr lang="en-US"/>
        </a:p>
      </dgm:t>
    </dgm:pt>
    <dgm:pt modelId="{D2B590BC-474B-4176-B25F-97AF6146078D}">
      <dgm:prSet/>
      <dgm:spPr/>
      <dgm:t>
        <a:bodyPr/>
        <a:lstStyle/>
        <a:p>
          <a:r>
            <a:rPr lang="fr-CH"/>
            <a:t>Comment gérer les erreurs avec le multithreading</a:t>
          </a:r>
          <a:endParaRPr lang="en-US"/>
        </a:p>
      </dgm:t>
    </dgm:pt>
    <dgm:pt modelId="{23AA5521-1D41-468B-BA88-623AF0B3F53B}" type="parTrans" cxnId="{6CA9B468-7E69-4A9D-BC36-501B3EFB55F0}">
      <dgm:prSet/>
      <dgm:spPr/>
      <dgm:t>
        <a:bodyPr/>
        <a:lstStyle/>
        <a:p>
          <a:endParaRPr lang="en-US"/>
        </a:p>
      </dgm:t>
    </dgm:pt>
    <dgm:pt modelId="{C174FCEA-3DF3-48CA-BD47-2830A22430F3}" type="sibTrans" cxnId="{6CA9B468-7E69-4A9D-BC36-501B3EFB55F0}">
      <dgm:prSet/>
      <dgm:spPr/>
      <dgm:t>
        <a:bodyPr/>
        <a:lstStyle/>
        <a:p>
          <a:endParaRPr lang="en-US"/>
        </a:p>
      </dgm:t>
    </dgm:pt>
    <dgm:pt modelId="{13027D76-23C2-43B0-8311-BDE2DED7D5ED}" type="pres">
      <dgm:prSet presAssocID="{CBCAA0C3-C0F7-4309-B54B-165CD58A5650}" presName="linear" presStyleCnt="0">
        <dgm:presLayoutVars>
          <dgm:animLvl val="lvl"/>
          <dgm:resizeHandles val="exact"/>
        </dgm:presLayoutVars>
      </dgm:prSet>
      <dgm:spPr/>
    </dgm:pt>
    <dgm:pt modelId="{2681B945-9795-4CC0-80A0-267DCFB12FCD}" type="pres">
      <dgm:prSet presAssocID="{5CDADE87-2598-45CC-9C92-A6DF6CD203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5B045BA-3DCA-4D08-A52B-EA99687FEE09}" type="pres">
      <dgm:prSet presAssocID="{51F6C8A6-C16F-45F7-89AF-3FD60B9A593F}" presName="spacer" presStyleCnt="0"/>
      <dgm:spPr/>
    </dgm:pt>
    <dgm:pt modelId="{F4FB2E9D-ED70-4351-843F-984996FB7E25}" type="pres">
      <dgm:prSet presAssocID="{ACD47561-97B6-465C-8CE8-0FA90D84EE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E1B2D2-EB9A-4B2E-87A7-A2E5EB052ADD}" type="pres">
      <dgm:prSet presAssocID="{ACD47561-97B6-465C-8CE8-0FA90D84EE45}" presName="childText" presStyleLbl="revTx" presStyleIdx="0" presStyleCnt="2">
        <dgm:presLayoutVars>
          <dgm:bulletEnabled val="1"/>
        </dgm:presLayoutVars>
      </dgm:prSet>
      <dgm:spPr/>
    </dgm:pt>
    <dgm:pt modelId="{89431E90-7E73-4F28-A8E4-9C8EC602D6D2}" type="pres">
      <dgm:prSet presAssocID="{3BECF247-07CB-411B-B49F-B9324E6EC9F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69DDB8E-A437-4020-B89D-F11D0B1EF09B}" type="pres">
      <dgm:prSet presAssocID="{3BECF247-07CB-411B-B49F-B9324E6EC9F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867BB07-C81E-4E78-A62A-801D0745E562}" type="presOf" srcId="{CBCAA0C3-C0F7-4309-B54B-165CD58A5650}" destId="{13027D76-23C2-43B0-8311-BDE2DED7D5ED}" srcOrd="0" destOrd="0" presId="urn:microsoft.com/office/officeart/2005/8/layout/vList2"/>
    <dgm:cxn modelId="{6F708C41-D8AA-4F6A-B301-CF193180E87F}" type="presOf" srcId="{3BECF247-07CB-411B-B49F-B9324E6EC9F8}" destId="{89431E90-7E73-4F28-A8E4-9C8EC602D6D2}" srcOrd="0" destOrd="0" presId="urn:microsoft.com/office/officeart/2005/8/layout/vList2"/>
    <dgm:cxn modelId="{DAA4FD41-2FA4-4514-99A7-B5D030882A7B}" type="presOf" srcId="{D2B590BC-474B-4176-B25F-97AF6146078D}" destId="{A69DDB8E-A437-4020-B89D-F11D0B1EF09B}" srcOrd="0" destOrd="0" presId="urn:microsoft.com/office/officeart/2005/8/layout/vList2"/>
    <dgm:cxn modelId="{6CA9B468-7E69-4A9D-BC36-501B3EFB55F0}" srcId="{3BECF247-07CB-411B-B49F-B9324E6EC9F8}" destId="{D2B590BC-474B-4176-B25F-97AF6146078D}" srcOrd="0" destOrd="0" parTransId="{23AA5521-1D41-468B-BA88-623AF0B3F53B}" sibTransId="{C174FCEA-3DF3-48CA-BD47-2830A22430F3}"/>
    <dgm:cxn modelId="{E71CEF4F-934A-4797-A0E7-350904B87CF6}" srcId="{CBCAA0C3-C0F7-4309-B54B-165CD58A5650}" destId="{5CDADE87-2598-45CC-9C92-A6DF6CD20382}" srcOrd="0" destOrd="0" parTransId="{E524BD5B-DD4F-41AD-983E-1FF689EF7221}" sibTransId="{51F6C8A6-C16F-45F7-89AF-3FD60B9A593F}"/>
    <dgm:cxn modelId="{4C63B78D-0604-4CD0-84B6-40703753B222}" type="presOf" srcId="{5CDADE87-2598-45CC-9C92-A6DF6CD20382}" destId="{2681B945-9795-4CC0-80A0-267DCFB12FCD}" srcOrd="0" destOrd="0" presId="urn:microsoft.com/office/officeart/2005/8/layout/vList2"/>
    <dgm:cxn modelId="{982182AB-9C24-471A-8A38-CC4B09E9C7E7}" type="presOf" srcId="{7600FCAA-BA34-44F6-8C33-96B1A4B4F29A}" destId="{A3E1B2D2-EB9A-4B2E-87A7-A2E5EB052ADD}" srcOrd="0" destOrd="0" presId="urn:microsoft.com/office/officeart/2005/8/layout/vList2"/>
    <dgm:cxn modelId="{1D2DACB1-7DB6-4ECC-97F5-B2C876FA7A05}" type="presOf" srcId="{ACD47561-97B6-465C-8CE8-0FA90D84EE45}" destId="{F4FB2E9D-ED70-4351-843F-984996FB7E25}" srcOrd="0" destOrd="0" presId="urn:microsoft.com/office/officeart/2005/8/layout/vList2"/>
    <dgm:cxn modelId="{1CB2DDC9-B90B-4E42-9E3E-6641DC250A16}" srcId="{CBCAA0C3-C0F7-4309-B54B-165CD58A5650}" destId="{ACD47561-97B6-465C-8CE8-0FA90D84EE45}" srcOrd="1" destOrd="0" parTransId="{3F8A2ECA-D7C2-49E4-A1D9-CE593F5B5AA7}" sibTransId="{F4A745DB-2C0C-48BE-8C66-EBDA12A67A0B}"/>
    <dgm:cxn modelId="{042663E0-B041-42B0-9F31-AA48DEE915A6}" srcId="{ACD47561-97B6-465C-8CE8-0FA90D84EE45}" destId="{7600FCAA-BA34-44F6-8C33-96B1A4B4F29A}" srcOrd="0" destOrd="0" parTransId="{E001F672-F0DE-41E5-9F4A-9FCC55E9F64B}" sibTransId="{59D88AFE-27AE-499A-8BB0-E5F188175B2E}"/>
    <dgm:cxn modelId="{B9077DF8-B0BA-4EFD-8729-1E44BEC4F6B6}" srcId="{CBCAA0C3-C0F7-4309-B54B-165CD58A5650}" destId="{3BECF247-07CB-411B-B49F-B9324E6EC9F8}" srcOrd="2" destOrd="0" parTransId="{60D4D9FB-E7AA-4578-84D4-BFAE486DB4DD}" sibTransId="{194D88CC-4CA1-4B85-A527-A02883CE8E70}"/>
    <dgm:cxn modelId="{AD6B45E5-3490-491D-925C-57ED92F1FE0E}" type="presParOf" srcId="{13027D76-23C2-43B0-8311-BDE2DED7D5ED}" destId="{2681B945-9795-4CC0-80A0-267DCFB12FCD}" srcOrd="0" destOrd="0" presId="urn:microsoft.com/office/officeart/2005/8/layout/vList2"/>
    <dgm:cxn modelId="{6D51A146-7DDF-4245-B5FB-45C1D6076352}" type="presParOf" srcId="{13027D76-23C2-43B0-8311-BDE2DED7D5ED}" destId="{E5B045BA-3DCA-4D08-A52B-EA99687FEE09}" srcOrd="1" destOrd="0" presId="urn:microsoft.com/office/officeart/2005/8/layout/vList2"/>
    <dgm:cxn modelId="{C1FB1473-0511-49E6-A12A-E40B6725C991}" type="presParOf" srcId="{13027D76-23C2-43B0-8311-BDE2DED7D5ED}" destId="{F4FB2E9D-ED70-4351-843F-984996FB7E25}" srcOrd="2" destOrd="0" presId="urn:microsoft.com/office/officeart/2005/8/layout/vList2"/>
    <dgm:cxn modelId="{70A8E7A5-14C1-4E46-B504-97DE2235370C}" type="presParOf" srcId="{13027D76-23C2-43B0-8311-BDE2DED7D5ED}" destId="{A3E1B2D2-EB9A-4B2E-87A7-A2E5EB052ADD}" srcOrd="3" destOrd="0" presId="urn:microsoft.com/office/officeart/2005/8/layout/vList2"/>
    <dgm:cxn modelId="{747A568E-87D5-4EAA-A057-007BFA746092}" type="presParOf" srcId="{13027D76-23C2-43B0-8311-BDE2DED7D5ED}" destId="{89431E90-7E73-4F28-A8E4-9C8EC602D6D2}" srcOrd="4" destOrd="0" presId="urn:microsoft.com/office/officeart/2005/8/layout/vList2"/>
    <dgm:cxn modelId="{0C0B0803-38A5-4385-AFF6-6F58F1FE3087}" type="presParOf" srcId="{13027D76-23C2-43B0-8311-BDE2DED7D5ED}" destId="{A69DDB8E-A437-4020-B89D-F11D0B1EF09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1312CD-4152-4C4E-9EAF-3CFB1BDA6C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094D332-45DA-4C2B-B878-7BC044C2F88B}">
      <dgm:prSet/>
      <dgm:spPr/>
      <dgm:t>
        <a:bodyPr/>
        <a:lstStyle/>
        <a:p>
          <a:pPr>
            <a:defRPr cap="all"/>
          </a:pPr>
          <a:r>
            <a:rPr lang="fr-CH"/>
            <a:t>D’autres formats de musiques / videos</a:t>
          </a:r>
          <a:endParaRPr lang="en-US"/>
        </a:p>
      </dgm:t>
    </dgm:pt>
    <dgm:pt modelId="{E77A4455-4B04-4FF7-8D01-95F95DE439AE}" type="parTrans" cxnId="{E23F5228-99C0-4E61-B2B3-5CCE6FE2BAFE}">
      <dgm:prSet/>
      <dgm:spPr/>
      <dgm:t>
        <a:bodyPr/>
        <a:lstStyle/>
        <a:p>
          <a:endParaRPr lang="en-US"/>
        </a:p>
      </dgm:t>
    </dgm:pt>
    <dgm:pt modelId="{4A76E1E4-820F-4206-BB07-5245DE1BFCBB}" type="sibTrans" cxnId="{E23F5228-99C0-4E61-B2B3-5CCE6FE2BAFE}">
      <dgm:prSet/>
      <dgm:spPr/>
      <dgm:t>
        <a:bodyPr/>
        <a:lstStyle/>
        <a:p>
          <a:endParaRPr lang="en-US"/>
        </a:p>
      </dgm:t>
    </dgm:pt>
    <dgm:pt modelId="{E91D35A6-E9AD-4837-9158-1CEF014B9D2D}">
      <dgm:prSet/>
      <dgm:spPr/>
      <dgm:t>
        <a:bodyPr/>
        <a:lstStyle/>
        <a:p>
          <a:pPr>
            <a:defRPr cap="all"/>
          </a:pPr>
          <a:r>
            <a:rPr lang="fr-CH"/>
            <a:t>Interface graphique</a:t>
          </a:r>
          <a:endParaRPr lang="en-US"/>
        </a:p>
      </dgm:t>
    </dgm:pt>
    <dgm:pt modelId="{A2359184-5D6B-4D52-9215-7B5C2D9C3F66}" type="parTrans" cxnId="{F2E1737C-0C19-4C39-A90D-AE76A01C22A1}">
      <dgm:prSet/>
      <dgm:spPr/>
      <dgm:t>
        <a:bodyPr/>
        <a:lstStyle/>
        <a:p>
          <a:endParaRPr lang="en-US"/>
        </a:p>
      </dgm:t>
    </dgm:pt>
    <dgm:pt modelId="{2C298490-EF2F-455D-BF48-B7C3A21CE797}" type="sibTrans" cxnId="{F2E1737C-0C19-4C39-A90D-AE76A01C22A1}">
      <dgm:prSet/>
      <dgm:spPr/>
      <dgm:t>
        <a:bodyPr/>
        <a:lstStyle/>
        <a:p>
          <a:endParaRPr lang="en-US"/>
        </a:p>
      </dgm:t>
    </dgm:pt>
    <dgm:pt modelId="{63B97ED7-DF5F-4CE0-BBA0-EC3AD94F587B}">
      <dgm:prSet/>
      <dgm:spPr/>
      <dgm:t>
        <a:bodyPr/>
        <a:lstStyle/>
        <a:p>
          <a:pPr>
            <a:defRPr cap="all"/>
          </a:pPr>
          <a:r>
            <a:rPr lang="fr-CH"/>
            <a:t>Jouer une musique automatiquement</a:t>
          </a:r>
          <a:endParaRPr lang="en-US"/>
        </a:p>
      </dgm:t>
    </dgm:pt>
    <dgm:pt modelId="{F814DDBE-A982-4DF3-9024-A4EBF1F42C79}" type="parTrans" cxnId="{5B147290-187D-4E48-BBAA-6C8DEE91F777}">
      <dgm:prSet/>
      <dgm:spPr/>
      <dgm:t>
        <a:bodyPr/>
        <a:lstStyle/>
        <a:p>
          <a:endParaRPr lang="en-US"/>
        </a:p>
      </dgm:t>
    </dgm:pt>
    <dgm:pt modelId="{4C48B59B-5E37-4D86-A713-A4602DFD8E5B}" type="sibTrans" cxnId="{5B147290-187D-4E48-BBAA-6C8DEE91F777}">
      <dgm:prSet/>
      <dgm:spPr/>
      <dgm:t>
        <a:bodyPr/>
        <a:lstStyle/>
        <a:p>
          <a:endParaRPr lang="en-US"/>
        </a:p>
      </dgm:t>
    </dgm:pt>
    <dgm:pt modelId="{002CEFDF-43CE-4571-A894-1D1FDF2C2CF3}" type="pres">
      <dgm:prSet presAssocID="{4E1312CD-4152-4C4E-9EAF-3CFB1BDA6C90}" presName="root" presStyleCnt="0">
        <dgm:presLayoutVars>
          <dgm:dir/>
          <dgm:resizeHandles val="exact"/>
        </dgm:presLayoutVars>
      </dgm:prSet>
      <dgm:spPr/>
    </dgm:pt>
    <dgm:pt modelId="{7D20A30D-1320-44ED-8CD3-41884DC3255C}" type="pres">
      <dgm:prSet presAssocID="{1094D332-45DA-4C2B-B878-7BC044C2F88B}" presName="compNode" presStyleCnt="0"/>
      <dgm:spPr/>
    </dgm:pt>
    <dgm:pt modelId="{7C3CE6CF-424C-4618-AA96-3F270F1874A4}" type="pres">
      <dgm:prSet presAssocID="{1094D332-45DA-4C2B-B878-7BC044C2F88B}" presName="iconBgRect" presStyleLbl="bgShp" presStyleIdx="0" presStyleCnt="3"/>
      <dgm:spPr/>
    </dgm:pt>
    <dgm:pt modelId="{068EB39C-5106-404D-87FB-C8B0CEBC4624}" type="pres">
      <dgm:prSet presAssocID="{1094D332-45DA-4C2B-B878-7BC044C2F8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D382F7FF-0F65-4CA5-974F-4CD35E2B0B75}" type="pres">
      <dgm:prSet presAssocID="{1094D332-45DA-4C2B-B878-7BC044C2F88B}" presName="spaceRect" presStyleCnt="0"/>
      <dgm:spPr/>
    </dgm:pt>
    <dgm:pt modelId="{23D72278-3833-4EF1-91DD-6E94EE747804}" type="pres">
      <dgm:prSet presAssocID="{1094D332-45DA-4C2B-B878-7BC044C2F88B}" presName="textRect" presStyleLbl="revTx" presStyleIdx="0" presStyleCnt="3">
        <dgm:presLayoutVars>
          <dgm:chMax val="1"/>
          <dgm:chPref val="1"/>
        </dgm:presLayoutVars>
      </dgm:prSet>
      <dgm:spPr/>
    </dgm:pt>
    <dgm:pt modelId="{29A151CC-3A97-48D8-87BE-BDD9C60CA5AF}" type="pres">
      <dgm:prSet presAssocID="{4A76E1E4-820F-4206-BB07-5245DE1BFCBB}" presName="sibTrans" presStyleCnt="0"/>
      <dgm:spPr/>
    </dgm:pt>
    <dgm:pt modelId="{BCD8C632-7CC8-4E6D-AFAF-731A19669B26}" type="pres">
      <dgm:prSet presAssocID="{E91D35A6-E9AD-4837-9158-1CEF014B9D2D}" presName="compNode" presStyleCnt="0"/>
      <dgm:spPr/>
    </dgm:pt>
    <dgm:pt modelId="{C196737B-E726-43AB-9517-BA5969E8AB50}" type="pres">
      <dgm:prSet presAssocID="{E91D35A6-E9AD-4837-9158-1CEF014B9D2D}" presName="iconBgRect" presStyleLbl="bgShp" presStyleIdx="1" presStyleCnt="3"/>
      <dgm:spPr/>
    </dgm:pt>
    <dgm:pt modelId="{2E30A59E-86FC-4E44-BFF2-FA46D0ABEC3C}" type="pres">
      <dgm:prSet presAssocID="{E91D35A6-E9AD-4837-9158-1CEF014B9D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72AFFF1-890E-4FAD-A878-E77B05214254}" type="pres">
      <dgm:prSet presAssocID="{E91D35A6-E9AD-4837-9158-1CEF014B9D2D}" presName="spaceRect" presStyleCnt="0"/>
      <dgm:spPr/>
    </dgm:pt>
    <dgm:pt modelId="{CD520771-F764-4B7E-8D0F-CDB1259EFA1E}" type="pres">
      <dgm:prSet presAssocID="{E91D35A6-E9AD-4837-9158-1CEF014B9D2D}" presName="textRect" presStyleLbl="revTx" presStyleIdx="1" presStyleCnt="3">
        <dgm:presLayoutVars>
          <dgm:chMax val="1"/>
          <dgm:chPref val="1"/>
        </dgm:presLayoutVars>
      </dgm:prSet>
      <dgm:spPr/>
    </dgm:pt>
    <dgm:pt modelId="{042EDB05-9F52-4ABC-8FA8-42B5876D2235}" type="pres">
      <dgm:prSet presAssocID="{2C298490-EF2F-455D-BF48-B7C3A21CE797}" presName="sibTrans" presStyleCnt="0"/>
      <dgm:spPr/>
    </dgm:pt>
    <dgm:pt modelId="{F1C8DD94-F37A-4174-9612-22E954DD0498}" type="pres">
      <dgm:prSet presAssocID="{63B97ED7-DF5F-4CE0-BBA0-EC3AD94F587B}" presName="compNode" presStyleCnt="0"/>
      <dgm:spPr/>
    </dgm:pt>
    <dgm:pt modelId="{4D544F45-4ECA-49BB-949C-EA430679F5DE}" type="pres">
      <dgm:prSet presAssocID="{63B97ED7-DF5F-4CE0-BBA0-EC3AD94F587B}" presName="iconBgRect" presStyleLbl="bgShp" presStyleIdx="2" presStyleCnt="3"/>
      <dgm:spPr/>
    </dgm:pt>
    <dgm:pt modelId="{E073C3A5-DBDB-463F-B3F0-9058AD393DB6}" type="pres">
      <dgm:prSet presAssocID="{63B97ED7-DF5F-4CE0-BBA0-EC3AD94F58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que"/>
        </a:ext>
      </dgm:extLst>
    </dgm:pt>
    <dgm:pt modelId="{670ABB0D-B0CE-4DDA-9B78-AFC503BD0DCC}" type="pres">
      <dgm:prSet presAssocID="{63B97ED7-DF5F-4CE0-BBA0-EC3AD94F587B}" presName="spaceRect" presStyleCnt="0"/>
      <dgm:spPr/>
    </dgm:pt>
    <dgm:pt modelId="{CEAA6A91-7B0D-4A57-9F1C-168FC1448900}" type="pres">
      <dgm:prSet presAssocID="{63B97ED7-DF5F-4CE0-BBA0-EC3AD94F58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23F5228-99C0-4E61-B2B3-5CCE6FE2BAFE}" srcId="{4E1312CD-4152-4C4E-9EAF-3CFB1BDA6C90}" destId="{1094D332-45DA-4C2B-B878-7BC044C2F88B}" srcOrd="0" destOrd="0" parTransId="{E77A4455-4B04-4FF7-8D01-95F95DE439AE}" sibTransId="{4A76E1E4-820F-4206-BB07-5245DE1BFCBB}"/>
    <dgm:cxn modelId="{EF081967-7F78-47C3-9B11-BBBA9580A0FB}" type="presOf" srcId="{1094D332-45DA-4C2B-B878-7BC044C2F88B}" destId="{23D72278-3833-4EF1-91DD-6E94EE747804}" srcOrd="0" destOrd="0" presId="urn:microsoft.com/office/officeart/2018/5/layout/IconCircleLabelList"/>
    <dgm:cxn modelId="{312B9C6B-77A0-4268-9ECF-591C268E86FB}" type="presOf" srcId="{4E1312CD-4152-4C4E-9EAF-3CFB1BDA6C90}" destId="{002CEFDF-43CE-4571-A894-1D1FDF2C2CF3}" srcOrd="0" destOrd="0" presId="urn:microsoft.com/office/officeart/2018/5/layout/IconCircleLabelList"/>
    <dgm:cxn modelId="{4B96CD78-442C-4E41-9CC5-F1E477B43EB0}" type="presOf" srcId="{E91D35A6-E9AD-4837-9158-1CEF014B9D2D}" destId="{CD520771-F764-4B7E-8D0F-CDB1259EFA1E}" srcOrd="0" destOrd="0" presId="urn:microsoft.com/office/officeart/2018/5/layout/IconCircleLabelList"/>
    <dgm:cxn modelId="{F2E1737C-0C19-4C39-A90D-AE76A01C22A1}" srcId="{4E1312CD-4152-4C4E-9EAF-3CFB1BDA6C90}" destId="{E91D35A6-E9AD-4837-9158-1CEF014B9D2D}" srcOrd="1" destOrd="0" parTransId="{A2359184-5D6B-4D52-9215-7B5C2D9C3F66}" sibTransId="{2C298490-EF2F-455D-BF48-B7C3A21CE797}"/>
    <dgm:cxn modelId="{5B147290-187D-4E48-BBAA-6C8DEE91F777}" srcId="{4E1312CD-4152-4C4E-9EAF-3CFB1BDA6C90}" destId="{63B97ED7-DF5F-4CE0-BBA0-EC3AD94F587B}" srcOrd="2" destOrd="0" parTransId="{F814DDBE-A982-4DF3-9024-A4EBF1F42C79}" sibTransId="{4C48B59B-5E37-4D86-A713-A4602DFD8E5B}"/>
    <dgm:cxn modelId="{5F23DBB6-6B67-4849-9FFA-8842D75C07A4}" type="presOf" srcId="{63B97ED7-DF5F-4CE0-BBA0-EC3AD94F587B}" destId="{CEAA6A91-7B0D-4A57-9F1C-168FC1448900}" srcOrd="0" destOrd="0" presId="urn:microsoft.com/office/officeart/2018/5/layout/IconCircleLabelList"/>
    <dgm:cxn modelId="{DEF3D57C-D7E9-46B8-8697-63ADFAA09A33}" type="presParOf" srcId="{002CEFDF-43CE-4571-A894-1D1FDF2C2CF3}" destId="{7D20A30D-1320-44ED-8CD3-41884DC3255C}" srcOrd="0" destOrd="0" presId="urn:microsoft.com/office/officeart/2018/5/layout/IconCircleLabelList"/>
    <dgm:cxn modelId="{418E48C1-8CF7-4544-8DC3-3C71C42D692D}" type="presParOf" srcId="{7D20A30D-1320-44ED-8CD3-41884DC3255C}" destId="{7C3CE6CF-424C-4618-AA96-3F270F1874A4}" srcOrd="0" destOrd="0" presId="urn:microsoft.com/office/officeart/2018/5/layout/IconCircleLabelList"/>
    <dgm:cxn modelId="{09492AE7-AFE3-4F60-BF3B-8A0BA03C8FAD}" type="presParOf" srcId="{7D20A30D-1320-44ED-8CD3-41884DC3255C}" destId="{068EB39C-5106-404D-87FB-C8B0CEBC4624}" srcOrd="1" destOrd="0" presId="urn:microsoft.com/office/officeart/2018/5/layout/IconCircleLabelList"/>
    <dgm:cxn modelId="{578A93EC-9EBC-4E2D-A924-98F1CBC3E597}" type="presParOf" srcId="{7D20A30D-1320-44ED-8CD3-41884DC3255C}" destId="{D382F7FF-0F65-4CA5-974F-4CD35E2B0B75}" srcOrd="2" destOrd="0" presId="urn:microsoft.com/office/officeart/2018/5/layout/IconCircleLabelList"/>
    <dgm:cxn modelId="{8D341295-67AE-4B7F-8D65-D107B2D2FE1B}" type="presParOf" srcId="{7D20A30D-1320-44ED-8CD3-41884DC3255C}" destId="{23D72278-3833-4EF1-91DD-6E94EE747804}" srcOrd="3" destOrd="0" presId="urn:microsoft.com/office/officeart/2018/5/layout/IconCircleLabelList"/>
    <dgm:cxn modelId="{F647D526-AA54-422F-84DF-4BA47E34B87D}" type="presParOf" srcId="{002CEFDF-43CE-4571-A894-1D1FDF2C2CF3}" destId="{29A151CC-3A97-48D8-87BE-BDD9C60CA5AF}" srcOrd="1" destOrd="0" presId="urn:microsoft.com/office/officeart/2018/5/layout/IconCircleLabelList"/>
    <dgm:cxn modelId="{2F08B3AE-DC91-41BC-A014-20CBFC057C80}" type="presParOf" srcId="{002CEFDF-43CE-4571-A894-1D1FDF2C2CF3}" destId="{BCD8C632-7CC8-4E6D-AFAF-731A19669B26}" srcOrd="2" destOrd="0" presId="urn:microsoft.com/office/officeart/2018/5/layout/IconCircleLabelList"/>
    <dgm:cxn modelId="{A0EC9D7F-BA1B-44E0-B397-436EEED8CE28}" type="presParOf" srcId="{BCD8C632-7CC8-4E6D-AFAF-731A19669B26}" destId="{C196737B-E726-43AB-9517-BA5969E8AB50}" srcOrd="0" destOrd="0" presId="urn:microsoft.com/office/officeart/2018/5/layout/IconCircleLabelList"/>
    <dgm:cxn modelId="{7D8FBA8B-9E20-4251-9C3E-B9C50FC85B59}" type="presParOf" srcId="{BCD8C632-7CC8-4E6D-AFAF-731A19669B26}" destId="{2E30A59E-86FC-4E44-BFF2-FA46D0ABEC3C}" srcOrd="1" destOrd="0" presId="urn:microsoft.com/office/officeart/2018/5/layout/IconCircleLabelList"/>
    <dgm:cxn modelId="{4166732C-327B-44F0-8FA7-DDC57895A301}" type="presParOf" srcId="{BCD8C632-7CC8-4E6D-AFAF-731A19669B26}" destId="{572AFFF1-890E-4FAD-A878-E77B05214254}" srcOrd="2" destOrd="0" presId="urn:microsoft.com/office/officeart/2018/5/layout/IconCircleLabelList"/>
    <dgm:cxn modelId="{59C1DAE2-C516-4C69-A0C3-FE3A42E8DACC}" type="presParOf" srcId="{BCD8C632-7CC8-4E6D-AFAF-731A19669B26}" destId="{CD520771-F764-4B7E-8D0F-CDB1259EFA1E}" srcOrd="3" destOrd="0" presId="urn:microsoft.com/office/officeart/2018/5/layout/IconCircleLabelList"/>
    <dgm:cxn modelId="{61CB90F4-F24A-4619-B5B0-A06973E2EC80}" type="presParOf" srcId="{002CEFDF-43CE-4571-A894-1D1FDF2C2CF3}" destId="{042EDB05-9F52-4ABC-8FA8-42B5876D2235}" srcOrd="3" destOrd="0" presId="urn:microsoft.com/office/officeart/2018/5/layout/IconCircleLabelList"/>
    <dgm:cxn modelId="{4A049F6E-5089-47E0-8420-6A75B5B21CFE}" type="presParOf" srcId="{002CEFDF-43CE-4571-A894-1D1FDF2C2CF3}" destId="{F1C8DD94-F37A-4174-9612-22E954DD0498}" srcOrd="4" destOrd="0" presId="urn:microsoft.com/office/officeart/2018/5/layout/IconCircleLabelList"/>
    <dgm:cxn modelId="{627A7F3F-7A17-4117-ABA8-BEBD9C30CB48}" type="presParOf" srcId="{F1C8DD94-F37A-4174-9612-22E954DD0498}" destId="{4D544F45-4ECA-49BB-949C-EA430679F5DE}" srcOrd="0" destOrd="0" presId="urn:microsoft.com/office/officeart/2018/5/layout/IconCircleLabelList"/>
    <dgm:cxn modelId="{08A2F568-8F49-4291-A77F-B73C0CD65582}" type="presParOf" srcId="{F1C8DD94-F37A-4174-9612-22E954DD0498}" destId="{E073C3A5-DBDB-463F-B3F0-9058AD393DB6}" srcOrd="1" destOrd="0" presId="urn:microsoft.com/office/officeart/2018/5/layout/IconCircleLabelList"/>
    <dgm:cxn modelId="{2151635C-0F15-4A57-92C5-2EB817AE959C}" type="presParOf" srcId="{F1C8DD94-F37A-4174-9612-22E954DD0498}" destId="{670ABB0D-B0CE-4DDA-9B78-AFC503BD0DCC}" srcOrd="2" destOrd="0" presId="urn:microsoft.com/office/officeart/2018/5/layout/IconCircleLabelList"/>
    <dgm:cxn modelId="{DD7FFDB5-C6D6-4BCB-8B53-C6834FD245EF}" type="presParOf" srcId="{F1C8DD94-F37A-4174-9612-22E954DD0498}" destId="{CEAA6A91-7B0D-4A57-9F1C-168FC14489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698611-2DBC-484E-A77A-0FAC92870E5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07486C1-F5FE-4DAB-8DFE-AAD5BC0D3E07}">
      <dgm:prSet/>
      <dgm:spPr/>
      <dgm:t>
        <a:bodyPr/>
        <a:lstStyle/>
        <a:p>
          <a:r>
            <a:rPr lang="fr-CH"/>
            <a:t>Importance de modéliser un projet avant de coder</a:t>
          </a:r>
          <a:endParaRPr lang="en-US"/>
        </a:p>
      </dgm:t>
    </dgm:pt>
    <dgm:pt modelId="{EEAC3AB1-6D26-4AD5-BB00-06D5D2C68404}" type="parTrans" cxnId="{3E5887CF-C9DC-4989-95B2-E4E2C62C74A8}">
      <dgm:prSet/>
      <dgm:spPr/>
      <dgm:t>
        <a:bodyPr/>
        <a:lstStyle/>
        <a:p>
          <a:endParaRPr lang="en-US"/>
        </a:p>
      </dgm:t>
    </dgm:pt>
    <dgm:pt modelId="{E535400C-4AD9-4284-92F5-CAB3B1707E32}" type="sibTrans" cxnId="{3E5887CF-C9DC-4989-95B2-E4E2C62C74A8}">
      <dgm:prSet/>
      <dgm:spPr/>
      <dgm:t>
        <a:bodyPr/>
        <a:lstStyle/>
        <a:p>
          <a:endParaRPr lang="en-US"/>
        </a:p>
      </dgm:t>
    </dgm:pt>
    <dgm:pt modelId="{2DD4C11E-5789-4D86-9F63-56D550923F5B}">
      <dgm:prSet/>
      <dgm:spPr/>
      <dgm:t>
        <a:bodyPr/>
        <a:lstStyle/>
        <a:p>
          <a:r>
            <a:rPr lang="fr-CH"/>
            <a:t>Avancer par itérations</a:t>
          </a:r>
          <a:endParaRPr lang="en-US"/>
        </a:p>
      </dgm:t>
    </dgm:pt>
    <dgm:pt modelId="{0EFAEA67-C176-456D-8050-7AF1E124B7FB}" type="parTrans" cxnId="{4EFEE519-6E45-43C0-B98F-D4148FE25D43}">
      <dgm:prSet/>
      <dgm:spPr/>
      <dgm:t>
        <a:bodyPr/>
        <a:lstStyle/>
        <a:p>
          <a:endParaRPr lang="en-US"/>
        </a:p>
      </dgm:t>
    </dgm:pt>
    <dgm:pt modelId="{239EF224-642A-4110-83A1-46993B7C5167}" type="sibTrans" cxnId="{4EFEE519-6E45-43C0-B98F-D4148FE25D43}">
      <dgm:prSet/>
      <dgm:spPr/>
      <dgm:t>
        <a:bodyPr/>
        <a:lstStyle/>
        <a:p>
          <a:endParaRPr lang="en-US"/>
        </a:p>
      </dgm:t>
    </dgm:pt>
    <dgm:pt modelId="{E37177CE-D929-4E35-BE25-424E36C749BA}">
      <dgm:prSet/>
      <dgm:spPr/>
      <dgm:t>
        <a:bodyPr/>
        <a:lstStyle/>
        <a:p>
          <a:r>
            <a:rPr lang="fr-CH"/>
            <a:t>Tous les objectifs sont atteints + Ajouts personnels</a:t>
          </a:r>
          <a:endParaRPr lang="en-US"/>
        </a:p>
      </dgm:t>
    </dgm:pt>
    <dgm:pt modelId="{F3146E54-1602-42C4-8CCA-F6785C457D1E}" type="parTrans" cxnId="{9010FAA6-8BDC-48EA-B3F3-DCF67575BB94}">
      <dgm:prSet/>
      <dgm:spPr/>
      <dgm:t>
        <a:bodyPr/>
        <a:lstStyle/>
        <a:p>
          <a:endParaRPr lang="en-US"/>
        </a:p>
      </dgm:t>
    </dgm:pt>
    <dgm:pt modelId="{AA64B954-1F7E-4953-A46A-C983F077677B}" type="sibTrans" cxnId="{9010FAA6-8BDC-48EA-B3F3-DCF67575BB94}">
      <dgm:prSet/>
      <dgm:spPr/>
      <dgm:t>
        <a:bodyPr/>
        <a:lstStyle/>
        <a:p>
          <a:endParaRPr lang="en-US"/>
        </a:p>
      </dgm:t>
    </dgm:pt>
    <dgm:pt modelId="{A3BC5453-9AE2-4676-9807-8E3767DDC7C1}">
      <dgm:prSet/>
      <dgm:spPr/>
      <dgm:t>
        <a:bodyPr/>
        <a:lstStyle/>
        <a:p>
          <a:r>
            <a:rPr lang="fr-CH"/>
            <a:t>Appris comment fonctionne des clients &amp; serveurs en P2P</a:t>
          </a:r>
          <a:endParaRPr lang="en-US"/>
        </a:p>
      </dgm:t>
    </dgm:pt>
    <dgm:pt modelId="{F4762E20-5DA8-4484-B808-1EFCD362A1C4}" type="parTrans" cxnId="{352F20C2-4988-4EAD-AA69-6311ED207DA8}">
      <dgm:prSet/>
      <dgm:spPr/>
      <dgm:t>
        <a:bodyPr/>
        <a:lstStyle/>
        <a:p>
          <a:endParaRPr lang="en-US"/>
        </a:p>
      </dgm:t>
    </dgm:pt>
    <dgm:pt modelId="{5711BDDD-A71B-4564-9ECE-BF0707392402}" type="sibTrans" cxnId="{352F20C2-4988-4EAD-AA69-6311ED207DA8}">
      <dgm:prSet/>
      <dgm:spPr/>
      <dgm:t>
        <a:bodyPr/>
        <a:lstStyle/>
        <a:p>
          <a:endParaRPr lang="en-US"/>
        </a:p>
      </dgm:t>
    </dgm:pt>
    <dgm:pt modelId="{7EDE16C7-DC64-43C2-ADAC-3F6FF914D4C0}" type="pres">
      <dgm:prSet presAssocID="{CD698611-2DBC-484E-A77A-0FAC92870E58}" presName="linear" presStyleCnt="0">
        <dgm:presLayoutVars>
          <dgm:animLvl val="lvl"/>
          <dgm:resizeHandles val="exact"/>
        </dgm:presLayoutVars>
      </dgm:prSet>
      <dgm:spPr/>
    </dgm:pt>
    <dgm:pt modelId="{2A76CCE0-D6F7-481D-B0C7-DA83314C6A9E}" type="pres">
      <dgm:prSet presAssocID="{207486C1-F5FE-4DAB-8DFE-AAD5BC0D3E0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E31188-C78F-46F2-A197-70483EF05CF0}" type="pres">
      <dgm:prSet presAssocID="{E535400C-4AD9-4284-92F5-CAB3B1707E32}" presName="spacer" presStyleCnt="0"/>
      <dgm:spPr/>
    </dgm:pt>
    <dgm:pt modelId="{7A0D7D5E-1F6E-4D5C-A2C7-8D7E8D9D2004}" type="pres">
      <dgm:prSet presAssocID="{2DD4C11E-5789-4D86-9F63-56D550923F5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CE7FEB4-6331-4F38-9DB7-811BEF742534}" type="pres">
      <dgm:prSet presAssocID="{239EF224-642A-4110-83A1-46993B7C5167}" presName="spacer" presStyleCnt="0"/>
      <dgm:spPr/>
    </dgm:pt>
    <dgm:pt modelId="{5B3768CD-8216-4A61-82B3-EA360B5E2642}" type="pres">
      <dgm:prSet presAssocID="{E37177CE-D929-4E35-BE25-424E36C749B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086785D-FB37-4E67-BB12-3736FFD68B5E}" type="pres">
      <dgm:prSet presAssocID="{AA64B954-1F7E-4953-A46A-C983F077677B}" presName="spacer" presStyleCnt="0"/>
      <dgm:spPr/>
    </dgm:pt>
    <dgm:pt modelId="{15CA5123-E8C7-4D59-9D74-32A4F04C543A}" type="pres">
      <dgm:prSet presAssocID="{A3BC5453-9AE2-4676-9807-8E3767DDC7C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181CD02-D2DF-44F9-8B46-EA1EDA5C9578}" type="presOf" srcId="{207486C1-F5FE-4DAB-8DFE-AAD5BC0D3E07}" destId="{2A76CCE0-D6F7-481D-B0C7-DA83314C6A9E}" srcOrd="0" destOrd="0" presId="urn:microsoft.com/office/officeart/2005/8/layout/vList2"/>
    <dgm:cxn modelId="{4EFEE519-6E45-43C0-B98F-D4148FE25D43}" srcId="{CD698611-2DBC-484E-A77A-0FAC92870E58}" destId="{2DD4C11E-5789-4D86-9F63-56D550923F5B}" srcOrd="1" destOrd="0" parTransId="{0EFAEA67-C176-456D-8050-7AF1E124B7FB}" sibTransId="{239EF224-642A-4110-83A1-46993B7C5167}"/>
    <dgm:cxn modelId="{AFA5166A-CF8C-4E91-92ED-A7F50AE098A6}" type="presOf" srcId="{2DD4C11E-5789-4D86-9F63-56D550923F5B}" destId="{7A0D7D5E-1F6E-4D5C-A2C7-8D7E8D9D2004}" srcOrd="0" destOrd="0" presId="urn:microsoft.com/office/officeart/2005/8/layout/vList2"/>
    <dgm:cxn modelId="{14900283-E584-49F7-AF82-CC72B41D7368}" type="presOf" srcId="{A3BC5453-9AE2-4676-9807-8E3767DDC7C1}" destId="{15CA5123-E8C7-4D59-9D74-32A4F04C543A}" srcOrd="0" destOrd="0" presId="urn:microsoft.com/office/officeart/2005/8/layout/vList2"/>
    <dgm:cxn modelId="{9010FAA6-8BDC-48EA-B3F3-DCF67575BB94}" srcId="{CD698611-2DBC-484E-A77A-0FAC92870E58}" destId="{E37177CE-D929-4E35-BE25-424E36C749BA}" srcOrd="2" destOrd="0" parTransId="{F3146E54-1602-42C4-8CCA-F6785C457D1E}" sibTransId="{AA64B954-1F7E-4953-A46A-C983F077677B}"/>
    <dgm:cxn modelId="{710977AC-0379-41C6-A650-3B348EBA2864}" type="presOf" srcId="{CD698611-2DBC-484E-A77A-0FAC92870E58}" destId="{7EDE16C7-DC64-43C2-ADAC-3F6FF914D4C0}" srcOrd="0" destOrd="0" presId="urn:microsoft.com/office/officeart/2005/8/layout/vList2"/>
    <dgm:cxn modelId="{352F20C2-4988-4EAD-AA69-6311ED207DA8}" srcId="{CD698611-2DBC-484E-A77A-0FAC92870E58}" destId="{A3BC5453-9AE2-4676-9807-8E3767DDC7C1}" srcOrd="3" destOrd="0" parTransId="{F4762E20-5DA8-4484-B808-1EFCD362A1C4}" sibTransId="{5711BDDD-A71B-4564-9ECE-BF0707392402}"/>
    <dgm:cxn modelId="{3E5887CF-C9DC-4989-95B2-E4E2C62C74A8}" srcId="{CD698611-2DBC-484E-A77A-0FAC92870E58}" destId="{207486C1-F5FE-4DAB-8DFE-AAD5BC0D3E07}" srcOrd="0" destOrd="0" parTransId="{EEAC3AB1-6D26-4AD5-BB00-06D5D2C68404}" sibTransId="{E535400C-4AD9-4284-92F5-CAB3B1707E32}"/>
    <dgm:cxn modelId="{A01517E8-4011-4E39-A13E-7462C58F5F2F}" type="presOf" srcId="{E37177CE-D929-4E35-BE25-424E36C749BA}" destId="{5B3768CD-8216-4A61-82B3-EA360B5E2642}" srcOrd="0" destOrd="0" presId="urn:microsoft.com/office/officeart/2005/8/layout/vList2"/>
    <dgm:cxn modelId="{117FAAAA-D419-4707-85B2-597E8F85797D}" type="presParOf" srcId="{7EDE16C7-DC64-43C2-ADAC-3F6FF914D4C0}" destId="{2A76CCE0-D6F7-481D-B0C7-DA83314C6A9E}" srcOrd="0" destOrd="0" presId="urn:microsoft.com/office/officeart/2005/8/layout/vList2"/>
    <dgm:cxn modelId="{E4AB70A7-95DF-4785-B6EB-ECD765ADE7AD}" type="presParOf" srcId="{7EDE16C7-DC64-43C2-ADAC-3F6FF914D4C0}" destId="{C0E31188-C78F-46F2-A197-70483EF05CF0}" srcOrd="1" destOrd="0" presId="urn:microsoft.com/office/officeart/2005/8/layout/vList2"/>
    <dgm:cxn modelId="{B2CAC376-DD76-45DC-8902-5A12F8C87204}" type="presParOf" srcId="{7EDE16C7-DC64-43C2-ADAC-3F6FF914D4C0}" destId="{7A0D7D5E-1F6E-4D5C-A2C7-8D7E8D9D2004}" srcOrd="2" destOrd="0" presId="urn:microsoft.com/office/officeart/2005/8/layout/vList2"/>
    <dgm:cxn modelId="{DB00B9A9-C41F-44FC-99E5-6B00A8FE4370}" type="presParOf" srcId="{7EDE16C7-DC64-43C2-ADAC-3F6FF914D4C0}" destId="{ACE7FEB4-6331-4F38-9DB7-811BEF742534}" srcOrd="3" destOrd="0" presId="urn:microsoft.com/office/officeart/2005/8/layout/vList2"/>
    <dgm:cxn modelId="{1931A346-A57E-45F9-8216-975DD0E8ABB7}" type="presParOf" srcId="{7EDE16C7-DC64-43C2-ADAC-3F6FF914D4C0}" destId="{5B3768CD-8216-4A61-82B3-EA360B5E2642}" srcOrd="4" destOrd="0" presId="urn:microsoft.com/office/officeart/2005/8/layout/vList2"/>
    <dgm:cxn modelId="{D268E206-CD37-4973-82C1-BA39BCC8893F}" type="presParOf" srcId="{7EDE16C7-DC64-43C2-ADAC-3F6FF914D4C0}" destId="{9086785D-FB37-4E67-BB12-3736FFD68B5E}" srcOrd="5" destOrd="0" presId="urn:microsoft.com/office/officeart/2005/8/layout/vList2"/>
    <dgm:cxn modelId="{DE0B809F-F431-40BF-BA64-E26820148FD1}" type="presParOf" srcId="{7EDE16C7-DC64-43C2-ADAC-3F6FF914D4C0}" destId="{15CA5123-E8C7-4D59-9D74-32A4F04C543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F0511-4FF5-452D-A7DA-18D76BCA476E}">
      <dsp:nvSpPr>
        <dsp:cNvPr id="0" name=""/>
        <dsp:cNvSpPr/>
      </dsp:nvSpPr>
      <dsp:spPr>
        <a:xfrm>
          <a:off x="0" y="24531"/>
          <a:ext cx="10515600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/>
            <a:t>Gestion de nos dossier pour tous les  OS </a:t>
          </a:r>
          <a:endParaRPr lang="en-US" sz="2500" kern="1200"/>
        </a:p>
      </dsp:txBody>
      <dsp:txXfrm>
        <a:off x="29271" y="53802"/>
        <a:ext cx="10457058" cy="541083"/>
      </dsp:txXfrm>
    </dsp:sp>
    <dsp:sp modelId="{712E4F8F-799D-446E-89BA-FC953549CFD9}">
      <dsp:nvSpPr>
        <dsp:cNvPr id="0" name=""/>
        <dsp:cNvSpPr/>
      </dsp:nvSpPr>
      <dsp:spPr>
        <a:xfrm>
          <a:off x="0" y="696156"/>
          <a:ext cx="10515600" cy="599625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/>
            <a:t>Raccourcis pour lancer les applications</a:t>
          </a:r>
          <a:endParaRPr lang="en-US" sz="2500" kern="1200"/>
        </a:p>
      </dsp:txBody>
      <dsp:txXfrm>
        <a:off x="29271" y="725427"/>
        <a:ext cx="10457058" cy="541083"/>
      </dsp:txXfrm>
    </dsp:sp>
    <dsp:sp modelId="{D96F3D80-678B-47AC-A964-DC1FC7FC9030}">
      <dsp:nvSpPr>
        <dsp:cNvPr id="0" name=""/>
        <dsp:cNvSpPr/>
      </dsp:nvSpPr>
      <dsp:spPr>
        <a:xfrm>
          <a:off x="0" y="1367781"/>
          <a:ext cx="10515600" cy="59962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/>
            <a:t>On peut commander notre musique : PLAY PAUSE STOP</a:t>
          </a:r>
          <a:endParaRPr lang="en-US" sz="2500" kern="1200"/>
        </a:p>
      </dsp:txBody>
      <dsp:txXfrm>
        <a:off x="29271" y="1397052"/>
        <a:ext cx="10457058" cy="541083"/>
      </dsp:txXfrm>
    </dsp:sp>
    <dsp:sp modelId="{EB5D84D9-4F6C-4487-8246-6D3E711F847A}">
      <dsp:nvSpPr>
        <dsp:cNvPr id="0" name=""/>
        <dsp:cNvSpPr/>
      </dsp:nvSpPr>
      <dsp:spPr>
        <a:xfrm>
          <a:off x="0" y="2039406"/>
          <a:ext cx="10515600" cy="599625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/>
            <a:t>Multithreading ! </a:t>
          </a:r>
          <a:endParaRPr lang="en-US" sz="2500" kern="1200"/>
        </a:p>
      </dsp:txBody>
      <dsp:txXfrm>
        <a:off x="29271" y="2068677"/>
        <a:ext cx="10457058" cy="541083"/>
      </dsp:txXfrm>
    </dsp:sp>
    <dsp:sp modelId="{25AA4D22-C6B6-4CC4-80FB-CF3FF1E0CAAB}">
      <dsp:nvSpPr>
        <dsp:cNvPr id="0" name=""/>
        <dsp:cNvSpPr/>
      </dsp:nvSpPr>
      <dsp:spPr>
        <a:xfrm>
          <a:off x="0" y="2639031"/>
          <a:ext cx="10515600" cy="685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H" sz="2000" kern="1200"/>
            <a:t>1 Scanner peut avoir plusieurs clients.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H" sz="2000" kern="1200"/>
            <a:t>1 User peut avoir plusieurs clients écoutant sa musique.</a:t>
          </a:r>
          <a:endParaRPr lang="en-US" sz="2000" kern="1200"/>
        </a:p>
      </dsp:txBody>
      <dsp:txXfrm>
        <a:off x="0" y="2639031"/>
        <a:ext cx="10515600" cy="685687"/>
      </dsp:txXfrm>
    </dsp:sp>
    <dsp:sp modelId="{0DC4275F-B35D-4DE6-A6D7-5B98EEEC77CF}">
      <dsp:nvSpPr>
        <dsp:cNvPr id="0" name=""/>
        <dsp:cNvSpPr/>
      </dsp:nvSpPr>
      <dsp:spPr>
        <a:xfrm>
          <a:off x="0" y="3324719"/>
          <a:ext cx="10515600" cy="59962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500" kern="1200"/>
            <a:t>Gestion des erreurs</a:t>
          </a:r>
          <a:endParaRPr lang="en-US" sz="2500" kern="1200"/>
        </a:p>
      </dsp:txBody>
      <dsp:txXfrm>
        <a:off x="29271" y="3353990"/>
        <a:ext cx="10457058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1B945-9795-4CC0-80A0-267DCFB12FCD}">
      <dsp:nvSpPr>
        <dsp:cNvPr id="0" name=""/>
        <dsp:cNvSpPr/>
      </dsp:nvSpPr>
      <dsp:spPr>
        <a:xfrm>
          <a:off x="0" y="139202"/>
          <a:ext cx="10515600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400" kern="1200"/>
            <a:t>Comprendre la structure : client / serveur avec le handler</a:t>
          </a:r>
          <a:endParaRPr lang="en-US" sz="3400" kern="1200"/>
        </a:p>
      </dsp:txBody>
      <dsp:txXfrm>
        <a:off x="39809" y="179011"/>
        <a:ext cx="10435982" cy="735872"/>
      </dsp:txXfrm>
    </dsp:sp>
    <dsp:sp modelId="{F4FB2E9D-ED70-4351-843F-984996FB7E25}">
      <dsp:nvSpPr>
        <dsp:cNvPr id="0" name=""/>
        <dsp:cNvSpPr/>
      </dsp:nvSpPr>
      <dsp:spPr>
        <a:xfrm>
          <a:off x="0" y="1052613"/>
          <a:ext cx="10515600" cy="81549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400" kern="1200"/>
            <a:t>Multi-Threading</a:t>
          </a:r>
          <a:endParaRPr lang="en-US" sz="3400" kern="1200"/>
        </a:p>
      </dsp:txBody>
      <dsp:txXfrm>
        <a:off x="39809" y="1092422"/>
        <a:ext cx="10435982" cy="735872"/>
      </dsp:txXfrm>
    </dsp:sp>
    <dsp:sp modelId="{A3E1B2D2-EB9A-4B2E-87A7-A2E5EB052ADD}">
      <dsp:nvSpPr>
        <dsp:cNvPr id="0" name=""/>
        <dsp:cNvSpPr/>
      </dsp:nvSpPr>
      <dsp:spPr>
        <a:xfrm>
          <a:off x="0" y="1868103"/>
          <a:ext cx="105156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H" sz="2700" kern="1200"/>
            <a:t>Cycles de vies</a:t>
          </a:r>
          <a:endParaRPr lang="en-US" sz="2700" kern="1200"/>
        </a:p>
      </dsp:txBody>
      <dsp:txXfrm>
        <a:off x="0" y="1868103"/>
        <a:ext cx="10515600" cy="563040"/>
      </dsp:txXfrm>
    </dsp:sp>
    <dsp:sp modelId="{89431E90-7E73-4F28-A8E4-9C8EC602D6D2}">
      <dsp:nvSpPr>
        <dsp:cNvPr id="0" name=""/>
        <dsp:cNvSpPr/>
      </dsp:nvSpPr>
      <dsp:spPr>
        <a:xfrm>
          <a:off x="0" y="2431143"/>
          <a:ext cx="10515600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400" kern="1200"/>
            <a:t>Gestion d’erreurs</a:t>
          </a:r>
          <a:endParaRPr lang="en-US" sz="3400" kern="1200"/>
        </a:p>
      </dsp:txBody>
      <dsp:txXfrm>
        <a:off x="39809" y="2470952"/>
        <a:ext cx="10435982" cy="735872"/>
      </dsp:txXfrm>
    </dsp:sp>
    <dsp:sp modelId="{A69DDB8E-A437-4020-B89D-F11D0B1EF09B}">
      <dsp:nvSpPr>
        <dsp:cNvPr id="0" name=""/>
        <dsp:cNvSpPr/>
      </dsp:nvSpPr>
      <dsp:spPr>
        <a:xfrm>
          <a:off x="0" y="3246633"/>
          <a:ext cx="105156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H" sz="2700" kern="1200"/>
            <a:t>Comment gérer les erreurs avec le multithreading</a:t>
          </a:r>
          <a:endParaRPr lang="en-US" sz="2700" kern="1200"/>
        </a:p>
      </dsp:txBody>
      <dsp:txXfrm>
        <a:off x="0" y="3246633"/>
        <a:ext cx="10515600" cy="563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CE6CF-424C-4618-AA96-3F270F1874A4}">
      <dsp:nvSpPr>
        <dsp:cNvPr id="0" name=""/>
        <dsp:cNvSpPr/>
      </dsp:nvSpPr>
      <dsp:spPr>
        <a:xfrm>
          <a:off x="679050" y="376937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EB39C-5106-404D-87FB-C8B0CEBC4624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72278-3833-4EF1-91DD-6E94EE747804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500" kern="1200"/>
            <a:t>D’autres formats de musiques / videos</a:t>
          </a:r>
          <a:endParaRPr lang="en-US" sz="2500" kern="1200"/>
        </a:p>
      </dsp:txBody>
      <dsp:txXfrm>
        <a:off x="75768" y="2851938"/>
        <a:ext cx="3093750" cy="720000"/>
      </dsp:txXfrm>
    </dsp:sp>
    <dsp:sp modelId="{C196737B-E726-43AB-9517-BA5969E8AB50}">
      <dsp:nvSpPr>
        <dsp:cNvPr id="0" name=""/>
        <dsp:cNvSpPr/>
      </dsp:nvSpPr>
      <dsp:spPr>
        <a:xfrm>
          <a:off x="4314206" y="376937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0A59E-86FC-4E44-BFF2-FA46D0ABEC3C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20771-F764-4B7E-8D0F-CDB1259EFA1E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500" kern="1200"/>
            <a:t>Interface graphique</a:t>
          </a:r>
          <a:endParaRPr lang="en-US" sz="2500" kern="1200"/>
        </a:p>
      </dsp:txBody>
      <dsp:txXfrm>
        <a:off x="3710925" y="2851938"/>
        <a:ext cx="3093750" cy="720000"/>
      </dsp:txXfrm>
    </dsp:sp>
    <dsp:sp modelId="{4D544F45-4ECA-49BB-949C-EA430679F5DE}">
      <dsp:nvSpPr>
        <dsp:cNvPr id="0" name=""/>
        <dsp:cNvSpPr/>
      </dsp:nvSpPr>
      <dsp:spPr>
        <a:xfrm>
          <a:off x="7949362" y="376937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3C3A5-DBDB-463F-B3F0-9058AD393DB6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A6A91-7B0D-4A57-9F1C-168FC1448900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H" sz="2500" kern="1200"/>
            <a:t>Jouer une musique automatiquement</a:t>
          </a:r>
          <a:endParaRPr lang="en-US" sz="2500" kern="1200"/>
        </a:p>
      </dsp:txBody>
      <dsp:txXfrm>
        <a:off x="7346081" y="2851938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6CCE0-D6F7-481D-B0C7-DA83314C6A9E}">
      <dsp:nvSpPr>
        <dsp:cNvPr id="0" name=""/>
        <dsp:cNvSpPr/>
      </dsp:nvSpPr>
      <dsp:spPr>
        <a:xfrm>
          <a:off x="0" y="196577"/>
          <a:ext cx="10515600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400" kern="1200"/>
            <a:t>Importance de modéliser un projet avant de coder</a:t>
          </a:r>
          <a:endParaRPr lang="en-US" sz="3400" kern="1200"/>
        </a:p>
      </dsp:txBody>
      <dsp:txXfrm>
        <a:off x="39809" y="236386"/>
        <a:ext cx="10435982" cy="735872"/>
      </dsp:txXfrm>
    </dsp:sp>
    <dsp:sp modelId="{7A0D7D5E-1F6E-4D5C-A2C7-8D7E8D9D2004}">
      <dsp:nvSpPr>
        <dsp:cNvPr id="0" name=""/>
        <dsp:cNvSpPr/>
      </dsp:nvSpPr>
      <dsp:spPr>
        <a:xfrm>
          <a:off x="0" y="1109988"/>
          <a:ext cx="10515600" cy="81549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400" kern="1200"/>
            <a:t>Avancer par itérations</a:t>
          </a:r>
          <a:endParaRPr lang="en-US" sz="3400" kern="1200"/>
        </a:p>
      </dsp:txBody>
      <dsp:txXfrm>
        <a:off x="39809" y="1149797"/>
        <a:ext cx="10435982" cy="735872"/>
      </dsp:txXfrm>
    </dsp:sp>
    <dsp:sp modelId="{5B3768CD-8216-4A61-82B3-EA360B5E2642}">
      <dsp:nvSpPr>
        <dsp:cNvPr id="0" name=""/>
        <dsp:cNvSpPr/>
      </dsp:nvSpPr>
      <dsp:spPr>
        <a:xfrm>
          <a:off x="0" y="2023398"/>
          <a:ext cx="10515600" cy="81549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400" kern="1200"/>
            <a:t>Tous les objectifs sont atteints + Ajouts personnels</a:t>
          </a:r>
          <a:endParaRPr lang="en-US" sz="3400" kern="1200"/>
        </a:p>
      </dsp:txBody>
      <dsp:txXfrm>
        <a:off x="39809" y="2063207"/>
        <a:ext cx="10435982" cy="735872"/>
      </dsp:txXfrm>
    </dsp:sp>
    <dsp:sp modelId="{15CA5123-E8C7-4D59-9D74-32A4F04C543A}">
      <dsp:nvSpPr>
        <dsp:cNvPr id="0" name=""/>
        <dsp:cNvSpPr/>
      </dsp:nvSpPr>
      <dsp:spPr>
        <a:xfrm>
          <a:off x="0" y="2936808"/>
          <a:ext cx="10515600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400" kern="1200"/>
            <a:t>Appris comment fonctionne des clients &amp; serveurs en P2P</a:t>
          </a:r>
          <a:endParaRPr lang="en-US" sz="3400" kern="1200"/>
        </a:p>
      </dsp:txBody>
      <dsp:txXfrm>
        <a:off x="39809" y="2976617"/>
        <a:ext cx="10435982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3F634E-7AAD-4D1B-8944-3921EA0E5915}" type="datetime1">
              <a:rPr lang="fr-FR" smtClean="0"/>
              <a:t>18/06/2022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3045F-D32A-43F9-990C-99C552A137F5}" type="datetime1">
              <a:rPr lang="fr-FR" smtClean="0"/>
              <a:pPr/>
              <a:t>18/06/2022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Arthur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Arthur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DEUX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38850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Arthur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26298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ELIAS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06929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fr-FR" noProof="0" smtClean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4006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ARTHUR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45265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ARTHUR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fr-FR" noProof="0" smtClean="0"/>
              <a:t>12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809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ARTHUR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783C35-8596-4843-9D3C-7B528D834CFC}" type="datetime1">
              <a:rPr lang="fr-FR" noProof="0" smtClean="0"/>
              <a:t>18/06/2022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4382BA-0533-4C7D-AB6E-1EA1FDCFC04D}" type="datetime1">
              <a:rPr lang="fr-FR" noProof="0" smtClean="0"/>
              <a:t>18/06/2022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25F5DB-C5B6-45B6-B0FF-1F88144964AE}" type="datetime1">
              <a:rPr lang="fr-FR" noProof="0" smtClean="0"/>
              <a:t>18/06/2022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E6BF0-E032-45BA-8A88-5AF4AB6C9C64}" type="datetime1">
              <a:rPr lang="fr-FR" noProof="0" smtClean="0"/>
              <a:t>18/06/2022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8EAB8-8EC4-4264-928C-91F22A0F123A}" type="datetime1">
              <a:rPr lang="fr-FR" noProof="0" smtClean="0"/>
              <a:t>18/06/2022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CE2717-4AE0-41B8-853A-157E74C7835C}" type="datetime1">
              <a:rPr lang="fr-FR" noProof="0" smtClean="0"/>
              <a:t>18/06/2022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7118C-0042-46B9-B6D4-26AB9DF2F067}" type="datetime1">
              <a:rPr lang="fr-FR" noProof="0" smtClean="0"/>
              <a:t>18/06/2022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490D74-EF91-430C-8635-911973C75DDF}" type="datetime1">
              <a:rPr lang="fr-FR" noProof="0" smtClean="0"/>
              <a:t>18/06/2022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6CDFD-A075-435E-ABCB-9EA9153DA35E}" type="datetime1">
              <a:rPr lang="fr-FR" noProof="0" smtClean="0"/>
              <a:t>18/06/2022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AEE4EB-3CC0-47DF-8FBF-9ECC46124670}" type="datetime1">
              <a:rPr lang="fr-FR" noProof="0" smtClean="0"/>
              <a:t>18/06/2022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BFA78-DECC-4AE2-BCFC-E0244C2CD3F0}" type="datetime1">
              <a:rPr lang="fr-FR" noProof="0" smtClean="0"/>
              <a:t>18/06/2022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3FED5E6-2CA7-4A65-8E4B-ECDEC3A08145}" type="datetime1">
              <a:rPr lang="fr-FR" noProof="0" smtClean="0"/>
              <a:t>18/06/2022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 descr="Cette image est une forme décoratif abstrait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orme libre 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 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543950" y="2961473"/>
            <a:ext cx="481343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VSFy</a:t>
            </a:r>
            <a:r>
              <a:rPr lang="fr-FR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 rtl="0"/>
            <a:r>
              <a:rPr lang="fr-FR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Spotify Valais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621225" y="4940015"/>
            <a:ext cx="3966015" cy="110799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Programmation distribuée – Java Sockets</a:t>
            </a:r>
          </a:p>
          <a:p>
            <a:r>
              <a:rPr lang="fr-FR" dirty="0"/>
              <a:t>Professeur : Widmer Antoine</a:t>
            </a:r>
            <a:br>
              <a:rPr lang="fr-FR" dirty="0"/>
            </a:br>
            <a:r>
              <a:rPr lang="fr-FR" dirty="0"/>
              <a:t>Elias Borrajo, Arthur Avez</a:t>
            </a:r>
          </a:p>
          <a:p>
            <a:r>
              <a:rPr lang="fr-FR" dirty="0"/>
              <a:t>Filière : Informatique de gestion</a:t>
            </a:r>
            <a:endParaRPr lang="fr-CH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Ressources humaines : diapositive 1</a:t>
            </a:r>
            <a:endParaRPr lang="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D21AFC-C710-A9B3-96E8-440261E5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94" y="218595"/>
            <a:ext cx="2918342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9EA320-2326-D3FD-42C7-888255F7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H" sz="5400"/>
              <a:t>Difficultés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2F8A290-EFCF-6C3F-BE83-7FD6C4EA3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62145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997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39CBA8-8761-4B0B-5565-C3832BC1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H" sz="5400"/>
              <a:t>Améliorations futures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85763E9-D339-E841-4F8E-7F56AA851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02042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84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470202-2FC4-B37B-2BBF-51007BF6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H" sz="5400"/>
              <a:t>Conclusion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636A264-3875-8FE9-308B-19F9D6742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60410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897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267761" y="3067616"/>
            <a:ext cx="536581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Merci pour votre attention 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1182570" y="5011555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latin typeface="+mj-lt"/>
              </a:rPr>
              <a:t>Avez-vous des questions ?</a:t>
            </a:r>
            <a:endParaRPr lang="fr-FR" sz="16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e 22" descr="Cette image est d’une forme abstrait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orme libre 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1" name="Forme libre 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2" name="Forme libre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25" name="Titr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10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333B25B7-C16F-53FA-14EB-6C7F8100C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94" y="218595"/>
            <a:ext cx="2918342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Sommaire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947267"/>
            <a:ext cx="4425574" cy="3557877"/>
            <a:chOff x="518433" y="1757501"/>
            <a:chExt cx="4425574" cy="3557877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757501"/>
              <a:ext cx="4425574" cy="307777"/>
              <a:chOff x="518433" y="1916578"/>
              <a:chExt cx="4425574" cy="307777"/>
            </a:xfrm>
          </p:grpSpPr>
          <p:sp>
            <p:nvSpPr>
              <p:cNvPr id="6" name="Rectangle : Coins arrondis 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03825" y="1916578"/>
                <a:ext cx="3840182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Démonstration live</a:t>
                </a: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840868"/>
              <a:ext cx="4425574" cy="307777"/>
              <a:chOff x="518433" y="2783006"/>
              <a:chExt cx="4425574" cy="307777"/>
            </a:xfrm>
          </p:grpSpPr>
          <p:sp>
            <p:nvSpPr>
              <p:cNvPr id="9" name="Rectangle : Coins arrondis 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03825" y="2783006"/>
                <a:ext cx="3840182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Structure de classes</a:t>
                </a:r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924235"/>
              <a:ext cx="4425574" cy="307777"/>
              <a:chOff x="518433" y="3663359"/>
              <a:chExt cx="4425574" cy="307777"/>
            </a:xfrm>
          </p:grpSpPr>
          <p:sp>
            <p:nvSpPr>
              <p:cNvPr id="11" name="Rectangle : Coins arrondis 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12" name="Rectangle 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03825" y="3663359"/>
                <a:ext cx="3840182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Structure client / serveur - Handlers</a:t>
                </a:r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07601"/>
              <a:ext cx="4425574" cy="307777"/>
              <a:chOff x="518433" y="4543712"/>
              <a:chExt cx="4425574" cy="307777"/>
            </a:xfrm>
          </p:grpSpPr>
          <p:sp>
            <p:nvSpPr>
              <p:cNvPr id="13" name="Rectangle : Coins arrondis 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14" name="Rectangle 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03825" y="4543712"/>
                <a:ext cx="3840182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Conclusion / Améliorations futures</a:t>
                </a:r>
              </a:p>
            </p:txBody>
          </p:sp>
        </p:grpSp>
      </p:grpSp>
      <p:sp>
        <p:nvSpPr>
          <p:cNvPr id="22" name="Oval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62" name="Groupe 61" descr="Cette image est une main d’une femme écrivant sur une feuille de papi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orme libre 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6" name="Forme libre 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7" name="Forme libre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8" name="Forme libre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9" name="Forme libre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0" name="Forme libre 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orme libre 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3" name="Forme libre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8" name="Forme libre 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r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01010 lignes de données vers l’infini">
            <a:extLst>
              <a:ext uri="{FF2B5EF4-FFF2-40B4-BE49-F238E27FC236}">
                <a16:creationId xmlns:a16="http://schemas.microsoft.com/office/drawing/2014/main" id="{B6599358-EEB1-0175-DE10-48883EF5A4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31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AC4273-60A3-9F64-2910-E555586FC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8800"/>
            <a:ext cx="9144000" cy="924080"/>
          </a:xfrm>
          <a:prstGeom prst="round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CH" dirty="0">
                <a:solidFill>
                  <a:srgbClr val="FFFFFF"/>
                </a:solidFill>
              </a:rPr>
              <a:t>Démonstration - </a:t>
            </a:r>
            <a:r>
              <a:rPr lang="fr-CH" dirty="0" err="1">
                <a:solidFill>
                  <a:srgbClr val="FFFFFF"/>
                </a:solidFill>
              </a:rPr>
              <a:t>VSFy</a:t>
            </a:r>
            <a:endParaRPr lang="fr-CH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108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06D2DF-7DB3-8459-E3DE-3CF81E07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15" y="2479571"/>
            <a:ext cx="3776132" cy="18988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: Client /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Serveur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Threads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DD0A11C-86A3-50E5-9B2B-5931F2F5E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82" y="225599"/>
            <a:ext cx="5349678" cy="6406802"/>
          </a:xfrm>
          <a:prstGeom prst="rect">
            <a:avLst/>
          </a:prstGeom>
        </p:spPr>
      </p:pic>
      <p:pic>
        <p:nvPicPr>
          <p:cNvPr id="24" name="Espace réservé du contenu 4">
            <a:extLst>
              <a:ext uri="{FF2B5EF4-FFF2-40B4-BE49-F238E27FC236}">
                <a16:creationId xmlns:a16="http://schemas.microsoft.com/office/drawing/2014/main" id="{4D327E5A-4028-1440-3B82-7615DE366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147" y="32481"/>
            <a:ext cx="5607548" cy="671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8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61FCD-3C2E-79DE-CECD-9B3F43CE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rmAutofit fontScale="90000"/>
          </a:bodyPr>
          <a:lstStyle/>
          <a:p>
            <a:pPr algn="ctr"/>
            <a:r>
              <a:rPr lang="fr-CH" dirty="0"/>
              <a:t>Scanner</a:t>
            </a:r>
          </a:p>
        </p:txBody>
      </p:sp>
      <p:pic>
        <p:nvPicPr>
          <p:cNvPr id="3" name="Espace réservé du contenu 11">
            <a:extLst>
              <a:ext uri="{FF2B5EF4-FFF2-40B4-BE49-F238E27FC236}">
                <a16:creationId xmlns:a16="http://schemas.microsoft.com/office/drawing/2014/main" id="{16F8023D-36BB-8600-B31A-C3487A2A6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07510"/>
            <a:ext cx="12223044" cy="43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61FCD-3C2E-79DE-CECD-9B3F43CE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rmAutofit fontScale="90000"/>
          </a:bodyPr>
          <a:lstStyle/>
          <a:p>
            <a:pPr algn="ctr"/>
            <a:r>
              <a:rPr lang="fr-CH"/>
              <a:t>Client</a:t>
            </a:r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51972C8-5898-A1BB-4B79-A45B003A4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496"/>
            <a:ext cx="12192000" cy="496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2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1ACE5-07F9-E620-7962-98936621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55"/>
          </a:xfrm>
        </p:spPr>
        <p:txBody>
          <a:bodyPr/>
          <a:lstStyle/>
          <a:p>
            <a:r>
              <a:rPr lang="fr-CH" dirty="0"/>
              <a:t>Fonctionnalités : </a:t>
            </a:r>
            <a:r>
              <a:rPr lang="fr-CH" b="1" dirty="0"/>
              <a:t>SCANNER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F9EE93-FA61-2772-F0FD-64A58D4F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640"/>
            <a:ext cx="10515600" cy="4993323"/>
          </a:xfrm>
        </p:spPr>
        <p:txBody>
          <a:bodyPr/>
          <a:lstStyle/>
          <a:p>
            <a:r>
              <a:rPr lang="fr-CH" dirty="0"/>
              <a:t>Inscrire des clients dans une liste</a:t>
            </a:r>
          </a:p>
          <a:p>
            <a:r>
              <a:rPr lang="fr-CH" dirty="0"/>
              <a:t>Maintenir une liste des clients connectés</a:t>
            </a:r>
          </a:p>
          <a:p>
            <a:r>
              <a:rPr lang="fr-CH" dirty="0"/>
              <a:t>Envoyer la liste à un client qui la souhaite </a:t>
            </a:r>
          </a:p>
          <a:p>
            <a:r>
              <a:rPr lang="fr-CH" dirty="0"/>
              <a:t>Historique dans des LOGS</a:t>
            </a:r>
          </a:p>
          <a:p>
            <a:r>
              <a:rPr lang="fr-CH" dirty="0"/>
              <a:t>Traitement des différentes requêtes du clients</a:t>
            </a:r>
          </a:p>
          <a:p>
            <a:endParaRPr lang="fr-CH" dirty="0"/>
          </a:p>
          <a:p>
            <a:r>
              <a:rPr lang="fr-CH" b="1" dirty="0"/>
              <a:t>Gestion de la liste en cas de MAJ des clients ou déconnexions</a:t>
            </a:r>
          </a:p>
          <a:p>
            <a:r>
              <a:rPr lang="fr-CH" b="1" dirty="0"/>
              <a:t>Multiples accès à la liste (Thread </a:t>
            </a:r>
            <a:r>
              <a:rPr lang="fr-CH" b="1" dirty="0" err="1"/>
              <a:t>safe</a:t>
            </a:r>
            <a:r>
              <a:rPr lang="fr-CH" b="1" dirty="0"/>
              <a:t>)</a:t>
            </a:r>
            <a:endParaRPr lang="fr-CH" dirty="0"/>
          </a:p>
          <a:p>
            <a:pPr lvl="1"/>
            <a:endParaRPr lang="fr-CH" dirty="0"/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4794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1ACE5-07F9-E620-7962-98936621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55"/>
          </a:xfrm>
        </p:spPr>
        <p:txBody>
          <a:bodyPr/>
          <a:lstStyle/>
          <a:p>
            <a:r>
              <a:rPr lang="fr-CH" dirty="0"/>
              <a:t>Fonctionnalités : </a:t>
            </a:r>
            <a:r>
              <a:rPr lang="fr-CH" b="1" dirty="0"/>
              <a:t>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F9EE93-FA61-2772-F0FD-64A58D4F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640"/>
            <a:ext cx="10515600" cy="4993323"/>
          </a:xfrm>
        </p:spPr>
        <p:txBody>
          <a:bodyPr>
            <a:normAutofit fontScale="92500" lnSpcReduction="10000"/>
          </a:bodyPr>
          <a:lstStyle/>
          <a:p>
            <a:r>
              <a:rPr lang="fr-CH" dirty="0"/>
              <a:t>Se connecter au scanner</a:t>
            </a:r>
          </a:p>
          <a:p>
            <a:r>
              <a:rPr lang="fr-CH" dirty="0"/>
              <a:t>Envoyer ses informations personnelles au scanner</a:t>
            </a:r>
          </a:p>
          <a:p>
            <a:r>
              <a:rPr lang="fr-CH" dirty="0"/>
              <a:t>Récupérer la liste des utilisateurs connectés</a:t>
            </a:r>
          </a:p>
          <a:p>
            <a:r>
              <a:rPr lang="fr-CH" dirty="0"/>
              <a:t>Se connecter à un autre utilisateur</a:t>
            </a:r>
          </a:p>
          <a:p>
            <a:r>
              <a:rPr lang="fr-CH" dirty="0"/>
              <a:t>Mettre à jour la liste de musiques mis à disposition</a:t>
            </a:r>
          </a:p>
          <a:p>
            <a:r>
              <a:rPr lang="fr-CH" dirty="0"/>
              <a:t>Accepter plusieurs clients différents</a:t>
            </a:r>
          </a:p>
          <a:p>
            <a:endParaRPr lang="fr-CH" dirty="0"/>
          </a:p>
          <a:p>
            <a:r>
              <a:rPr lang="fr-CH" b="1" dirty="0"/>
              <a:t>Commander la musique en même temps que on l’écoute</a:t>
            </a:r>
            <a:endParaRPr lang="fr-CH" dirty="0"/>
          </a:p>
          <a:p>
            <a:r>
              <a:rPr lang="fr-CH" b="1" dirty="0"/>
              <a:t>Plusieurs clients peuvent jouer la même de mes musique en même temps </a:t>
            </a:r>
          </a:p>
          <a:p>
            <a:r>
              <a:rPr lang="fr-CH" b="1" dirty="0"/>
              <a:t>Si un client ne se déconnecte pas correctement, le supprime quand même de la liste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689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01ACE5-07F9-E620-7962-98936621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CH" sz="5400"/>
              <a:t>Ce qui a été fait en plus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CCF113C-D69A-EFA5-97AE-8521926C5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21262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69279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8_TF33668227.potx" id="{F0D5A7CF-CB2C-478D-8806-7025D89260FA}" vid="{9DBAA9DB-DA82-43BC-A5ED-9DE8B0A8B6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Ressources humaines, à partir de 24Slides</Template>
  <TotalTime>0</TotalTime>
  <Words>341</Words>
  <Application>Microsoft Office PowerPoint</Application>
  <PresentationFormat>Grand écran</PresentationFormat>
  <Paragraphs>79</Paragraphs>
  <Slides>13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Verdana</vt:lpstr>
      <vt:lpstr>Thème Office</vt:lpstr>
      <vt:lpstr>Ressources humaines : diapositive 1</vt:lpstr>
      <vt:lpstr>Ressources humaines : diapositive 2</vt:lpstr>
      <vt:lpstr>Démonstration - VSFy</vt:lpstr>
      <vt:lpstr>Architecture : Client / Serveur - Threads</vt:lpstr>
      <vt:lpstr>Scanner</vt:lpstr>
      <vt:lpstr>Client</vt:lpstr>
      <vt:lpstr>Fonctionnalités : SCANNER</vt:lpstr>
      <vt:lpstr>Fonctionnalités : CLIENT</vt:lpstr>
      <vt:lpstr>Ce qui a été fait en plus</vt:lpstr>
      <vt:lpstr>Difficultés</vt:lpstr>
      <vt:lpstr>Améliorations futures</vt:lpstr>
      <vt:lpstr>Conclusion</vt:lpstr>
      <vt:lpstr>Ressources humaines : diapositive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Ressources humaines : diapositive 1</dc:title>
  <dc:creator>Elias Borrajo</dc:creator>
  <cp:lastModifiedBy>Elias Borrajo</cp:lastModifiedBy>
  <cp:revision>8</cp:revision>
  <dcterms:created xsi:type="dcterms:W3CDTF">2022-06-17T11:51:24Z</dcterms:created>
  <dcterms:modified xsi:type="dcterms:W3CDTF">2022-06-18T07:29:20Z</dcterms:modified>
</cp:coreProperties>
</file>