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68" r:id="rId4"/>
    <p:sldId id="275" r:id="rId5"/>
    <p:sldId id="273" r:id="rId6"/>
    <p:sldId id="274" r:id="rId7"/>
    <p:sldId id="277" r:id="rId8"/>
    <p:sldId id="279" r:id="rId9"/>
    <p:sldId id="280" r:id="rId10"/>
    <p:sldId id="278" r:id="rId11"/>
    <p:sldId id="276" r:id="rId12"/>
    <p:sldId id="266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7BEBD8"/>
    <a:srgbClr val="8335E5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6" autoAdjust="0"/>
    <p:restoredTop sz="92214" autoAdjust="0"/>
  </p:normalViewPr>
  <p:slideViewPr>
    <p:cSldViewPr snapToGrid="0" showGuides="1">
      <p:cViewPr varScale="1">
        <p:scale>
          <a:sx n="78" d="100"/>
          <a:sy n="78" d="100"/>
        </p:scale>
        <p:origin x="576" y="-540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E3F634E-7AAD-4D1B-8944-3921EA0E5915}" type="datetime1">
              <a:rPr lang="fr-FR" smtClean="0"/>
              <a:t>17/06/2022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3045F-D32A-43F9-990C-99C552A137F5}" type="datetime1">
              <a:rPr lang="fr-FR" smtClean="0"/>
              <a:pPr/>
              <a:t>17/06/2022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Arthur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Arthur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DEUX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38850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Arthur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26298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ELIAS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06929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4006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ARTHUR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45265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ARTHUR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7809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ARTHUR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783C35-8596-4843-9D3C-7B528D834CFC}" type="datetime1">
              <a:rPr lang="fr-FR" noProof="0" smtClean="0"/>
              <a:t>17/06/2022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 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4382BA-0533-4C7D-AB6E-1EA1FDCFC04D}" type="datetime1">
              <a:rPr lang="fr-FR" noProof="0" smtClean="0"/>
              <a:t>17/06/2022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25F5DB-C5B6-45B6-B0FF-1F88144964AE}" type="datetime1">
              <a:rPr lang="fr-FR" noProof="0" smtClean="0"/>
              <a:t>17/06/2022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E6BF0-E032-45BA-8A88-5AF4AB6C9C64}" type="datetime1">
              <a:rPr lang="fr-FR" noProof="0" smtClean="0"/>
              <a:t>17/06/2022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C8EAB8-8EC4-4264-928C-91F22A0F123A}" type="datetime1">
              <a:rPr lang="fr-FR" noProof="0" smtClean="0"/>
              <a:t>17/06/2022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CE2717-4AE0-41B8-853A-157E74C7835C}" type="datetime1">
              <a:rPr lang="fr-FR" noProof="0" smtClean="0"/>
              <a:t>17/06/2022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7118C-0042-46B9-B6D4-26AB9DF2F067}" type="datetime1">
              <a:rPr lang="fr-FR" noProof="0" smtClean="0"/>
              <a:t>17/06/2022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490D74-EF91-430C-8635-911973C75DDF}" type="datetime1">
              <a:rPr lang="fr-FR" noProof="0" smtClean="0"/>
              <a:t>17/06/2022</a:t>
            </a:fld>
            <a:endParaRPr lang="fr-FR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6CDFD-A075-435E-ABCB-9EA9153DA35E}" type="datetime1">
              <a:rPr lang="fr-FR" noProof="0" smtClean="0"/>
              <a:t>17/06/2022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AEE4EB-3CC0-47DF-8FBF-9ECC46124670}" type="datetime1">
              <a:rPr lang="fr-FR" noProof="0" smtClean="0"/>
              <a:t>17/06/2022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0BFA78-DECC-4AE2-BCFC-E0244C2CD3F0}" type="datetime1">
              <a:rPr lang="fr-FR" noProof="0" smtClean="0"/>
              <a:t>17/06/2022</a:t>
            </a:fld>
            <a:endParaRPr lang="fr-FR" noProof="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3FED5E6-2CA7-4A65-8E4B-ECDEC3A08145}" type="datetime1">
              <a:rPr lang="fr-FR" noProof="0" smtClean="0"/>
              <a:t>17/06/2022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 descr="Cette image est une forme décoratif abstraite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orme libre 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19" name="Forme libre 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0" name="Forme libre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4" name="Zone de texte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543950" y="2961473"/>
            <a:ext cx="481343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VSFy</a:t>
            </a:r>
            <a:r>
              <a:rPr lang="fr-F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 rtl="0"/>
            <a:r>
              <a:rPr lang="fr-F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Spotify Valais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621225" y="4940015"/>
            <a:ext cx="3966015" cy="110799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fr-FR" dirty="0"/>
              <a:t>Programmation distribuée – Java Sockets</a:t>
            </a:r>
          </a:p>
          <a:p>
            <a:r>
              <a:rPr lang="fr-FR" dirty="0"/>
              <a:t>Professeur : Widmer Antoine</a:t>
            </a:r>
            <a:br>
              <a:rPr lang="fr-FR" dirty="0"/>
            </a:br>
            <a:r>
              <a:rPr lang="fr-FR" dirty="0"/>
              <a:t>Elias Borrajo, Arthur Avez</a:t>
            </a:r>
          </a:p>
          <a:p>
            <a:r>
              <a:rPr lang="fr-FR" dirty="0"/>
              <a:t>Filière : Informatique de gestion</a:t>
            </a:r>
            <a:endParaRPr lang="fr-CH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tr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fr-FR" dirty="0"/>
              <a:t>Ressources humaines : diapositive 1</a:t>
            </a:r>
            <a:endParaRPr lang="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D21AFC-C710-A9B3-96E8-440261E5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94" y="218595"/>
            <a:ext cx="2918342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EA320-2326-D3FD-42C7-888255F7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fr-CH" dirty="0"/>
              <a:t>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62F70-16EA-E60A-687A-2DE967A1C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537"/>
            <a:ext cx="10515600" cy="4558426"/>
          </a:xfrm>
        </p:spPr>
        <p:txBody>
          <a:bodyPr/>
          <a:lstStyle/>
          <a:p>
            <a:r>
              <a:rPr lang="fr-CH" dirty="0"/>
              <a:t>Comprendre la structure : client / serveur avec le handler</a:t>
            </a:r>
          </a:p>
          <a:p>
            <a:r>
              <a:rPr lang="fr-CH" dirty="0" err="1"/>
              <a:t>Multi-Threading</a:t>
            </a:r>
            <a:endParaRPr lang="fr-CH" dirty="0"/>
          </a:p>
          <a:p>
            <a:pPr lvl="1"/>
            <a:r>
              <a:rPr lang="fr-CH" dirty="0"/>
              <a:t>Cycles de vies</a:t>
            </a:r>
          </a:p>
          <a:p>
            <a:r>
              <a:rPr lang="fr-CH" dirty="0"/>
              <a:t>Gestion d’erreurs</a:t>
            </a:r>
          </a:p>
          <a:p>
            <a:pPr lvl="1"/>
            <a:r>
              <a:rPr lang="fr-CH" dirty="0"/>
              <a:t>Comment gérer les erreurs avec le multithreading</a:t>
            </a:r>
          </a:p>
          <a:p>
            <a:pPr marL="457200" lvl="1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699976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470202-2FC4-B37B-2BBF-51007BF6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741"/>
          </a:xfrm>
        </p:spPr>
        <p:txBody>
          <a:bodyPr/>
          <a:lstStyle/>
          <a:p>
            <a:r>
              <a:rPr lang="fr-CH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6819DE-7F52-6EE7-DDC9-FF490A16C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537"/>
            <a:ext cx="10515600" cy="4558426"/>
          </a:xfrm>
        </p:spPr>
        <p:txBody>
          <a:bodyPr/>
          <a:lstStyle/>
          <a:p>
            <a:r>
              <a:rPr lang="fr-CH" dirty="0"/>
              <a:t>Importance de modéliser un projet avant de coder</a:t>
            </a:r>
          </a:p>
          <a:p>
            <a:r>
              <a:rPr lang="fr-CH" dirty="0"/>
              <a:t>Avancer par itérations</a:t>
            </a:r>
          </a:p>
          <a:p>
            <a:r>
              <a:rPr lang="fr-CH" dirty="0"/>
              <a:t>Tous les objectifs sont atteints + Ajouts personnels</a:t>
            </a:r>
          </a:p>
          <a:p>
            <a:r>
              <a:rPr lang="fr-CH" dirty="0"/>
              <a:t>Appris comment fonctionne des clients &amp; serveurs en P2P</a:t>
            </a:r>
          </a:p>
        </p:txBody>
      </p:sp>
    </p:spTree>
    <p:extLst>
      <p:ext uri="{BB962C8B-B14F-4D97-AF65-F5344CB8AC3E}">
        <p14:creationId xmlns:p14="http://schemas.microsoft.com/office/powerpoint/2010/main" val="424897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 de texte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267761" y="3067616"/>
            <a:ext cx="5365814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Merci pour votre attention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1182570" y="5011555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fr-FR" sz="1600" b="1" dirty="0">
                <a:latin typeface="+mj-lt"/>
              </a:rPr>
              <a:t>Avez-vous des questions ?</a:t>
            </a:r>
            <a:endParaRPr lang="fr-FR" sz="1600" b="1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e 22" descr="Cette image est d’une forme abstrait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orme libre 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1" name="Forme libre 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22" name="Forme libre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</p:grpSp>
      <p:sp>
        <p:nvSpPr>
          <p:cNvPr id="25" name="Titr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10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333B25B7-C16F-53FA-14EB-6C7F8100C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94" y="218595"/>
            <a:ext cx="2918342" cy="103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 de texte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fr-FR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Sommaire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947267"/>
            <a:ext cx="4425574" cy="3557877"/>
            <a:chOff x="518433" y="1757501"/>
            <a:chExt cx="4425574" cy="3557877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757501"/>
              <a:ext cx="4425574" cy="307777"/>
              <a:chOff x="518433" y="1916578"/>
              <a:chExt cx="4425574" cy="307777"/>
            </a:xfrm>
          </p:grpSpPr>
          <p:sp>
            <p:nvSpPr>
              <p:cNvPr id="6" name="Rectangle : Coins arrondis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03825" y="1916578"/>
                <a:ext cx="3840182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Démonstration live</a:t>
                </a: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840868"/>
              <a:ext cx="4425574" cy="307777"/>
              <a:chOff x="518433" y="2783006"/>
              <a:chExt cx="4425574" cy="307777"/>
            </a:xfrm>
          </p:grpSpPr>
          <p:sp>
            <p:nvSpPr>
              <p:cNvPr id="9" name="Rectangle : Coins arrondis 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03825" y="2783006"/>
                <a:ext cx="3840182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Structure de classes</a:t>
                </a:r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24235"/>
              <a:ext cx="4425574" cy="307777"/>
              <a:chOff x="518433" y="3663359"/>
              <a:chExt cx="4425574" cy="307777"/>
            </a:xfrm>
          </p:grpSpPr>
          <p:sp>
            <p:nvSpPr>
              <p:cNvPr id="11" name="Rectangle : Coins arrondis 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12" name="Rectangle 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03825" y="3663359"/>
                <a:ext cx="3840182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Structure client / serveur - Handlers</a:t>
                </a:r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07601"/>
              <a:ext cx="4425574" cy="307777"/>
              <a:chOff x="518433" y="4543712"/>
              <a:chExt cx="4425574" cy="307777"/>
            </a:xfrm>
          </p:grpSpPr>
          <p:sp>
            <p:nvSpPr>
              <p:cNvPr id="13" name="Rectangle : Coins arrondis 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fr-FR" dirty="0"/>
              </a:p>
            </p:txBody>
          </p:sp>
          <p:sp>
            <p:nvSpPr>
              <p:cNvPr id="14" name="Rectangle 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03825" y="4543712"/>
                <a:ext cx="3840182" cy="307777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fr-FR" sz="2000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Conclusion / Améliorations futures</a:t>
                </a:r>
              </a:p>
            </p:txBody>
          </p:sp>
        </p:grpSp>
      </p:grpSp>
      <p:sp>
        <p:nvSpPr>
          <p:cNvPr id="22" name="Oval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grpSp>
        <p:nvGrpSpPr>
          <p:cNvPr id="62" name="Groupe 61" descr="Cette image est une main d’une femme écrivant sur une feuille de papi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orme libre 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6" name="Forme libre 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7" name="Forme libre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8" name="Forme libre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49" name="Forme libre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0" name="Forme libre 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1" name="Forme libre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orme libre 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  <p:sp>
            <p:nvSpPr>
              <p:cNvPr id="53" name="Forme libre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fr-FR" dirty="0"/>
              </a:p>
            </p:txBody>
          </p:sp>
        </p:grpSp>
        <p:sp>
          <p:nvSpPr>
            <p:cNvPr id="54" name="Forme libre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5" name="Forme libre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6" name="Forme libre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7" name="Forme libre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58" name="Forme libre 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/>
            </a:p>
          </p:txBody>
        </p:sp>
        <p:sp>
          <p:nvSpPr>
            <p:cNvPr id="67" name="Forme libre : Form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r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 dirty="0"/>
              <a:t>Ressources humaines : diapositive </a:t>
            </a:r>
            <a:r>
              <a:rPr lang="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1010 lignes de données vers l’infini">
            <a:extLst>
              <a:ext uri="{FF2B5EF4-FFF2-40B4-BE49-F238E27FC236}">
                <a16:creationId xmlns:a16="http://schemas.microsoft.com/office/drawing/2014/main" id="{B6599358-EEB1-0175-DE10-48883EF5A4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312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AC4273-60A3-9F64-2910-E555586FC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8800"/>
            <a:ext cx="9144000" cy="924080"/>
          </a:xfrm>
          <a:prstGeom prst="round2Diag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CH" dirty="0">
                <a:solidFill>
                  <a:srgbClr val="FFFFFF"/>
                </a:solidFill>
              </a:rPr>
              <a:t>Démonstration - </a:t>
            </a:r>
            <a:r>
              <a:rPr lang="fr-CH" dirty="0" err="1">
                <a:solidFill>
                  <a:srgbClr val="FFFFFF"/>
                </a:solidFill>
              </a:rPr>
              <a:t>VSFy</a:t>
            </a:r>
            <a:endParaRPr lang="fr-CH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108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1825AC39-5F85-4CAA-8A81-A1287086B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5DA4D23-37FC-4B90-8188-F0377C5F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417162" cy="6858000"/>
          </a:xfrm>
          <a:custGeom>
            <a:avLst/>
            <a:gdLst>
              <a:gd name="connsiteX0" fmla="*/ 0 w 4417162"/>
              <a:gd name="connsiteY0" fmla="*/ 0 h 6858000"/>
              <a:gd name="connsiteX1" fmla="*/ 144378 w 4417162"/>
              <a:gd name="connsiteY1" fmla="*/ 0 h 6858000"/>
              <a:gd name="connsiteX2" fmla="*/ 2310062 w 4417162"/>
              <a:gd name="connsiteY2" fmla="*/ 0 h 6858000"/>
              <a:gd name="connsiteX3" fmla="*/ 4227367 w 4417162"/>
              <a:gd name="connsiteY3" fmla="*/ 0 h 6858000"/>
              <a:gd name="connsiteX4" fmla="*/ 4232407 w 4417162"/>
              <a:gd name="connsiteY4" fmla="*/ 66675 h 6858000"/>
              <a:gd name="connsiteX5" fmla="*/ 4240804 w 4417162"/>
              <a:gd name="connsiteY5" fmla="*/ 122237 h 6858000"/>
              <a:gd name="connsiteX6" fmla="*/ 4250882 w 4417162"/>
              <a:gd name="connsiteY6" fmla="*/ 174625 h 6858000"/>
              <a:gd name="connsiteX7" fmla="*/ 4267678 w 4417162"/>
              <a:gd name="connsiteY7" fmla="*/ 217487 h 6858000"/>
              <a:gd name="connsiteX8" fmla="*/ 4284474 w 4417162"/>
              <a:gd name="connsiteY8" fmla="*/ 260350 h 6858000"/>
              <a:gd name="connsiteX9" fmla="*/ 4304629 w 4417162"/>
              <a:gd name="connsiteY9" fmla="*/ 296862 h 6858000"/>
              <a:gd name="connsiteX10" fmla="*/ 4324784 w 4417162"/>
              <a:gd name="connsiteY10" fmla="*/ 334962 h 6858000"/>
              <a:gd name="connsiteX11" fmla="*/ 4343260 w 4417162"/>
              <a:gd name="connsiteY11" fmla="*/ 369887 h 6858000"/>
              <a:gd name="connsiteX12" fmla="*/ 4361735 w 4417162"/>
              <a:gd name="connsiteY12" fmla="*/ 409575 h 6858000"/>
              <a:gd name="connsiteX13" fmla="*/ 4378531 w 4417162"/>
              <a:gd name="connsiteY13" fmla="*/ 450850 h 6858000"/>
              <a:gd name="connsiteX14" fmla="*/ 4393648 w 4417162"/>
              <a:gd name="connsiteY14" fmla="*/ 496887 h 6858000"/>
              <a:gd name="connsiteX15" fmla="*/ 4405405 w 4417162"/>
              <a:gd name="connsiteY15" fmla="*/ 546100 h 6858000"/>
              <a:gd name="connsiteX16" fmla="*/ 4413803 w 4417162"/>
              <a:gd name="connsiteY16" fmla="*/ 606425 h 6858000"/>
              <a:gd name="connsiteX17" fmla="*/ 4417162 w 4417162"/>
              <a:gd name="connsiteY17" fmla="*/ 673100 h 6858000"/>
              <a:gd name="connsiteX18" fmla="*/ 4413803 w 4417162"/>
              <a:gd name="connsiteY18" fmla="*/ 744537 h 6858000"/>
              <a:gd name="connsiteX19" fmla="*/ 4405405 w 4417162"/>
              <a:gd name="connsiteY19" fmla="*/ 801687 h 6858000"/>
              <a:gd name="connsiteX20" fmla="*/ 4393648 w 4417162"/>
              <a:gd name="connsiteY20" fmla="*/ 854075 h 6858000"/>
              <a:gd name="connsiteX21" fmla="*/ 4378531 w 4417162"/>
              <a:gd name="connsiteY21" fmla="*/ 901700 h 6858000"/>
              <a:gd name="connsiteX22" fmla="*/ 4361735 w 4417162"/>
              <a:gd name="connsiteY22" fmla="*/ 942975 h 6858000"/>
              <a:gd name="connsiteX23" fmla="*/ 4341580 w 4417162"/>
              <a:gd name="connsiteY23" fmla="*/ 981075 h 6858000"/>
              <a:gd name="connsiteX24" fmla="*/ 4321425 w 4417162"/>
              <a:gd name="connsiteY24" fmla="*/ 1017587 h 6858000"/>
              <a:gd name="connsiteX25" fmla="*/ 4301270 w 4417162"/>
              <a:gd name="connsiteY25" fmla="*/ 1055687 h 6858000"/>
              <a:gd name="connsiteX26" fmla="*/ 4282794 w 4417162"/>
              <a:gd name="connsiteY26" fmla="*/ 1095375 h 6858000"/>
              <a:gd name="connsiteX27" fmla="*/ 4264318 w 4417162"/>
              <a:gd name="connsiteY27" fmla="*/ 1136650 h 6858000"/>
              <a:gd name="connsiteX28" fmla="*/ 4249203 w 4417162"/>
              <a:gd name="connsiteY28" fmla="*/ 1182687 h 6858000"/>
              <a:gd name="connsiteX29" fmla="*/ 4239125 w 4417162"/>
              <a:gd name="connsiteY29" fmla="*/ 1235075 h 6858000"/>
              <a:gd name="connsiteX30" fmla="*/ 4229047 w 4417162"/>
              <a:gd name="connsiteY30" fmla="*/ 1295400 h 6858000"/>
              <a:gd name="connsiteX31" fmla="*/ 4227367 w 4417162"/>
              <a:gd name="connsiteY31" fmla="*/ 1363662 h 6858000"/>
              <a:gd name="connsiteX32" fmla="*/ 4229047 w 4417162"/>
              <a:gd name="connsiteY32" fmla="*/ 1431925 h 6858000"/>
              <a:gd name="connsiteX33" fmla="*/ 4239125 w 4417162"/>
              <a:gd name="connsiteY33" fmla="*/ 1492250 h 6858000"/>
              <a:gd name="connsiteX34" fmla="*/ 4249203 w 4417162"/>
              <a:gd name="connsiteY34" fmla="*/ 1544637 h 6858000"/>
              <a:gd name="connsiteX35" fmla="*/ 4264318 w 4417162"/>
              <a:gd name="connsiteY35" fmla="*/ 1589087 h 6858000"/>
              <a:gd name="connsiteX36" fmla="*/ 4282794 w 4417162"/>
              <a:gd name="connsiteY36" fmla="*/ 1631950 h 6858000"/>
              <a:gd name="connsiteX37" fmla="*/ 4301270 w 4417162"/>
              <a:gd name="connsiteY37" fmla="*/ 1671637 h 6858000"/>
              <a:gd name="connsiteX38" fmla="*/ 4321425 w 4417162"/>
              <a:gd name="connsiteY38" fmla="*/ 1708150 h 6858000"/>
              <a:gd name="connsiteX39" fmla="*/ 4341580 w 4417162"/>
              <a:gd name="connsiteY39" fmla="*/ 1743075 h 6858000"/>
              <a:gd name="connsiteX40" fmla="*/ 4361735 w 4417162"/>
              <a:gd name="connsiteY40" fmla="*/ 1782762 h 6858000"/>
              <a:gd name="connsiteX41" fmla="*/ 4378531 w 4417162"/>
              <a:gd name="connsiteY41" fmla="*/ 1824037 h 6858000"/>
              <a:gd name="connsiteX42" fmla="*/ 4393648 w 4417162"/>
              <a:gd name="connsiteY42" fmla="*/ 1870075 h 6858000"/>
              <a:gd name="connsiteX43" fmla="*/ 4405405 w 4417162"/>
              <a:gd name="connsiteY43" fmla="*/ 1922462 h 6858000"/>
              <a:gd name="connsiteX44" fmla="*/ 4413803 w 4417162"/>
              <a:gd name="connsiteY44" fmla="*/ 1982787 h 6858000"/>
              <a:gd name="connsiteX45" fmla="*/ 4417162 w 4417162"/>
              <a:gd name="connsiteY45" fmla="*/ 2051050 h 6858000"/>
              <a:gd name="connsiteX46" fmla="*/ 4413803 w 4417162"/>
              <a:gd name="connsiteY46" fmla="*/ 2119312 h 6858000"/>
              <a:gd name="connsiteX47" fmla="*/ 4405405 w 4417162"/>
              <a:gd name="connsiteY47" fmla="*/ 2179637 h 6858000"/>
              <a:gd name="connsiteX48" fmla="*/ 4393648 w 4417162"/>
              <a:gd name="connsiteY48" fmla="*/ 2232025 h 6858000"/>
              <a:gd name="connsiteX49" fmla="*/ 4378531 w 4417162"/>
              <a:gd name="connsiteY49" fmla="*/ 2278062 h 6858000"/>
              <a:gd name="connsiteX50" fmla="*/ 4361735 w 4417162"/>
              <a:gd name="connsiteY50" fmla="*/ 2319337 h 6858000"/>
              <a:gd name="connsiteX51" fmla="*/ 4341580 w 4417162"/>
              <a:gd name="connsiteY51" fmla="*/ 2359025 h 6858000"/>
              <a:gd name="connsiteX52" fmla="*/ 4321425 w 4417162"/>
              <a:gd name="connsiteY52" fmla="*/ 2395537 h 6858000"/>
              <a:gd name="connsiteX53" fmla="*/ 4301270 w 4417162"/>
              <a:gd name="connsiteY53" fmla="*/ 2433637 h 6858000"/>
              <a:gd name="connsiteX54" fmla="*/ 4282794 w 4417162"/>
              <a:gd name="connsiteY54" fmla="*/ 2471737 h 6858000"/>
              <a:gd name="connsiteX55" fmla="*/ 4264318 w 4417162"/>
              <a:gd name="connsiteY55" fmla="*/ 2513012 h 6858000"/>
              <a:gd name="connsiteX56" fmla="*/ 4249203 w 4417162"/>
              <a:gd name="connsiteY56" fmla="*/ 2560637 h 6858000"/>
              <a:gd name="connsiteX57" fmla="*/ 4239125 w 4417162"/>
              <a:gd name="connsiteY57" fmla="*/ 2613025 h 6858000"/>
              <a:gd name="connsiteX58" fmla="*/ 4229047 w 4417162"/>
              <a:gd name="connsiteY58" fmla="*/ 2671762 h 6858000"/>
              <a:gd name="connsiteX59" fmla="*/ 4227367 w 4417162"/>
              <a:gd name="connsiteY59" fmla="*/ 2741612 h 6858000"/>
              <a:gd name="connsiteX60" fmla="*/ 4229047 w 4417162"/>
              <a:gd name="connsiteY60" fmla="*/ 2809875 h 6858000"/>
              <a:gd name="connsiteX61" fmla="*/ 4239125 w 4417162"/>
              <a:gd name="connsiteY61" fmla="*/ 2868612 h 6858000"/>
              <a:gd name="connsiteX62" fmla="*/ 4249203 w 4417162"/>
              <a:gd name="connsiteY62" fmla="*/ 2922587 h 6858000"/>
              <a:gd name="connsiteX63" fmla="*/ 4264318 w 4417162"/>
              <a:gd name="connsiteY63" fmla="*/ 2967037 h 6858000"/>
              <a:gd name="connsiteX64" fmla="*/ 4282794 w 4417162"/>
              <a:gd name="connsiteY64" fmla="*/ 3009900 h 6858000"/>
              <a:gd name="connsiteX65" fmla="*/ 4301270 w 4417162"/>
              <a:gd name="connsiteY65" fmla="*/ 3046412 h 6858000"/>
              <a:gd name="connsiteX66" fmla="*/ 4321425 w 4417162"/>
              <a:gd name="connsiteY66" fmla="*/ 3084512 h 6858000"/>
              <a:gd name="connsiteX67" fmla="*/ 4341580 w 4417162"/>
              <a:gd name="connsiteY67" fmla="*/ 3121025 h 6858000"/>
              <a:gd name="connsiteX68" fmla="*/ 4361735 w 4417162"/>
              <a:gd name="connsiteY68" fmla="*/ 3160712 h 6858000"/>
              <a:gd name="connsiteX69" fmla="*/ 4378531 w 4417162"/>
              <a:gd name="connsiteY69" fmla="*/ 3201987 h 6858000"/>
              <a:gd name="connsiteX70" fmla="*/ 4393648 w 4417162"/>
              <a:gd name="connsiteY70" fmla="*/ 3248025 h 6858000"/>
              <a:gd name="connsiteX71" fmla="*/ 4405405 w 4417162"/>
              <a:gd name="connsiteY71" fmla="*/ 3300412 h 6858000"/>
              <a:gd name="connsiteX72" fmla="*/ 4413803 w 4417162"/>
              <a:gd name="connsiteY72" fmla="*/ 3360737 h 6858000"/>
              <a:gd name="connsiteX73" fmla="*/ 4417162 w 4417162"/>
              <a:gd name="connsiteY73" fmla="*/ 3427412 h 6858000"/>
              <a:gd name="connsiteX74" fmla="*/ 4413803 w 4417162"/>
              <a:gd name="connsiteY74" fmla="*/ 3497262 h 6858000"/>
              <a:gd name="connsiteX75" fmla="*/ 4405405 w 4417162"/>
              <a:gd name="connsiteY75" fmla="*/ 3557587 h 6858000"/>
              <a:gd name="connsiteX76" fmla="*/ 4393648 w 4417162"/>
              <a:gd name="connsiteY76" fmla="*/ 3609975 h 6858000"/>
              <a:gd name="connsiteX77" fmla="*/ 4378531 w 4417162"/>
              <a:gd name="connsiteY77" fmla="*/ 3656012 h 6858000"/>
              <a:gd name="connsiteX78" fmla="*/ 4361735 w 4417162"/>
              <a:gd name="connsiteY78" fmla="*/ 3697287 h 6858000"/>
              <a:gd name="connsiteX79" fmla="*/ 4341580 w 4417162"/>
              <a:gd name="connsiteY79" fmla="*/ 3736975 h 6858000"/>
              <a:gd name="connsiteX80" fmla="*/ 4301270 w 4417162"/>
              <a:gd name="connsiteY80" fmla="*/ 3811587 h 6858000"/>
              <a:gd name="connsiteX81" fmla="*/ 4282794 w 4417162"/>
              <a:gd name="connsiteY81" fmla="*/ 3848100 h 6858000"/>
              <a:gd name="connsiteX82" fmla="*/ 4264318 w 4417162"/>
              <a:gd name="connsiteY82" fmla="*/ 3890962 h 6858000"/>
              <a:gd name="connsiteX83" fmla="*/ 4249203 w 4417162"/>
              <a:gd name="connsiteY83" fmla="*/ 3935412 h 6858000"/>
              <a:gd name="connsiteX84" fmla="*/ 4239125 w 4417162"/>
              <a:gd name="connsiteY84" fmla="*/ 3987800 h 6858000"/>
              <a:gd name="connsiteX85" fmla="*/ 4229047 w 4417162"/>
              <a:gd name="connsiteY85" fmla="*/ 4048125 h 6858000"/>
              <a:gd name="connsiteX86" fmla="*/ 4227367 w 4417162"/>
              <a:gd name="connsiteY86" fmla="*/ 4116387 h 6858000"/>
              <a:gd name="connsiteX87" fmla="*/ 4229047 w 4417162"/>
              <a:gd name="connsiteY87" fmla="*/ 4186237 h 6858000"/>
              <a:gd name="connsiteX88" fmla="*/ 4239125 w 4417162"/>
              <a:gd name="connsiteY88" fmla="*/ 4244975 h 6858000"/>
              <a:gd name="connsiteX89" fmla="*/ 4249203 w 4417162"/>
              <a:gd name="connsiteY89" fmla="*/ 4297362 h 6858000"/>
              <a:gd name="connsiteX90" fmla="*/ 4264318 w 4417162"/>
              <a:gd name="connsiteY90" fmla="*/ 4343400 h 6858000"/>
              <a:gd name="connsiteX91" fmla="*/ 4282794 w 4417162"/>
              <a:gd name="connsiteY91" fmla="*/ 4386262 h 6858000"/>
              <a:gd name="connsiteX92" fmla="*/ 4301270 w 4417162"/>
              <a:gd name="connsiteY92" fmla="*/ 4424362 h 6858000"/>
              <a:gd name="connsiteX93" fmla="*/ 4341580 w 4417162"/>
              <a:gd name="connsiteY93" fmla="*/ 4498975 h 6858000"/>
              <a:gd name="connsiteX94" fmla="*/ 4361735 w 4417162"/>
              <a:gd name="connsiteY94" fmla="*/ 4537075 h 6858000"/>
              <a:gd name="connsiteX95" fmla="*/ 4378531 w 4417162"/>
              <a:gd name="connsiteY95" fmla="*/ 4579937 h 6858000"/>
              <a:gd name="connsiteX96" fmla="*/ 4393648 w 4417162"/>
              <a:gd name="connsiteY96" fmla="*/ 4625975 h 6858000"/>
              <a:gd name="connsiteX97" fmla="*/ 4405405 w 4417162"/>
              <a:gd name="connsiteY97" fmla="*/ 4678362 h 6858000"/>
              <a:gd name="connsiteX98" fmla="*/ 4413803 w 4417162"/>
              <a:gd name="connsiteY98" fmla="*/ 4738687 h 6858000"/>
              <a:gd name="connsiteX99" fmla="*/ 4417162 w 4417162"/>
              <a:gd name="connsiteY99" fmla="*/ 4806950 h 6858000"/>
              <a:gd name="connsiteX100" fmla="*/ 4413803 w 4417162"/>
              <a:gd name="connsiteY100" fmla="*/ 4875212 h 6858000"/>
              <a:gd name="connsiteX101" fmla="*/ 4405405 w 4417162"/>
              <a:gd name="connsiteY101" fmla="*/ 4935537 h 6858000"/>
              <a:gd name="connsiteX102" fmla="*/ 4393648 w 4417162"/>
              <a:gd name="connsiteY102" fmla="*/ 4987925 h 6858000"/>
              <a:gd name="connsiteX103" fmla="*/ 4378531 w 4417162"/>
              <a:gd name="connsiteY103" fmla="*/ 5033962 h 6858000"/>
              <a:gd name="connsiteX104" fmla="*/ 4361735 w 4417162"/>
              <a:gd name="connsiteY104" fmla="*/ 5075237 h 6858000"/>
              <a:gd name="connsiteX105" fmla="*/ 4341580 w 4417162"/>
              <a:gd name="connsiteY105" fmla="*/ 5114925 h 6858000"/>
              <a:gd name="connsiteX106" fmla="*/ 4321425 w 4417162"/>
              <a:gd name="connsiteY106" fmla="*/ 5149850 h 6858000"/>
              <a:gd name="connsiteX107" fmla="*/ 4301270 w 4417162"/>
              <a:gd name="connsiteY107" fmla="*/ 5186362 h 6858000"/>
              <a:gd name="connsiteX108" fmla="*/ 4282794 w 4417162"/>
              <a:gd name="connsiteY108" fmla="*/ 5226050 h 6858000"/>
              <a:gd name="connsiteX109" fmla="*/ 4264318 w 4417162"/>
              <a:gd name="connsiteY109" fmla="*/ 5268912 h 6858000"/>
              <a:gd name="connsiteX110" fmla="*/ 4249203 w 4417162"/>
              <a:gd name="connsiteY110" fmla="*/ 5313362 h 6858000"/>
              <a:gd name="connsiteX111" fmla="*/ 4239125 w 4417162"/>
              <a:gd name="connsiteY111" fmla="*/ 5365750 h 6858000"/>
              <a:gd name="connsiteX112" fmla="*/ 4229047 w 4417162"/>
              <a:gd name="connsiteY112" fmla="*/ 5426075 h 6858000"/>
              <a:gd name="connsiteX113" fmla="*/ 4227367 w 4417162"/>
              <a:gd name="connsiteY113" fmla="*/ 5494337 h 6858000"/>
              <a:gd name="connsiteX114" fmla="*/ 4229047 w 4417162"/>
              <a:gd name="connsiteY114" fmla="*/ 5562600 h 6858000"/>
              <a:gd name="connsiteX115" fmla="*/ 4239125 w 4417162"/>
              <a:gd name="connsiteY115" fmla="*/ 5622925 h 6858000"/>
              <a:gd name="connsiteX116" fmla="*/ 4249203 w 4417162"/>
              <a:gd name="connsiteY116" fmla="*/ 5675312 h 6858000"/>
              <a:gd name="connsiteX117" fmla="*/ 4264318 w 4417162"/>
              <a:gd name="connsiteY117" fmla="*/ 5721350 h 6858000"/>
              <a:gd name="connsiteX118" fmla="*/ 4282794 w 4417162"/>
              <a:gd name="connsiteY118" fmla="*/ 5762625 h 6858000"/>
              <a:gd name="connsiteX119" fmla="*/ 4301270 w 4417162"/>
              <a:gd name="connsiteY119" fmla="*/ 5802312 h 6858000"/>
              <a:gd name="connsiteX120" fmla="*/ 4321425 w 4417162"/>
              <a:gd name="connsiteY120" fmla="*/ 5840412 h 6858000"/>
              <a:gd name="connsiteX121" fmla="*/ 4341580 w 4417162"/>
              <a:gd name="connsiteY121" fmla="*/ 5876925 h 6858000"/>
              <a:gd name="connsiteX122" fmla="*/ 4361735 w 4417162"/>
              <a:gd name="connsiteY122" fmla="*/ 5915025 h 6858000"/>
              <a:gd name="connsiteX123" fmla="*/ 4378531 w 4417162"/>
              <a:gd name="connsiteY123" fmla="*/ 5956300 h 6858000"/>
              <a:gd name="connsiteX124" fmla="*/ 4393648 w 4417162"/>
              <a:gd name="connsiteY124" fmla="*/ 6003925 h 6858000"/>
              <a:gd name="connsiteX125" fmla="*/ 4405405 w 4417162"/>
              <a:gd name="connsiteY125" fmla="*/ 6056312 h 6858000"/>
              <a:gd name="connsiteX126" fmla="*/ 4413803 w 4417162"/>
              <a:gd name="connsiteY126" fmla="*/ 6113462 h 6858000"/>
              <a:gd name="connsiteX127" fmla="*/ 4417162 w 4417162"/>
              <a:gd name="connsiteY127" fmla="*/ 6183312 h 6858000"/>
              <a:gd name="connsiteX128" fmla="*/ 4413803 w 4417162"/>
              <a:gd name="connsiteY128" fmla="*/ 6251575 h 6858000"/>
              <a:gd name="connsiteX129" fmla="*/ 4405405 w 4417162"/>
              <a:gd name="connsiteY129" fmla="*/ 6311900 h 6858000"/>
              <a:gd name="connsiteX130" fmla="*/ 4393648 w 4417162"/>
              <a:gd name="connsiteY130" fmla="*/ 6361112 h 6858000"/>
              <a:gd name="connsiteX131" fmla="*/ 4378531 w 4417162"/>
              <a:gd name="connsiteY131" fmla="*/ 6407150 h 6858000"/>
              <a:gd name="connsiteX132" fmla="*/ 4361735 w 4417162"/>
              <a:gd name="connsiteY132" fmla="*/ 6448425 h 6858000"/>
              <a:gd name="connsiteX133" fmla="*/ 4343260 w 4417162"/>
              <a:gd name="connsiteY133" fmla="*/ 6488112 h 6858000"/>
              <a:gd name="connsiteX134" fmla="*/ 4324784 w 4417162"/>
              <a:gd name="connsiteY134" fmla="*/ 6523037 h 6858000"/>
              <a:gd name="connsiteX135" fmla="*/ 4304629 w 4417162"/>
              <a:gd name="connsiteY135" fmla="*/ 6561137 h 6858000"/>
              <a:gd name="connsiteX136" fmla="*/ 4284474 w 4417162"/>
              <a:gd name="connsiteY136" fmla="*/ 6597650 h 6858000"/>
              <a:gd name="connsiteX137" fmla="*/ 4267678 w 4417162"/>
              <a:gd name="connsiteY137" fmla="*/ 6640512 h 6858000"/>
              <a:gd name="connsiteX138" fmla="*/ 4250882 w 4417162"/>
              <a:gd name="connsiteY138" fmla="*/ 6683375 h 6858000"/>
              <a:gd name="connsiteX139" fmla="*/ 4240804 w 4417162"/>
              <a:gd name="connsiteY139" fmla="*/ 6735762 h 6858000"/>
              <a:gd name="connsiteX140" fmla="*/ 4232407 w 4417162"/>
              <a:gd name="connsiteY140" fmla="*/ 6791325 h 6858000"/>
              <a:gd name="connsiteX141" fmla="*/ 4227367 w 4417162"/>
              <a:gd name="connsiteY141" fmla="*/ 6858000 h 6858000"/>
              <a:gd name="connsiteX142" fmla="*/ 2310062 w 4417162"/>
              <a:gd name="connsiteY142" fmla="*/ 6858000 h 6858000"/>
              <a:gd name="connsiteX143" fmla="*/ 144378 w 4417162"/>
              <a:gd name="connsiteY143" fmla="*/ 6858000 h 6858000"/>
              <a:gd name="connsiteX144" fmla="*/ 0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0" y="0"/>
                </a:moveTo>
                <a:lnTo>
                  <a:pt x="144378" y="0"/>
                </a:lnTo>
                <a:lnTo>
                  <a:pt x="2310062" y="0"/>
                </a:lnTo>
                <a:lnTo>
                  <a:pt x="4227367" y="0"/>
                </a:lnTo>
                <a:lnTo>
                  <a:pt x="4232407" y="66675"/>
                </a:lnTo>
                <a:lnTo>
                  <a:pt x="4240804" y="122237"/>
                </a:lnTo>
                <a:lnTo>
                  <a:pt x="4250882" y="174625"/>
                </a:lnTo>
                <a:lnTo>
                  <a:pt x="4267678" y="217487"/>
                </a:lnTo>
                <a:lnTo>
                  <a:pt x="4284474" y="260350"/>
                </a:lnTo>
                <a:lnTo>
                  <a:pt x="4304629" y="296862"/>
                </a:lnTo>
                <a:lnTo>
                  <a:pt x="4324784" y="334962"/>
                </a:lnTo>
                <a:lnTo>
                  <a:pt x="4343260" y="369887"/>
                </a:lnTo>
                <a:lnTo>
                  <a:pt x="4361735" y="409575"/>
                </a:lnTo>
                <a:lnTo>
                  <a:pt x="4378531" y="450850"/>
                </a:lnTo>
                <a:lnTo>
                  <a:pt x="4393648" y="496887"/>
                </a:lnTo>
                <a:lnTo>
                  <a:pt x="4405405" y="546100"/>
                </a:lnTo>
                <a:lnTo>
                  <a:pt x="4413803" y="606425"/>
                </a:lnTo>
                <a:lnTo>
                  <a:pt x="4417162" y="673100"/>
                </a:lnTo>
                <a:lnTo>
                  <a:pt x="4413803" y="744537"/>
                </a:lnTo>
                <a:lnTo>
                  <a:pt x="4405405" y="801687"/>
                </a:lnTo>
                <a:lnTo>
                  <a:pt x="4393648" y="854075"/>
                </a:lnTo>
                <a:lnTo>
                  <a:pt x="4378531" y="901700"/>
                </a:lnTo>
                <a:lnTo>
                  <a:pt x="4361735" y="942975"/>
                </a:lnTo>
                <a:lnTo>
                  <a:pt x="4341580" y="981075"/>
                </a:lnTo>
                <a:lnTo>
                  <a:pt x="4321425" y="1017587"/>
                </a:lnTo>
                <a:lnTo>
                  <a:pt x="4301270" y="1055687"/>
                </a:lnTo>
                <a:lnTo>
                  <a:pt x="4282794" y="1095375"/>
                </a:lnTo>
                <a:lnTo>
                  <a:pt x="4264318" y="1136650"/>
                </a:lnTo>
                <a:lnTo>
                  <a:pt x="4249203" y="1182687"/>
                </a:lnTo>
                <a:lnTo>
                  <a:pt x="4239125" y="1235075"/>
                </a:lnTo>
                <a:lnTo>
                  <a:pt x="4229047" y="1295400"/>
                </a:lnTo>
                <a:lnTo>
                  <a:pt x="4227367" y="1363662"/>
                </a:lnTo>
                <a:lnTo>
                  <a:pt x="4229047" y="1431925"/>
                </a:lnTo>
                <a:lnTo>
                  <a:pt x="4239125" y="1492250"/>
                </a:lnTo>
                <a:lnTo>
                  <a:pt x="4249203" y="1544637"/>
                </a:lnTo>
                <a:lnTo>
                  <a:pt x="4264318" y="1589087"/>
                </a:lnTo>
                <a:lnTo>
                  <a:pt x="4282794" y="1631950"/>
                </a:lnTo>
                <a:lnTo>
                  <a:pt x="4301270" y="1671637"/>
                </a:lnTo>
                <a:lnTo>
                  <a:pt x="4321425" y="1708150"/>
                </a:lnTo>
                <a:lnTo>
                  <a:pt x="4341580" y="1743075"/>
                </a:lnTo>
                <a:lnTo>
                  <a:pt x="4361735" y="1782762"/>
                </a:lnTo>
                <a:lnTo>
                  <a:pt x="4378531" y="1824037"/>
                </a:lnTo>
                <a:lnTo>
                  <a:pt x="4393648" y="1870075"/>
                </a:lnTo>
                <a:lnTo>
                  <a:pt x="4405405" y="1922462"/>
                </a:lnTo>
                <a:lnTo>
                  <a:pt x="4413803" y="1982787"/>
                </a:lnTo>
                <a:lnTo>
                  <a:pt x="4417162" y="2051050"/>
                </a:lnTo>
                <a:lnTo>
                  <a:pt x="4413803" y="2119312"/>
                </a:lnTo>
                <a:lnTo>
                  <a:pt x="4405405" y="2179637"/>
                </a:lnTo>
                <a:lnTo>
                  <a:pt x="4393648" y="2232025"/>
                </a:lnTo>
                <a:lnTo>
                  <a:pt x="4378531" y="2278062"/>
                </a:lnTo>
                <a:lnTo>
                  <a:pt x="4361735" y="2319337"/>
                </a:lnTo>
                <a:lnTo>
                  <a:pt x="4341580" y="2359025"/>
                </a:lnTo>
                <a:lnTo>
                  <a:pt x="4321425" y="2395537"/>
                </a:lnTo>
                <a:lnTo>
                  <a:pt x="4301270" y="2433637"/>
                </a:lnTo>
                <a:lnTo>
                  <a:pt x="4282794" y="2471737"/>
                </a:lnTo>
                <a:lnTo>
                  <a:pt x="4264318" y="2513012"/>
                </a:lnTo>
                <a:lnTo>
                  <a:pt x="4249203" y="2560637"/>
                </a:lnTo>
                <a:lnTo>
                  <a:pt x="4239125" y="2613025"/>
                </a:lnTo>
                <a:lnTo>
                  <a:pt x="4229047" y="2671762"/>
                </a:lnTo>
                <a:lnTo>
                  <a:pt x="4227367" y="2741612"/>
                </a:lnTo>
                <a:lnTo>
                  <a:pt x="4229047" y="2809875"/>
                </a:lnTo>
                <a:lnTo>
                  <a:pt x="4239125" y="2868612"/>
                </a:lnTo>
                <a:lnTo>
                  <a:pt x="4249203" y="2922587"/>
                </a:lnTo>
                <a:lnTo>
                  <a:pt x="4264318" y="2967037"/>
                </a:lnTo>
                <a:lnTo>
                  <a:pt x="4282794" y="3009900"/>
                </a:lnTo>
                <a:lnTo>
                  <a:pt x="4301270" y="3046412"/>
                </a:lnTo>
                <a:lnTo>
                  <a:pt x="4321425" y="3084512"/>
                </a:lnTo>
                <a:lnTo>
                  <a:pt x="4341580" y="3121025"/>
                </a:lnTo>
                <a:lnTo>
                  <a:pt x="4361735" y="3160712"/>
                </a:lnTo>
                <a:lnTo>
                  <a:pt x="4378531" y="3201987"/>
                </a:lnTo>
                <a:lnTo>
                  <a:pt x="4393648" y="3248025"/>
                </a:lnTo>
                <a:lnTo>
                  <a:pt x="4405405" y="3300412"/>
                </a:lnTo>
                <a:lnTo>
                  <a:pt x="4413803" y="3360737"/>
                </a:lnTo>
                <a:lnTo>
                  <a:pt x="4417162" y="3427412"/>
                </a:lnTo>
                <a:lnTo>
                  <a:pt x="4413803" y="3497262"/>
                </a:lnTo>
                <a:lnTo>
                  <a:pt x="4405405" y="3557587"/>
                </a:lnTo>
                <a:lnTo>
                  <a:pt x="4393648" y="3609975"/>
                </a:lnTo>
                <a:lnTo>
                  <a:pt x="4378531" y="3656012"/>
                </a:lnTo>
                <a:lnTo>
                  <a:pt x="4361735" y="3697287"/>
                </a:lnTo>
                <a:lnTo>
                  <a:pt x="4341580" y="3736975"/>
                </a:lnTo>
                <a:lnTo>
                  <a:pt x="4301270" y="3811587"/>
                </a:lnTo>
                <a:lnTo>
                  <a:pt x="4282794" y="3848100"/>
                </a:lnTo>
                <a:lnTo>
                  <a:pt x="4264318" y="3890962"/>
                </a:lnTo>
                <a:lnTo>
                  <a:pt x="4249203" y="3935412"/>
                </a:lnTo>
                <a:lnTo>
                  <a:pt x="4239125" y="3987800"/>
                </a:lnTo>
                <a:lnTo>
                  <a:pt x="4229047" y="4048125"/>
                </a:lnTo>
                <a:lnTo>
                  <a:pt x="4227367" y="4116387"/>
                </a:lnTo>
                <a:lnTo>
                  <a:pt x="4229047" y="4186237"/>
                </a:lnTo>
                <a:lnTo>
                  <a:pt x="4239125" y="4244975"/>
                </a:lnTo>
                <a:lnTo>
                  <a:pt x="4249203" y="4297362"/>
                </a:lnTo>
                <a:lnTo>
                  <a:pt x="4264318" y="4343400"/>
                </a:lnTo>
                <a:lnTo>
                  <a:pt x="4282794" y="4386262"/>
                </a:lnTo>
                <a:lnTo>
                  <a:pt x="4301270" y="4424362"/>
                </a:lnTo>
                <a:lnTo>
                  <a:pt x="4341580" y="4498975"/>
                </a:lnTo>
                <a:lnTo>
                  <a:pt x="4361735" y="4537075"/>
                </a:lnTo>
                <a:lnTo>
                  <a:pt x="4378531" y="4579937"/>
                </a:lnTo>
                <a:lnTo>
                  <a:pt x="4393648" y="4625975"/>
                </a:lnTo>
                <a:lnTo>
                  <a:pt x="4405405" y="4678362"/>
                </a:lnTo>
                <a:lnTo>
                  <a:pt x="4413803" y="4738687"/>
                </a:lnTo>
                <a:lnTo>
                  <a:pt x="4417162" y="4806950"/>
                </a:lnTo>
                <a:lnTo>
                  <a:pt x="4413803" y="4875212"/>
                </a:lnTo>
                <a:lnTo>
                  <a:pt x="4405405" y="4935537"/>
                </a:lnTo>
                <a:lnTo>
                  <a:pt x="4393648" y="4987925"/>
                </a:lnTo>
                <a:lnTo>
                  <a:pt x="4378531" y="5033962"/>
                </a:lnTo>
                <a:lnTo>
                  <a:pt x="4361735" y="5075237"/>
                </a:lnTo>
                <a:lnTo>
                  <a:pt x="4341580" y="5114925"/>
                </a:lnTo>
                <a:lnTo>
                  <a:pt x="4321425" y="5149850"/>
                </a:lnTo>
                <a:lnTo>
                  <a:pt x="4301270" y="5186362"/>
                </a:lnTo>
                <a:lnTo>
                  <a:pt x="4282794" y="5226050"/>
                </a:lnTo>
                <a:lnTo>
                  <a:pt x="4264318" y="5268912"/>
                </a:lnTo>
                <a:lnTo>
                  <a:pt x="4249203" y="5313362"/>
                </a:lnTo>
                <a:lnTo>
                  <a:pt x="4239125" y="5365750"/>
                </a:lnTo>
                <a:lnTo>
                  <a:pt x="4229047" y="5426075"/>
                </a:lnTo>
                <a:lnTo>
                  <a:pt x="4227367" y="5494337"/>
                </a:lnTo>
                <a:lnTo>
                  <a:pt x="4229047" y="5562600"/>
                </a:lnTo>
                <a:lnTo>
                  <a:pt x="4239125" y="5622925"/>
                </a:lnTo>
                <a:lnTo>
                  <a:pt x="4249203" y="5675312"/>
                </a:lnTo>
                <a:lnTo>
                  <a:pt x="4264318" y="5721350"/>
                </a:lnTo>
                <a:lnTo>
                  <a:pt x="4282794" y="5762625"/>
                </a:lnTo>
                <a:lnTo>
                  <a:pt x="4301270" y="5802312"/>
                </a:lnTo>
                <a:lnTo>
                  <a:pt x="4321425" y="5840412"/>
                </a:lnTo>
                <a:lnTo>
                  <a:pt x="4341580" y="5876925"/>
                </a:lnTo>
                <a:lnTo>
                  <a:pt x="4361735" y="5915025"/>
                </a:lnTo>
                <a:lnTo>
                  <a:pt x="4378531" y="5956300"/>
                </a:lnTo>
                <a:lnTo>
                  <a:pt x="4393648" y="6003925"/>
                </a:lnTo>
                <a:lnTo>
                  <a:pt x="4405405" y="6056312"/>
                </a:lnTo>
                <a:lnTo>
                  <a:pt x="4413803" y="6113462"/>
                </a:lnTo>
                <a:lnTo>
                  <a:pt x="4417162" y="6183312"/>
                </a:lnTo>
                <a:lnTo>
                  <a:pt x="4413803" y="6251575"/>
                </a:lnTo>
                <a:lnTo>
                  <a:pt x="4405405" y="6311900"/>
                </a:lnTo>
                <a:lnTo>
                  <a:pt x="4393648" y="6361112"/>
                </a:lnTo>
                <a:lnTo>
                  <a:pt x="4378531" y="6407150"/>
                </a:lnTo>
                <a:lnTo>
                  <a:pt x="4361735" y="6448425"/>
                </a:lnTo>
                <a:lnTo>
                  <a:pt x="4343260" y="6488112"/>
                </a:lnTo>
                <a:lnTo>
                  <a:pt x="4324784" y="6523037"/>
                </a:lnTo>
                <a:lnTo>
                  <a:pt x="4304629" y="6561137"/>
                </a:lnTo>
                <a:lnTo>
                  <a:pt x="4284474" y="6597650"/>
                </a:lnTo>
                <a:lnTo>
                  <a:pt x="4267678" y="6640512"/>
                </a:lnTo>
                <a:lnTo>
                  <a:pt x="4250882" y="6683375"/>
                </a:lnTo>
                <a:lnTo>
                  <a:pt x="4240804" y="6735762"/>
                </a:lnTo>
                <a:lnTo>
                  <a:pt x="4232407" y="6791325"/>
                </a:lnTo>
                <a:lnTo>
                  <a:pt x="4227367" y="6858000"/>
                </a:lnTo>
                <a:lnTo>
                  <a:pt x="2310062" y="6858000"/>
                </a:lnTo>
                <a:lnTo>
                  <a:pt x="14437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A7A4B465-FBCC-4CD4-89A1-82992A7B4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272784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09E572F-9CDC-4214-9D42-FF0017649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17162" cy="6858000"/>
          </a:xfrm>
          <a:custGeom>
            <a:avLst/>
            <a:gdLst>
              <a:gd name="connsiteX0" fmla="*/ 4417162 w 4417162"/>
              <a:gd name="connsiteY0" fmla="*/ 0 h 6858000"/>
              <a:gd name="connsiteX1" fmla="*/ 334174 w 4417162"/>
              <a:gd name="connsiteY1" fmla="*/ 0 h 6858000"/>
              <a:gd name="connsiteX2" fmla="*/ 334173 w 4417162"/>
              <a:gd name="connsiteY2" fmla="*/ 0 h 6858000"/>
              <a:gd name="connsiteX3" fmla="*/ 189795 w 4417162"/>
              <a:gd name="connsiteY3" fmla="*/ 0 h 6858000"/>
              <a:gd name="connsiteX4" fmla="*/ 184756 w 4417162"/>
              <a:gd name="connsiteY4" fmla="*/ 66675 h 6858000"/>
              <a:gd name="connsiteX5" fmla="*/ 176358 w 4417162"/>
              <a:gd name="connsiteY5" fmla="*/ 122237 h 6858000"/>
              <a:gd name="connsiteX6" fmla="*/ 166281 w 4417162"/>
              <a:gd name="connsiteY6" fmla="*/ 174625 h 6858000"/>
              <a:gd name="connsiteX7" fmla="*/ 149485 w 4417162"/>
              <a:gd name="connsiteY7" fmla="*/ 217487 h 6858000"/>
              <a:gd name="connsiteX8" fmla="*/ 132689 w 4417162"/>
              <a:gd name="connsiteY8" fmla="*/ 260350 h 6858000"/>
              <a:gd name="connsiteX9" fmla="*/ 112534 w 4417162"/>
              <a:gd name="connsiteY9" fmla="*/ 296862 h 6858000"/>
              <a:gd name="connsiteX10" fmla="*/ 92379 w 4417162"/>
              <a:gd name="connsiteY10" fmla="*/ 334962 h 6858000"/>
              <a:gd name="connsiteX11" fmla="*/ 73903 w 4417162"/>
              <a:gd name="connsiteY11" fmla="*/ 369887 h 6858000"/>
              <a:gd name="connsiteX12" fmla="*/ 55427 w 4417162"/>
              <a:gd name="connsiteY12" fmla="*/ 409575 h 6858000"/>
              <a:gd name="connsiteX13" fmla="*/ 38632 w 4417162"/>
              <a:gd name="connsiteY13" fmla="*/ 450850 h 6858000"/>
              <a:gd name="connsiteX14" fmla="*/ 23515 w 4417162"/>
              <a:gd name="connsiteY14" fmla="*/ 496887 h 6858000"/>
              <a:gd name="connsiteX15" fmla="*/ 11758 w 4417162"/>
              <a:gd name="connsiteY15" fmla="*/ 546100 h 6858000"/>
              <a:gd name="connsiteX16" fmla="*/ 3359 w 4417162"/>
              <a:gd name="connsiteY16" fmla="*/ 606425 h 6858000"/>
              <a:gd name="connsiteX17" fmla="*/ 0 w 4417162"/>
              <a:gd name="connsiteY17" fmla="*/ 673100 h 6858000"/>
              <a:gd name="connsiteX18" fmla="*/ 3359 w 4417162"/>
              <a:gd name="connsiteY18" fmla="*/ 744537 h 6858000"/>
              <a:gd name="connsiteX19" fmla="*/ 11758 w 4417162"/>
              <a:gd name="connsiteY19" fmla="*/ 801687 h 6858000"/>
              <a:gd name="connsiteX20" fmla="*/ 23515 w 4417162"/>
              <a:gd name="connsiteY20" fmla="*/ 854075 h 6858000"/>
              <a:gd name="connsiteX21" fmla="*/ 38632 w 4417162"/>
              <a:gd name="connsiteY21" fmla="*/ 901700 h 6858000"/>
              <a:gd name="connsiteX22" fmla="*/ 55427 w 4417162"/>
              <a:gd name="connsiteY22" fmla="*/ 942975 h 6858000"/>
              <a:gd name="connsiteX23" fmla="*/ 75583 w 4417162"/>
              <a:gd name="connsiteY23" fmla="*/ 981075 h 6858000"/>
              <a:gd name="connsiteX24" fmla="*/ 95738 w 4417162"/>
              <a:gd name="connsiteY24" fmla="*/ 1017587 h 6858000"/>
              <a:gd name="connsiteX25" fmla="*/ 115893 w 4417162"/>
              <a:gd name="connsiteY25" fmla="*/ 1055687 h 6858000"/>
              <a:gd name="connsiteX26" fmla="*/ 134368 w 4417162"/>
              <a:gd name="connsiteY26" fmla="*/ 1095375 h 6858000"/>
              <a:gd name="connsiteX27" fmla="*/ 152844 w 4417162"/>
              <a:gd name="connsiteY27" fmla="*/ 1136650 h 6858000"/>
              <a:gd name="connsiteX28" fmla="*/ 167960 w 4417162"/>
              <a:gd name="connsiteY28" fmla="*/ 1182687 h 6858000"/>
              <a:gd name="connsiteX29" fmla="*/ 178038 w 4417162"/>
              <a:gd name="connsiteY29" fmla="*/ 1235075 h 6858000"/>
              <a:gd name="connsiteX30" fmla="*/ 188115 w 4417162"/>
              <a:gd name="connsiteY30" fmla="*/ 1295400 h 6858000"/>
              <a:gd name="connsiteX31" fmla="*/ 189795 w 4417162"/>
              <a:gd name="connsiteY31" fmla="*/ 1363662 h 6858000"/>
              <a:gd name="connsiteX32" fmla="*/ 188115 w 4417162"/>
              <a:gd name="connsiteY32" fmla="*/ 1431925 h 6858000"/>
              <a:gd name="connsiteX33" fmla="*/ 178038 w 4417162"/>
              <a:gd name="connsiteY33" fmla="*/ 1492250 h 6858000"/>
              <a:gd name="connsiteX34" fmla="*/ 167960 w 4417162"/>
              <a:gd name="connsiteY34" fmla="*/ 1544637 h 6858000"/>
              <a:gd name="connsiteX35" fmla="*/ 152844 w 4417162"/>
              <a:gd name="connsiteY35" fmla="*/ 1589087 h 6858000"/>
              <a:gd name="connsiteX36" fmla="*/ 134368 w 4417162"/>
              <a:gd name="connsiteY36" fmla="*/ 1631950 h 6858000"/>
              <a:gd name="connsiteX37" fmla="*/ 115893 w 4417162"/>
              <a:gd name="connsiteY37" fmla="*/ 1671637 h 6858000"/>
              <a:gd name="connsiteX38" fmla="*/ 95738 w 4417162"/>
              <a:gd name="connsiteY38" fmla="*/ 1708150 h 6858000"/>
              <a:gd name="connsiteX39" fmla="*/ 75583 w 4417162"/>
              <a:gd name="connsiteY39" fmla="*/ 1743075 h 6858000"/>
              <a:gd name="connsiteX40" fmla="*/ 55427 w 4417162"/>
              <a:gd name="connsiteY40" fmla="*/ 1782762 h 6858000"/>
              <a:gd name="connsiteX41" fmla="*/ 38632 w 4417162"/>
              <a:gd name="connsiteY41" fmla="*/ 1824037 h 6858000"/>
              <a:gd name="connsiteX42" fmla="*/ 23515 w 4417162"/>
              <a:gd name="connsiteY42" fmla="*/ 1870075 h 6858000"/>
              <a:gd name="connsiteX43" fmla="*/ 11758 w 4417162"/>
              <a:gd name="connsiteY43" fmla="*/ 1922462 h 6858000"/>
              <a:gd name="connsiteX44" fmla="*/ 3359 w 4417162"/>
              <a:gd name="connsiteY44" fmla="*/ 1982787 h 6858000"/>
              <a:gd name="connsiteX45" fmla="*/ 0 w 4417162"/>
              <a:gd name="connsiteY45" fmla="*/ 2051050 h 6858000"/>
              <a:gd name="connsiteX46" fmla="*/ 3359 w 4417162"/>
              <a:gd name="connsiteY46" fmla="*/ 2119312 h 6858000"/>
              <a:gd name="connsiteX47" fmla="*/ 11758 w 4417162"/>
              <a:gd name="connsiteY47" fmla="*/ 2179637 h 6858000"/>
              <a:gd name="connsiteX48" fmla="*/ 23515 w 4417162"/>
              <a:gd name="connsiteY48" fmla="*/ 2232025 h 6858000"/>
              <a:gd name="connsiteX49" fmla="*/ 38632 w 4417162"/>
              <a:gd name="connsiteY49" fmla="*/ 2278062 h 6858000"/>
              <a:gd name="connsiteX50" fmla="*/ 55427 w 4417162"/>
              <a:gd name="connsiteY50" fmla="*/ 2319337 h 6858000"/>
              <a:gd name="connsiteX51" fmla="*/ 75583 w 4417162"/>
              <a:gd name="connsiteY51" fmla="*/ 2359025 h 6858000"/>
              <a:gd name="connsiteX52" fmla="*/ 95738 w 4417162"/>
              <a:gd name="connsiteY52" fmla="*/ 2395537 h 6858000"/>
              <a:gd name="connsiteX53" fmla="*/ 115893 w 4417162"/>
              <a:gd name="connsiteY53" fmla="*/ 2433637 h 6858000"/>
              <a:gd name="connsiteX54" fmla="*/ 134368 w 4417162"/>
              <a:gd name="connsiteY54" fmla="*/ 2471737 h 6858000"/>
              <a:gd name="connsiteX55" fmla="*/ 152844 w 4417162"/>
              <a:gd name="connsiteY55" fmla="*/ 2513012 h 6858000"/>
              <a:gd name="connsiteX56" fmla="*/ 167960 w 4417162"/>
              <a:gd name="connsiteY56" fmla="*/ 2560637 h 6858000"/>
              <a:gd name="connsiteX57" fmla="*/ 178038 w 4417162"/>
              <a:gd name="connsiteY57" fmla="*/ 2613025 h 6858000"/>
              <a:gd name="connsiteX58" fmla="*/ 188115 w 4417162"/>
              <a:gd name="connsiteY58" fmla="*/ 2671762 h 6858000"/>
              <a:gd name="connsiteX59" fmla="*/ 189795 w 4417162"/>
              <a:gd name="connsiteY59" fmla="*/ 2741612 h 6858000"/>
              <a:gd name="connsiteX60" fmla="*/ 188115 w 4417162"/>
              <a:gd name="connsiteY60" fmla="*/ 2809875 h 6858000"/>
              <a:gd name="connsiteX61" fmla="*/ 178038 w 4417162"/>
              <a:gd name="connsiteY61" fmla="*/ 2868612 h 6858000"/>
              <a:gd name="connsiteX62" fmla="*/ 167960 w 4417162"/>
              <a:gd name="connsiteY62" fmla="*/ 2922587 h 6858000"/>
              <a:gd name="connsiteX63" fmla="*/ 152844 w 4417162"/>
              <a:gd name="connsiteY63" fmla="*/ 2967037 h 6858000"/>
              <a:gd name="connsiteX64" fmla="*/ 134368 w 4417162"/>
              <a:gd name="connsiteY64" fmla="*/ 3009900 h 6858000"/>
              <a:gd name="connsiteX65" fmla="*/ 115893 w 4417162"/>
              <a:gd name="connsiteY65" fmla="*/ 3046412 h 6858000"/>
              <a:gd name="connsiteX66" fmla="*/ 95738 w 4417162"/>
              <a:gd name="connsiteY66" fmla="*/ 3084512 h 6858000"/>
              <a:gd name="connsiteX67" fmla="*/ 75583 w 4417162"/>
              <a:gd name="connsiteY67" fmla="*/ 3121025 h 6858000"/>
              <a:gd name="connsiteX68" fmla="*/ 55427 w 4417162"/>
              <a:gd name="connsiteY68" fmla="*/ 3160712 h 6858000"/>
              <a:gd name="connsiteX69" fmla="*/ 38632 w 4417162"/>
              <a:gd name="connsiteY69" fmla="*/ 3201987 h 6858000"/>
              <a:gd name="connsiteX70" fmla="*/ 23515 w 4417162"/>
              <a:gd name="connsiteY70" fmla="*/ 3248025 h 6858000"/>
              <a:gd name="connsiteX71" fmla="*/ 11758 w 4417162"/>
              <a:gd name="connsiteY71" fmla="*/ 3300412 h 6858000"/>
              <a:gd name="connsiteX72" fmla="*/ 3359 w 4417162"/>
              <a:gd name="connsiteY72" fmla="*/ 3360737 h 6858000"/>
              <a:gd name="connsiteX73" fmla="*/ 0 w 4417162"/>
              <a:gd name="connsiteY73" fmla="*/ 3427412 h 6858000"/>
              <a:gd name="connsiteX74" fmla="*/ 3359 w 4417162"/>
              <a:gd name="connsiteY74" fmla="*/ 3497262 h 6858000"/>
              <a:gd name="connsiteX75" fmla="*/ 11758 w 4417162"/>
              <a:gd name="connsiteY75" fmla="*/ 3557587 h 6858000"/>
              <a:gd name="connsiteX76" fmla="*/ 23515 w 4417162"/>
              <a:gd name="connsiteY76" fmla="*/ 3609975 h 6858000"/>
              <a:gd name="connsiteX77" fmla="*/ 38632 w 4417162"/>
              <a:gd name="connsiteY77" fmla="*/ 3656012 h 6858000"/>
              <a:gd name="connsiteX78" fmla="*/ 55427 w 4417162"/>
              <a:gd name="connsiteY78" fmla="*/ 3697287 h 6858000"/>
              <a:gd name="connsiteX79" fmla="*/ 75583 w 4417162"/>
              <a:gd name="connsiteY79" fmla="*/ 3736975 h 6858000"/>
              <a:gd name="connsiteX80" fmla="*/ 115893 w 4417162"/>
              <a:gd name="connsiteY80" fmla="*/ 3811587 h 6858000"/>
              <a:gd name="connsiteX81" fmla="*/ 134368 w 4417162"/>
              <a:gd name="connsiteY81" fmla="*/ 3848100 h 6858000"/>
              <a:gd name="connsiteX82" fmla="*/ 152844 w 4417162"/>
              <a:gd name="connsiteY82" fmla="*/ 3890962 h 6858000"/>
              <a:gd name="connsiteX83" fmla="*/ 167960 w 4417162"/>
              <a:gd name="connsiteY83" fmla="*/ 3935412 h 6858000"/>
              <a:gd name="connsiteX84" fmla="*/ 178038 w 4417162"/>
              <a:gd name="connsiteY84" fmla="*/ 3987800 h 6858000"/>
              <a:gd name="connsiteX85" fmla="*/ 188115 w 4417162"/>
              <a:gd name="connsiteY85" fmla="*/ 4048125 h 6858000"/>
              <a:gd name="connsiteX86" fmla="*/ 189795 w 4417162"/>
              <a:gd name="connsiteY86" fmla="*/ 4116387 h 6858000"/>
              <a:gd name="connsiteX87" fmla="*/ 188115 w 4417162"/>
              <a:gd name="connsiteY87" fmla="*/ 4186237 h 6858000"/>
              <a:gd name="connsiteX88" fmla="*/ 178038 w 4417162"/>
              <a:gd name="connsiteY88" fmla="*/ 4244975 h 6858000"/>
              <a:gd name="connsiteX89" fmla="*/ 167960 w 4417162"/>
              <a:gd name="connsiteY89" fmla="*/ 4297362 h 6858000"/>
              <a:gd name="connsiteX90" fmla="*/ 152844 w 4417162"/>
              <a:gd name="connsiteY90" fmla="*/ 4343400 h 6858000"/>
              <a:gd name="connsiteX91" fmla="*/ 134368 w 4417162"/>
              <a:gd name="connsiteY91" fmla="*/ 4386262 h 6858000"/>
              <a:gd name="connsiteX92" fmla="*/ 115893 w 4417162"/>
              <a:gd name="connsiteY92" fmla="*/ 4424362 h 6858000"/>
              <a:gd name="connsiteX93" fmla="*/ 75583 w 4417162"/>
              <a:gd name="connsiteY93" fmla="*/ 4498975 h 6858000"/>
              <a:gd name="connsiteX94" fmla="*/ 55427 w 4417162"/>
              <a:gd name="connsiteY94" fmla="*/ 4537075 h 6858000"/>
              <a:gd name="connsiteX95" fmla="*/ 38632 w 4417162"/>
              <a:gd name="connsiteY95" fmla="*/ 4579937 h 6858000"/>
              <a:gd name="connsiteX96" fmla="*/ 23515 w 4417162"/>
              <a:gd name="connsiteY96" fmla="*/ 4625975 h 6858000"/>
              <a:gd name="connsiteX97" fmla="*/ 11758 w 4417162"/>
              <a:gd name="connsiteY97" fmla="*/ 4678362 h 6858000"/>
              <a:gd name="connsiteX98" fmla="*/ 3359 w 4417162"/>
              <a:gd name="connsiteY98" fmla="*/ 4738687 h 6858000"/>
              <a:gd name="connsiteX99" fmla="*/ 0 w 4417162"/>
              <a:gd name="connsiteY99" fmla="*/ 4806950 h 6858000"/>
              <a:gd name="connsiteX100" fmla="*/ 3359 w 4417162"/>
              <a:gd name="connsiteY100" fmla="*/ 4875212 h 6858000"/>
              <a:gd name="connsiteX101" fmla="*/ 11758 w 4417162"/>
              <a:gd name="connsiteY101" fmla="*/ 4935537 h 6858000"/>
              <a:gd name="connsiteX102" fmla="*/ 23515 w 4417162"/>
              <a:gd name="connsiteY102" fmla="*/ 4987925 h 6858000"/>
              <a:gd name="connsiteX103" fmla="*/ 38632 w 4417162"/>
              <a:gd name="connsiteY103" fmla="*/ 5033962 h 6858000"/>
              <a:gd name="connsiteX104" fmla="*/ 55427 w 4417162"/>
              <a:gd name="connsiteY104" fmla="*/ 5075237 h 6858000"/>
              <a:gd name="connsiteX105" fmla="*/ 75583 w 4417162"/>
              <a:gd name="connsiteY105" fmla="*/ 5114925 h 6858000"/>
              <a:gd name="connsiteX106" fmla="*/ 95738 w 4417162"/>
              <a:gd name="connsiteY106" fmla="*/ 5149850 h 6858000"/>
              <a:gd name="connsiteX107" fmla="*/ 115893 w 4417162"/>
              <a:gd name="connsiteY107" fmla="*/ 5186362 h 6858000"/>
              <a:gd name="connsiteX108" fmla="*/ 134368 w 4417162"/>
              <a:gd name="connsiteY108" fmla="*/ 5226050 h 6858000"/>
              <a:gd name="connsiteX109" fmla="*/ 152844 w 4417162"/>
              <a:gd name="connsiteY109" fmla="*/ 5268912 h 6858000"/>
              <a:gd name="connsiteX110" fmla="*/ 167960 w 4417162"/>
              <a:gd name="connsiteY110" fmla="*/ 5313362 h 6858000"/>
              <a:gd name="connsiteX111" fmla="*/ 178038 w 4417162"/>
              <a:gd name="connsiteY111" fmla="*/ 5365750 h 6858000"/>
              <a:gd name="connsiteX112" fmla="*/ 188115 w 4417162"/>
              <a:gd name="connsiteY112" fmla="*/ 5426075 h 6858000"/>
              <a:gd name="connsiteX113" fmla="*/ 189795 w 4417162"/>
              <a:gd name="connsiteY113" fmla="*/ 5494337 h 6858000"/>
              <a:gd name="connsiteX114" fmla="*/ 188115 w 4417162"/>
              <a:gd name="connsiteY114" fmla="*/ 5562600 h 6858000"/>
              <a:gd name="connsiteX115" fmla="*/ 178038 w 4417162"/>
              <a:gd name="connsiteY115" fmla="*/ 5622925 h 6858000"/>
              <a:gd name="connsiteX116" fmla="*/ 167960 w 4417162"/>
              <a:gd name="connsiteY116" fmla="*/ 5675312 h 6858000"/>
              <a:gd name="connsiteX117" fmla="*/ 152844 w 4417162"/>
              <a:gd name="connsiteY117" fmla="*/ 5721350 h 6858000"/>
              <a:gd name="connsiteX118" fmla="*/ 134368 w 4417162"/>
              <a:gd name="connsiteY118" fmla="*/ 5762625 h 6858000"/>
              <a:gd name="connsiteX119" fmla="*/ 115893 w 4417162"/>
              <a:gd name="connsiteY119" fmla="*/ 5802312 h 6858000"/>
              <a:gd name="connsiteX120" fmla="*/ 95738 w 4417162"/>
              <a:gd name="connsiteY120" fmla="*/ 5840412 h 6858000"/>
              <a:gd name="connsiteX121" fmla="*/ 75583 w 4417162"/>
              <a:gd name="connsiteY121" fmla="*/ 5876925 h 6858000"/>
              <a:gd name="connsiteX122" fmla="*/ 55427 w 4417162"/>
              <a:gd name="connsiteY122" fmla="*/ 5915025 h 6858000"/>
              <a:gd name="connsiteX123" fmla="*/ 38632 w 4417162"/>
              <a:gd name="connsiteY123" fmla="*/ 5956300 h 6858000"/>
              <a:gd name="connsiteX124" fmla="*/ 23515 w 4417162"/>
              <a:gd name="connsiteY124" fmla="*/ 6003925 h 6858000"/>
              <a:gd name="connsiteX125" fmla="*/ 11758 w 4417162"/>
              <a:gd name="connsiteY125" fmla="*/ 6056312 h 6858000"/>
              <a:gd name="connsiteX126" fmla="*/ 3359 w 4417162"/>
              <a:gd name="connsiteY126" fmla="*/ 6113462 h 6858000"/>
              <a:gd name="connsiteX127" fmla="*/ 0 w 4417162"/>
              <a:gd name="connsiteY127" fmla="*/ 6183312 h 6858000"/>
              <a:gd name="connsiteX128" fmla="*/ 3359 w 4417162"/>
              <a:gd name="connsiteY128" fmla="*/ 6251575 h 6858000"/>
              <a:gd name="connsiteX129" fmla="*/ 11758 w 4417162"/>
              <a:gd name="connsiteY129" fmla="*/ 6311900 h 6858000"/>
              <a:gd name="connsiteX130" fmla="*/ 23515 w 4417162"/>
              <a:gd name="connsiteY130" fmla="*/ 6361112 h 6858000"/>
              <a:gd name="connsiteX131" fmla="*/ 38632 w 4417162"/>
              <a:gd name="connsiteY131" fmla="*/ 6407150 h 6858000"/>
              <a:gd name="connsiteX132" fmla="*/ 55427 w 4417162"/>
              <a:gd name="connsiteY132" fmla="*/ 6448425 h 6858000"/>
              <a:gd name="connsiteX133" fmla="*/ 73903 w 4417162"/>
              <a:gd name="connsiteY133" fmla="*/ 6488112 h 6858000"/>
              <a:gd name="connsiteX134" fmla="*/ 92379 w 4417162"/>
              <a:gd name="connsiteY134" fmla="*/ 6523037 h 6858000"/>
              <a:gd name="connsiteX135" fmla="*/ 112534 w 4417162"/>
              <a:gd name="connsiteY135" fmla="*/ 6561137 h 6858000"/>
              <a:gd name="connsiteX136" fmla="*/ 132689 w 4417162"/>
              <a:gd name="connsiteY136" fmla="*/ 6597650 h 6858000"/>
              <a:gd name="connsiteX137" fmla="*/ 149485 w 4417162"/>
              <a:gd name="connsiteY137" fmla="*/ 6640512 h 6858000"/>
              <a:gd name="connsiteX138" fmla="*/ 166281 w 4417162"/>
              <a:gd name="connsiteY138" fmla="*/ 6683375 h 6858000"/>
              <a:gd name="connsiteX139" fmla="*/ 176358 w 4417162"/>
              <a:gd name="connsiteY139" fmla="*/ 6735762 h 6858000"/>
              <a:gd name="connsiteX140" fmla="*/ 184756 w 4417162"/>
              <a:gd name="connsiteY140" fmla="*/ 6791325 h 6858000"/>
              <a:gd name="connsiteX141" fmla="*/ 189795 w 4417162"/>
              <a:gd name="connsiteY141" fmla="*/ 6858000 h 6858000"/>
              <a:gd name="connsiteX142" fmla="*/ 334173 w 4417162"/>
              <a:gd name="connsiteY142" fmla="*/ 6858000 h 6858000"/>
              <a:gd name="connsiteX143" fmla="*/ 334174 w 4417162"/>
              <a:gd name="connsiteY143" fmla="*/ 6858000 h 6858000"/>
              <a:gd name="connsiteX144" fmla="*/ 4417162 w 4417162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417162" h="6858000">
                <a:moveTo>
                  <a:pt x="4417162" y="0"/>
                </a:move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4417162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06D2DF-7DB3-8459-E3DE-3CF81E07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15" y="2479571"/>
            <a:ext cx="3776132" cy="18988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Architecture : Client /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Serveur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Threads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DD0A11C-86A3-50E5-9B2B-5931F2F5E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082" y="225599"/>
            <a:ext cx="5349678" cy="6406802"/>
          </a:xfrm>
          <a:prstGeom prst="rect">
            <a:avLst/>
          </a:prstGeom>
        </p:spPr>
      </p:pic>
      <p:pic>
        <p:nvPicPr>
          <p:cNvPr id="24" name="Espace réservé du contenu 4">
            <a:extLst>
              <a:ext uri="{FF2B5EF4-FFF2-40B4-BE49-F238E27FC236}">
                <a16:creationId xmlns:a16="http://schemas.microsoft.com/office/drawing/2014/main" id="{4D327E5A-4028-1440-3B82-7615DE366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147" y="32481"/>
            <a:ext cx="5607548" cy="671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8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61FCD-3C2E-79DE-CECD-9B3F43CE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 fontScale="90000"/>
          </a:bodyPr>
          <a:lstStyle/>
          <a:p>
            <a:pPr algn="ctr"/>
            <a:r>
              <a:rPr lang="fr-CH" dirty="0"/>
              <a:t>Scanner</a:t>
            </a:r>
          </a:p>
        </p:txBody>
      </p:sp>
      <p:pic>
        <p:nvPicPr>
          <p:cNvPr id="3" name="Espace réservé du contenu 11">
            <a:extLst>
              <a:ext uri="{FF2B5EF4-FFF2-40B4-BE49-F238E27FC236}">
                <a16:creationId xmlns:a16="http://schemas.microsoft.com/office/drawing/2014/main" id="{16F8023D-36BB-8600-B31A-C3487A2A6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07510"/>
            <a:ext cx="12223044" cy="43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3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61FCD-3C2E-79DE-CECD-9B3F43CE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 fontScale="90000"/>
          </a:bodyPr>
          <a:lstStyle/>
          <a:p>
            <a:pPr algn="ctr"/>
            <a:r>
              <a:rPr lang="fr-CH"/>
              <a:t>Client</a:t>
            </a:r>
            <a:endParaRPr lang="fr-CH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1972C8-5898-A1BB-4B79-A45B003A4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96"/>
            <a:ext cx="12192000" cy="49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2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1ACE5-07F9-E620-7962-98936621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55"/>
          </a:xfrm>
        </p:spPr>
        <p:txBody>
          <a:bodyPr/>
          <a:lstStyle/>
          <a:p>
            <a:r>
              <a:rPr lang="fr-CH" dirty="0"/>
              <a:t>Fonctionnalités : </a:t>
            </a:r>
            <a:r>
              <a:rPr lang="fr-CH" b="1" dirty="0"/>
              <a:t>SCANNER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F9EE93-FA61-2772-F0FD-64A58D4F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640"/>
            <a:ext cx="10515600" cy="4993323"/>
          </a:xfrm>
        </p:spPr>
        <p:txBody>
          <a:bodyPr/>
          <a:lstStyle/>
          <a:p>
            <a:r>
              <a:rPr lang="fr-CH" dirty="0"/>
              <a:t>Inscrire des clients dans une liste</a:t>
            </a:r>
          </a:p>
          <a:p>
            <a:r>
              <a:rPr lang="fr-CH" dirty="0"/>
              <a:t>Maintenir une liste des clients connectés</a:t>
            </a:r>
          </a:p>
          <a:p>
            <a:r>
              <a:rPr lang="fr-CH" dirty="0"/>
              <a:t>Envoyer la liste à un client qui la souhaite </a:t>
            </a:r>
          </a:p>
          <a:p>
            <a:r>
              <a:rPr lang="fr-CH" dirty="0"/>
              <a:t>Historique dans des LOGS</a:t>
            </a:r>
          </a:p>
          <a:p>
            <a:r>
              <a:rPr lang="fr-CH" dirty="0"/>
              <a:t>Traitement des différentes requêtes du clients</a:t>
            </a:r>
          </a:p>
          <a:p>
            <a:endParaRPr lang="fr-CH" dirty="0"/>
          </a:p>
          <a:p>
            <a:r>
              <a:rPr lang="fr-CH" b="1" dirty="0"/>
              <a:t>Gestion de la liste en cas de MAJ des clients ou déconnexions</a:t>
            </a:r>
          </a:p>
          <a:p>
            <a:r>
              <a:rPr lang="fr-CH" b="1" dirty="0"/>
              <a:t>Multiples accès à la liste (Thread </a:t>
            </a:r>
            <a:r>
              <a:rPr lang="fr-CH" b="1" dirty="0" err="1"/>
              <a:t>safe</a:t>
            </a:r>
            <a:r>
              <a:rPr lang="fr-CH" b="1" dirty="0"/>
              <a:t>)</a:t>
            </a:r>
            <a:endParaRPr lang="fr-CH" dirty="0"/>
          </a:p>
          <a:p>
            <a:pPr lvl="1"/>
            <a:endParaRPr lang="fr-CH" dirty="0"/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4794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1ACE5-07F9-E620-7962-98936621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55"/>
          </a:xfrm>
        </p:spPr>
        <p:txBody>
          <a:bodyPr/>
          <a:lstStyle/>
          <a:p>
            <a:r>
              <a:rPr lang="fr-CH" dirty="0"/>
              <a:t>Fonctionnalités : </a:t>
            </a:r>
            <a:r>
              <a:rPr lang="fr-CH" b="1" dirty="0"/>
              <a:t>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F9EE93-FA61-2772-F0FD-64A58D4F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640"/>
            <a:ext cx="10515600" cy="4993323"/>
          </a:xfrm>
        </p:spPr>
        <p:txBody>
          <a:bodyPr>
            <a:normAutofit fontScale="92500" lnSpcReduction="10000"/>
          </a:bodyPr>
          <a:lstStyle/>
          <a:p>
            <a:r>
              <a:rPr lang="fr-CH" dirty="0"/>
              <a:t>Se connecter au scanner</a:t>
            </a:r>
          </a:p>
          <a:p>
            <a:r>
              <a:rPr lang="fr-CH" dirty="0"/>
              <a:t>Envoyer ses informations personnelles au scanner</a:t>
            </a:r>
          </a:p>
          <a:p>
            <a:r>
              <a:rPr lang="fr-CH" dirty="0"/>
              <a:t>Récupérer la liste des utilisateurs connectés</a:t>
            </a:r>
          </a:p>
          <a:p>
            <a:r>
              <a:rPr lang="fr-CH" dirty="0"/>
              <a:t>Se connecter à un autre utilisateur</a:t>
            </a:r>
          </a:p>
          <a:p>
            <a:r>
              <a:rPr lang="fr-CH" dirty="0"/>
              <a:t>Mettre à jour la liste de musiques mis à disposition</a:t>
            </a:r>
          </a:p>
          <a:p>
            <a:r>
              <a:rPr lang="fr-CH" dirty="0"/>
              <a:t>Accepter plusieurs clients différents</a:t>
            </a:r>
          </a:p>
          <a:p>
            <a:endParaRPr lang="fr-CH" dirty="0"/>
          </a:p>
          <a:p>
            <a:r>
              <a:rPr lang="fr-CH" b="1" dirty="0"/>
              <a:t>Commander la musique en même temps que on l’écoute</a:t>
            </a:r>
            <a:endParaRPr lang="fr-CH" dirty="0"/>
          </a:p>
          <a:p>
            <a:r>
              <a:rPr lang="fr-CH" b="1" dirty="0"/>
              <a:t>Plusieurs clients peuvent jouer la même de mes musique en même temps </a:t>
            </a:r>
          </a:p>
          <a:p>
            <a:r>
              <a:rPr lang="fr-CH" b="1" dirty="0"/>
              <a:t>Si un client ne se déconnecte pas correctement, le supprime quand même de la liste</a:t>
            </a:r>
          </a:p>
          <a:p>
            <a:pPr marL="0" indent="0">
              <a:buNone/>
            </a:pP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6689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1ACE5-07F9-E620-7962-98936621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155"/>
          </a:xfrm>
        </p:spPr>
        <p:txBody>
          <a:bodyPr/>
          <a:lstStyle/>
          <a:p>
            <a:r>
              <a:rPr lang="fr-CH" dirty="0"/>
              <a:t>Ce qui a été fait en plus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F9EE93-FA61-2772-F0FD-64A58D4FB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2325"/>
            <a:ext cx="10515600" cy="4504638"/>
          </a:xfrm>
        </p:spPr>
        <p:txBody>
          <a:bodyPr/>
          <a:lstStyle/>
          <a:p>
            <a:r>
              <a:rPr lang="fr-CH" dirty="0"/>
              <a:t>Gestion de nos dossier pour tous les  OS </a:t>
            </a:r>
          </a:p>
          <a:p>
            <a:r>
              <a:rPr lang="fr-CH" dirty="0"/>
              <a:t>Raccourcis pour lancer les applications</a:t>
            </a:r>
          </a:p>
          <a:p>
            <a:r>
              <a:rPr lang="fr-CH" dirty="0"/>
              <a:t>On peut commander notre musique : PLAY PAUSE STOP</a:t>
            </a:r>
          </a:p>
          <a:p>
            <a:r>
              <a:rPr lang="fr-CH" dirty="0"/>
              <a:t>Multithreading ! </a:t>
            </a:r>
          </a:p>
          <a:p>
            <a:pPr lvl="1"/>
            <a:r>
              <a:rPr lang="fr-CH" dirty="0"/>
              <a:t>1 Scanner peut avoir plusieurs clients. </a:t>
            </a:r>
          </a:p>
          <a:p>
            <a:pPr lvl="1"/>
            <a:r>
              <a:rPr lang="fr-CH" dirty="0"/>
              <a:t>1 User peut avoir plusieurs clients écoutant sa musique.</a:t>
            </a:r>
          </a:p>
          <a:p>
            <a:r>
              <a:rPr lang="fr-CH" dirty="0"/>
              <a:t>Gestion des erreurs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69279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68_TF33668227.potx" id="{F0D5A7CF-CB2C-478D-8806-7025D89260FA}" vid="{9DBAA9DB-DA82-43BC-A5ED-9DE8B0A8B6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Ressources humaines, à partir de 24Slides</Template>
  <TotalTime>0</TotalTime>
  <Words>327</Words>
  <Application>Microsoft Office PowerPoint</Application>
  <PresentationFormat>Grand écran</PresentationFormat>
  <Paragraphs>75</Paragraphs>
  <Slides>12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Verdana</vt:lpstr>
      <vt:lpstr>Thème Office</vt:lpstr>
      <vt:lpstr>Ressources humaines : diapositive 1</vt:lpstr>
      <vt:lpstr>Ressources humaines : diapositive 2</vt:lpstr>
      <vt:lpstr>Démonstration - VSFy</vt:lpstr>
      <vt:lpstr>Architecture : Client / Serveur - Threads</vt:lpstr>
      <vt:lpstr>Scanner</vt:lpstr>
      <vt:lpstr>Client</vt:lpstr>
      <vt:lpstr>Fonctionnalités : SCANNER</vt:lpstr>
      <vt:lpstr>Fonctionnalités : CLIENT</vt:lpstr>
      <vt:lpstr>Ce qui a été fait en plus</vt:lpstr>
      <vt:lpstr>Difficultés</vt:lpstr>
      <vt:lpstr>Conclusion</vt:lpstr>
      <vt:lpstr>Ressources humaines : diapositive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Ressources humaines : diapositive 1</dc:title>
  <dc:creator>Elias Borrajo</dc:creator>
  <cp:lastModifiedBy>Elias Borrajo</cp:lastModifiedBy>
  <cp:revision>7</cp:revision>
  <dcterms:created xsi:type="dcterms:W3CDTF">2022-06-17T11:51:24Z</dcterms:created>
  <dcterms:modified xsi:type="dcterms:W3CDTF">2022-06-17T22:32:14Z</dcterms:modified>
</cp:coreProperties>
</file>