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</p:sldIdLst>
  <p:sldSz cx="172815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544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04" autoAdjust="0"/>
    <p:restoredTop sz="90738" autoAdjust="0"/>
  </p:normalViewPr>
  <p:slideViewPr>
    <p:cSldViewPr snapToGrid="0" snapToObjects="1">
      <p:cViewPr>
        <p:scale>
          <a:sx n="69" d="100"/>
          <a:sy n="69" d="100"/>
        </p:scale>
        <p:origin x="896" y="1024"/>
      </p:cViewPr>
      <p:guideLst>
        <p:guide orient="horz" pos="2160"/>
        <p:guide pos="5443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6115" y="2130431"/>
            <a:ext cx="14689296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92229" y="3886200"/>
            <a:ext cx="1209706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15A19-77E5-C447-ABEF-62DC171C0C40}" type="datetimeFigureOut">
              <a:rPr lang="en-US" smtClean="0"/>
              <a:t>7/11/19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A3F70-9AB9-E643-B0FC-FDD5B02278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445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15A19-77E5-C447-ABEF-62DC171C0C40}" type="datetimeFigureOut">
              <a:rPr lang="en-US" smtClean="0"/>
              <a:t>7/11/19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A3F70-9AB9-E643-B0FC-FDD5B02278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333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529105" y="274644"/>
            <a:ext cx="3888344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4076" y="274644"/>
            <a:ext cx="11377004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15A19-77E5-C447-ABEF-62DC171C0C40}" type="datetimeFigureOut">
              <a:rPr lang="en-US" smtClean="0"/>
              <a:t>7/11/19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A3F70-9AB9-E643-B0FC-FDD5B02278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04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15A19-77E5-C447-ABEF-62DC171C0C40}" type="datetimeFigureOut">
              <a:rPr lang="en-US" smtClean="0"/>
              <a:t>7/11/19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A3F70-9AB9-E643-B0FC-FDD5B02278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326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5123" y="4406906"/>
            <a:ext cx="14689296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123" y="2906713"/>
            <a:ext cx="14689296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15A19-77E5-C447-ABEF-62DC171C0C40}" type="datetimeFigureOut">
              <a:rPr lang="en-US" smtClean="0"/>
              <a:t>7/11/19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A3F70-9AB9-E643-B0FC-FDD5B02278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349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4078" y="1600206"/>
            <a:ext cx="7632674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784775" y="1600206"/>
            <a:ext cx="7632674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15A19-77E5-C447-ABEF-62DC171C0C40}" type="datetimeFigureOut">
              <a:rPr lang="en-US" smtClean="0"/>
              <a:t>7/11/19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A3F70-9AB9-E643-B0FC-FDD5B02278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494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4077" y="1535113"/>
            <a:ext cx="763567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4077" y="2174875"/>
            <a:ext cx="763567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778780" y="1535113"/>
            <a:ext cx="763867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778780" y="2174875"/>
            <a:ext cx="763867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15A19-77E5-C447-ABEF-62DC171C0C40}" type="datetimeFigureOut">
              <a:rPr lang="en-US" smtClean="0"/>
              <a:t>7/11/19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A3F70-9AB9-E643-B0FC-FDD5B02278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178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15A19-77E5-C447-ABEF-62DC171C0C40}" type="datetimeFigureOut">
              <a:rPr lang="en-US" smtClean="0"/>
              <a:t>7/11/19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A3F70-9AB9-E643-B0FC-FDD5B02278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696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15A19-77E5-C447-ABEF-62DC171C0C40}" type="datetimeFigureOut">
              <a:rPr lang="en-US" smtClean="0"/>
              <a:t>7/11/19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A3F70-9AB9-E643-B0FC-FDD5B02278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465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4081" y="273050"/>
            <a:ext cx="568550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56598" y="273056"/>
            <a:ext cx="9660852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4081" y="1435103"/>
            <a:ext cx="568550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15A19-77E5-C447-ABEF-62DC171C0C40}" type="datetimeFigureOut">
              <a:rPr lang="en-US" smtClean="0"/>
              <a:t>7/11/19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A3F70-9AB9-E643-B0FC-FDD5B02278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15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7300" y="4800600"/>
            <a:ext cx="10368915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387300" y="612775"/>
            <a:ext cx="10368915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387300" y="5367338"/>
            <a:ext cx="1036891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15A19-77E5-C447-ABEF-62DC171C0C40}" type="datetimeFigureOut">
              <a:rPr lang="en-US" smtClean="0"/>
              <a:t>7/11/19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A3F70-9AB9-E643-B0FC-FDD5B02278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964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64077" y="274638"/>
            <a:ext cx="15553373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4077" y="1600206"/>
            <a:ext cx="15553373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4076" y="6356356"/>
            <a:ext cx="40323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915A19-77E5-C447-ABEF-62DC171C0C40}" type="datetimeFigureOut">
              <a:rPr lang="en-US" smtClean="0"/>
              <a:t>7/11/19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4522" y="6356356"/>
            <a:ext cx="5472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385094" y="6356356"/>
            <a:ext cx="40323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6A3F70-9AB9-E643-B0FC-FDD5B02278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930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022511" y="506876"/>
            <a:ext cx="601166" cy="400628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242653" y="2456041"/>
            <a:ext cx="3632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" charset="0"/>
                <a:ea typeface="Courier" charset="0"/>
                <a:cs typeface="Courier" charset="0"/>
              </a:rPr>
              <a:t>(C1 </a:t>
            </a:r>
            <a:r>
              <a:rPr lang="en-US" b="1" dirty="0" smtClean="0">
                <a:latin typeface="Courier" charset="0"/>
                <a:ea typeface="Courier" charset="0"/>
                <a:cs typeface="Courier" charset="0"/>
              </a:rPr>
              <a:t>-- </a:t>
            </a:r>
            <a:r>
              <a:rPr lang="en-US" b="1" dirty="0" smtClean="0">
                <a:latin typeface="Courier" charset="0"/>
                <a:ea typeface="Courier" charset="0"/>
                <a:cs typeface="Courier" charset="0"/>
              </a:rPr>
              <a:t>C2) </a:t>
            </a:r>
            <a:r>
              <a:rPr lang="en-US" b="1" dirty="0" smtClean="0">
                <a:latin typeface="Courier" charset="0"/>
                <a:ea typeface="Courier" charset="0"/>
                <a:cs typeface="Courier" charset="0"/>
              </a:rPr>
              <a:t>|| </a:t>
            </a:r>
            <a:r>
              <a:rPr lang="en-US" b="1" dirty="0" smtClean="0">
                <a:latin typeface="Courier" charset="0"/>
                <a:ea typeface="Courier" charset="0"/>
                <a:cs typeface="Courier" charset="0"/>
              </a:rPr>
              <a:t>(C3 </a:t>
            </a:r>
            <a:r>
              <a:rPr lang="en-US" b="1" dirty="0" smtClean="0">
                <a:latin typeface="Courier" charset="0"/>
                <a:ea typeface="Courier" charset="0"/>
                <a:cs typeface="Courier" charset="0"/>
              </a:rPr>
              <a:t>|| </a:t>
            </a:r>
            <a:r>
              <a:rPr lang="en-US" b="1" dirty="0" smtClean="0">
                <a:latin typeface="Courier" charset="0"/>
                <a:ea typeface="Courier" charset="0"/>
                <a:cs typeface="Courier" charset="0"/>
              </a:rPr>
              <a:t>C4) 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94445" y="534200"/>
            <a:ext cx="541932" cy="373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" charset="0"/>
                <a:ea typeface="Courier" charset="0"/>
                <a:cs typeface="Courier" charset="0"/>
              </a:rPr>
              <a:t>C1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519906" y="1167822"/>
            <a:ext cx="601166" cy="400628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591840" y="1195146"/>
            <a:ext cx="541932" cy="373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" charset="0"/>
                <a:ea typeface="Courier" charset="0"/>
                <a:cs typeface="Courier" charset="0"/>
              </a:rPr>
              <a:t>C3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524172" y="1922704"/>
            <a:ext cx="601166" cy="400628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596106" y="1950028"/>
            <a:ext cx="541932" cy="373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" charset="0"/>
                <a:ea typeface="Courier" charset="0"/>
                <a:cs typeface="Courier" charset="0"/>
              </a:rPr>
              <a:t>C4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989932" y="507394"/>
            <a:ext cx="601166" cy="400628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061866" y="534718"/>
            <a:ext cx="541932" cy="373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" charset="0"/>
                <a:ea typeface="Courier" charset="0"/>
                <a:cs typeface="Courier" charset="0"/>
              </a:rPr>
              <a:t>C2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6591098" y="712891"/>
            <a:ext cx="216979" cy="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347600" y="1735364"/>
            <a:ext cx="216979" cy="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121072" y="1360714"/>
            <a:ext cx="216979" cy="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6121072" y="2113189"/>
            <a:ext cx="216979" cy="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6338051" y="1351189"/>
            <a:ext cx="0" cy="771525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5075395" y="1727426"/>
            <a:ext cx="216979" cy="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5301923" y="1352776"/>
            <a:ext cx="216979" cy="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5301923" y="2105251"/>
            <a:ext cx="216979" cy="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5301923" y="1343251"/>
            <a:ext cx="0" cy="771525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4805532" y="705540"/>
            <a:ext cx="216979" cy="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841299" y="861404"/>
            <a:ext cx="601166" cy="400628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117331" y="2456041"/>
            <a:ext cx="3632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" charset="0"/>
                <a:ea typeface="Courier" charset="0"/>
                <a:cs typeface="Courier" charset="0"/>
              </a:rPr>
              <a:t>(C1 </a:t>
            </a:r>
            <a:r>
              <a:rPr lang="en-US" b="1" dirty="0" smtClean="0">
                <a:latin typeface="Courier" charset="0"/>
                <a:ea typeface="Courier" charset="0"/>
                <a:cs typeface="Courier" charset="0"/>
              </a:rPr>
              <a:t>-- (C2 || C3</a:t>
            </a:r>
            <a:r>
              <a:rPr lang="en-US" b="1" dirty="0" smtClean="0">
                <a:latin typeface="Courier" charset="0"/>
                <a:ea typeface="Courier" charset="0"/>
                <a:cs typeface="Courier" charset="0"/>
              </a:rPr>
              <a:t>)) </a:t>
            </a:r>
            <a:r>
              <a:rPr lang="en-US" b="1" dirty="0" smtClean="0">
                <a:latin typeface="Courier" charset="0"/>
                <a:ea typeface="Courier" charset="0"/>
                <a:cs typeface="Courier" charset="0"/>
              </a:rPr>
              <a:t>|| C4 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913233" y="888728"/>
            <a:ext cx="541932" cy="373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" charset="0"/>
                <a:ea typeface="Courier" charset="0"/>
                <a:cs typeface="Courier" charset="0"/>
              </a:rPr>
              <a:t>C1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1892224" y="505226"/>
            <a:ext cx="601166" cy="400628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1964158" y="532550"/>
            <a:ext cx="541932" cy="373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" charset="0"/>
                <a:ea typeface="Courier" charset="0"/>
                <a:cs typeface="Courier" charset="0"/>
              </a:rPr>
              <a:t>C2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1896490" y="1260108"/>
            <a:ext cx="601166" cy="400628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1968424" y="1287432"/>
            <a:ext cx="541932" cy="373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" charset="0"/>
                <a:ea typeface="Courier" charset="0"/>
                <a:cs typeface="Courier" charset="0"/>
              </a:rPr>
              <a:t>C3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1529188" y="1896011"/>
            <a:ext cx="601166" cy="400628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>
            <a:off x="1601122" y="1923335"/>
            <a:ext cx="541932" cy="373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" charset="0"/>
                <a:ea typeface="Courier" charset="0"/>
                <a:cs typeface="Courier" charset="0"/>
              </a:rPr>
              <a:t>C4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cxnSp>
        <p:nvCxnSpPr>
          <p:cNvPr id="66" name="Straight Connector 65"/>
          <p:cNvCxnSpPr/>
          <p:nvPr/>
        </p:nvCxnSpPr>
        <p:spPr>
          <a:xfrm>
            <a:off x="2130354" y="2104683"/>
            <a:ext cx="216979" cy="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1312209" y="2088808"/>
            <a:ext cx="216979" cy="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2493390" y="698118"/>
            <a:ext cx="216979" cy="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2493390" y="1450593"/>
            <a:ext cx="216979" cy="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2710369" y="688593"/>
            <a:ext cx="0" cy="771525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1450888" y="1061655"/>
            <a:ext cx="216979" cy="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1674241" y="690180"/>
            <a:ext cx="216979" cy="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1674241" y="1442655"/>
            <a:ext cx="216979" cy="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1674241" y="680655"/>
            <a:ext cx="0" cy="771525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624320" y="1056893"/>
            <a:ext cx="216979" cy="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8579824" y="2456041"/>
            <a:ext cx="3632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" charset="0"/>
                <a:ea typeface="Courier" charset="0"/>
                <a:cs typeface="Courier" charset="0"/>
              </a:rPr>
              <a:t>C1 -- (C2 || </a:t>
            </a:r>
            <a:r>
              <a:rPr lang="en-US" b="1" dirty="0" smtClean="0">
                <a:latin typeface="Courier" charset="0"/>
                <a:ea typeface="Courier" charset="0"/>
                <a:cs typeface="Courier" charset="0"/>
              </a:rPr>
              <a:t>(C3 </a:t>
            </a:r>
            <a:r>
              <a:rPr lang="en-US" b="1" dirty="0" smtClean="0">
                <a:latin typeface="Courier" charset="0"/>
                <a:ea typeface="Courier" charset="0"/>
                <a:cs typeface="Courier" charset="0"/>
              </a:rPr>
              <a:t>|| </a:t>
            </a:r>
            <a:r>
              <a:rPr lang="en-US" b="1" dirty="0" smtClean="0">
                <a:latin typeface="Courier" charset="0"/>
                <a:ea typeface="Courier" charset="0"/>
                <a:cs typeface="Courier" charset="0"/>
              </a:rPr>
              <a:t>C4)) 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12844981" y="2456041"/>
            <a:ext cx="3632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" charset="0"/>
                <a:ea typeface="Courier" charset="0"/>
                <a:cs typeface="Courier" charset="0"/>
              </a:rPr>
              <a:t>((C1 </a:t>
            </a:r>
            <a:r>
              <a:rPr lang="en-US" b="1" dirty="0" smtClean="0">
                <a:latin typeface="Courier" charset="0"/>
                <a:ea typeface="Courier" charset="0"/>
                <a:cs typeface="Courier" charset="0"/>
              </a:rPr>
              <a:t>-- </a:t>
            </a:r>
            <a:r>
              <a:rPr lang="en-US" b="1" dirty="0" smtClean="0">
                <a:latin typeface="Courier" charset="0"/>
                <a:ea typeface="Courier" charset="0"/>
                <a:cs typeface="Courier" charset="0"/>
              </a:rPr>
              <a:t>C2) </a:t>
            </a:r>
            <a:r>
              <a:rPr lang="en-US" b="1" dirty="0" smtClean="0">
                <a:latin typeface="Courier" charset="0"/>
                <a:ea typeface="Courier" charset="0"/>
                <a:cs typeface="Courier" charset="0"/>
              </a:rPr>
              <a:t>|| C3) || C4 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1471112" y="42262"/>
            <a:ext cx="507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>
                <a:solidFill>
                  <a:schemeClr val="tx2">
                    <a:lumMod val="75000"/>
                  </a:schemeClr>
                </a:solidFill>
                <a:latin typeface="Arial"/>
                <a:cs typeface="Arial"/>
              </a:rPr>
              <a:t>(a)</a:t>
            </a:r>
            <a:endParaRPr lang="en-US" dirty="0">
              <a:solidFill>
                <a:schemeClr val="tx2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5596434" y="37712"/>
            <a:ext cx="507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Arial"/>
                <a:cs typeface="Arial"/>
              </a:rPr>
              <a:t>(b)</a:t>
            </a:r>
            <a:endParaRPr lang="en-US" dirty="0">
              <a:solidFill>
                <a:schemeClr val="tx2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9908674" y="46329"/>
            <a:ext cx="507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Arial"/>
                <a:cs typeface="Arial"/>
              </a:rPr>
              <a:t>(c)</a:t>
            </a:r>
            <a:endParaRPr lang="en-US" dirty="0">
              <a:solidFill>
                <a:schemeClr val="tx2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14298512" y="39196"/>
            <a:ext cx="507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Arial"/>
                <a:cs typeface="Arial"/>
              </a:rPr>
              <a:t>(d)</a:t>
            </a:r>
            <a:endParaRPr lang="en-US" dirty="0">
              <a:solidFill>
                <a:schemeClr val="tx2">
                  <a:lumMod val="75000"/>
                </a:schemeClr>
              </a:solidFill>
              <a:latin typeface="Arial"/>
              <a:cs typeface="Arial"/>
            </a:endParaRPr>
          </a:p>
        </p:txBody>
      </p:sp>
      <p:cxnSp>
        <p:nvCxnSpPr>
          <p:cNvPr id="121" name="Straight Connector 120"/>
          <p:cNvCxnSpPr/>
          <p:nvPr/>
        </p:nvCxnSpPr>
        <p:spPr>
          <a:xfrm>
            <a:off x="5772953" y="705540"/>
            <a:ext cx="216979" cy="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>
            <a:off x="5630027" y="705540"/>
            <a:ext cx="216979" cy="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>
            <a:off x="4805532" y="695551"/>
            <a:ext cx="0" cy="771525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>
            <a:off x="4805532" y="965426"/>
            <a:ext cx="0" cy="771525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>
            <a:off x="4894971" y="1727426"/>
            <a:ext cx="216979" cy="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>
            <a:off x="4805532" y="1727652"/>
            <a:ext cx="216979" cy="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>
            <a:off x="6808077" y="705540"/>
            <a:ext cx="0" cy="771525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>
            <a:off x="6583629" y="1737178"/>
            <a:ext cx="216979" cy="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>
            <a:off x="6805779" y="973364"/>
            <a:ext cx="0" cy="771525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>
            <a:off x="6495308" y="1735364"/>
            <a:ext cx="216979" cy="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6" name="Rectangle 135"/>
          <p:cNvSpPr/>
          <p:nvPr/>
        </p:nvSpPr>
        <p:spPr>
          <a:xfrm>
            <a:off x="10397188" y="1157945"/>
            <a:ext cx="601166" cy="400628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TextBox 136"/>
          <p:cNvSpPr txBox="1"/>
          <p:nvPr/>
        </p:nvSpPr>
        <p:spPr>
          <a:xfrm>
            <a:off x="10469122" y="1185269"/>
            <a:ext cx="541932" cy="373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" charset="0"/>
                <a:ea typeface="Courier" charset="0"/>
                <a:cs typeface="Courier" charset="0"/>
              </a:rPr>
              <a:t>C3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38" name="Rectangle 137"/>
          <p:cNvSpPr/>
          <p:nvPr/>
        </p:nvSpPr>
        <p:spPr>
          <a:xfrm>
            <a:off x="10401454" y="1912827"/>
            <a:ext cx="601166" cy="400628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TextBox 138"/>
          <p:cNvSpPr txBox="1"/>
          <p:nvPr/>
        </p:nvSpPr>
        <p:spPr>
          <a:xfrm>
            <a:off x="10473388" y="1940151"/>
            <a:ext cx="541932" cy="373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" charset="0"/>
                <a:ea typeface="Courier" charset="0"/>
                <a:cs typeface="Courier" charset="0"/>
              </a:rPr>
              <a:t>C4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10397188" y="494637"/>
            <a:ext cx="601166" cy="400628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TextBox 140"/>
          <p:cNvSpPr txBox="1"/>
          <p:nvPr/>
        </p:nvSpPr>
        <p:spPr>
          <a:xfrm>
            <a:off x="10469122" y="521961"/>
            <a:ext cx="541932" cy="373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" charset="0"/>
                <a:ea typeface="Courier" charset="0"/>
                <a:cs typeface="Courier" charset="0"/>
              </a:rPr>
              <a:t>C2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cxnSp>
        <p:nvCxnSpPr>
          <p:cNvPr id="142" name="Straight Connector 141"/>
          <p:cNvCxnSpPr/>
          <p:nvPr/>
        </p:nvCxnSpPr>
        <p:spPr>
          <a:xfrm>
            <a:off x="11468380" y="693489"/>
            <a:ext cx="216979" cy="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/>
          <p:nvPr/>
        </p:nvCxnSpPr>
        <p:spPr>
          <a:xfrm>
            <a:off x="11224882" y="1725487"/>
            <a:ext cx="216979" cy="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/>
        </p:nvCxnSpPr>
        <p:spPr>
          <a:xfrm>
            <a:off x="10998354" y="1350837"/>
            <a:ext cx="216979" cy="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/>
          <p:nvPr/>
        </p:nvCxnSpPr>
        <p:spPr>
          <a:xfrm>
            <a:off x="10998354" y="2103312"/>
            <a:ext cx="216979" cy="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>
            <a:off x="11215333" y="1342899"/>
            <a:ext cx="0" cy="771525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>
            <a:off x="9952677" y="1717549"/>
            <a:ext cx="216979" cy="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/>
          <p:nvPr/>
        </p:nvCxnSpPr>
        <p:spPr>
          <a:xfrm>
            <a:off x="10179205" y="1342899"/>
            <a:ext cx="216979" cy="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/>
          <p:nvPr/>
        </p:nvCxnSpPr>
        <p:spPr>
          <a:xfrm>
            <a:off x="10179205" y="2095374"/>
            <a:ext cx="216979" cy="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>
            <a:off x="10179205" y="1333374"/>
            <a:ext cx="0" cy="771525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/>
          <p:cNvCxnSpPr/>
          <p:nvPr/>
        </p:nvCxnSpPr>
        <p:spPr>
          <a:xfrm>
            <a:off x="9682814" y="695663"/>
            <a:ext cx="216979" cy="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/>
          <p:nvPr/>
        </p:nvCxnSpPr>
        <p:spPr>
          <a:xfrm>
            <a:off x="10180209" y="692783"/>
            <a:ext cx="216979" cy="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/>
          <p:nvPr/>
        </p:nvCxnSpPr>
        <p:spPr>
          <a:xfrm>
            <a:off x="10037283" y="692783"/>
            <a:ext cx="216979" cy="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/>
          <p:cNvCxnSpPr/>
          <p:nvPr/>
        </p:nvCxnSpPr>
        <p:spPr>
          <a:xfrm>
            <a:off x="9686755" y="686002"/>
            <a:ext cx="0" cy="771525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/>
          <p:nvPr/>
        </p:nvCxnSpPr>
        <p:spPr>
          <a:xfrm>
            <a:off x="9686755" y="955549"/>
            <a:ext cx="0" cy="771525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/>
          <p:nvPr/>
        </p:nvCxnSpPr>
        <p:spPr>
          <a:xfrm>
            <a:off x="9772253" y="1717549"/>
            <a:ext cx="216979" cy="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/>
          <p:nvPr/>
        </p:nvCxnSpPr>
        <p:spPr>
          <a:xfrm>
            <a:off x="9682814" y="1717775"/>
            <a:ext cx="216979" cy="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/>
          <p:cNvCxnSpPr/>
          <p:nvPr/>
        </p:nvCxnSpPr>
        <p:spPr>
          <a:xfrm>
            <a:off x="9465835" y="1192087"/>
            <a:ext cx="216979" cy="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/>
          <p:nvPr/>
        </p:nvCxnSpPr>
        <p:spPr>
          <a:xfrm>
            <a:off x="11682184" y="686138"/>
            <a:ext cx="0" cy="771525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/>
          <p:nvPr/>
        </p:nvCxnSpPr>
        <p:spPr>
          <a:xfrm>
            <a:off x="11460911" y="1727301"/>
            <a:ext cx="216979" cy="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/>
          <p:nvPr/>
        </p:nvCxnSpPr>
        <p:spPr>
          <a:xfrm>
            <a:off x="11679886" y="963487"/>
            <a:ext cx="0" cy="771525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/>
          <p:nvPr/>
        </p:nvCxnSpPr>
        <p:spPr>
          <a:xfrm>
            <a:off x="11372590" y="1725487"/>
            <a:ext cx="216979" cy="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/>
          <p:nvPr/>
        </p:nvCxnSpPr>
        <p:spPr>
          <a:xfrm>
            <a:off x="11677890" y="1206601"/>
            <a:ext cx="216979" cy="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4" name="Rectangle 163"/>
          <p:cNvSpPr/>
          <p:nvPr/>
        </p:nvSpPr>
        <p:spPr>
          <a:xfrm>
            <a:off x="8821141" y="994532"/>
            <a:ext cx="601166" cy="400628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TextBox 164"/>
          <p:cNvSpPr txBox="1"/>
          <p:nvPr/>
        </p:nvSpPr>
        <p:spPr>
          <a:xfrm>
            <a:off x="8893075" y="1021856"/>
            <a:ext cx="541932" cy="373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" charset="0"/>
                <a:ea typeface="Courier" charset="0"/>
                <a:cs typeface="Courier" charset="0"/>
              </a:rPr>
              <a:t>C1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cxnSp>
        <p:nvCxnSpPr>
          <p:cNvPr id="166" name="Straight Connector 165"/>
          <p:cNvCxnSpPr/>
          <p:nvPr/>
        </p:nvCxnSpPr>
        <p:spPr>
          <a:xfrm>
            <a:off x="8604162" y="1193196"/>
            <a:ext cx="216979" cy="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/>
          <p:nvPr/>
        </p:nvCxnSpPr>
        <p:spPr>
          <a:xfrm>
            <a:off x="9428657" y="1193196"/>
            <a:ext cx="216979" cy="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/>
          <p:cNvCxnSpPr/>
          <p:nvPr/>
        </p:nvCxnSpPr>
        <p:spPr>
          <a:xfrm>
            <a:off x="9874689" y="695663"/>
            <a:ext cx="216979" cy="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/>
          <p:cNvCxnSpPr/>
          <p:nvPr/>
        </p:nvCxnSpPr>
        <p:spPr>
          <a:xfrm>
            <a:off x="11006789" y="694288"/>
            <a:ext cx="216979" cy="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/>
          <p:nvPr/>
        </p:nvCxnSpPr>
        <p:spPr>
          <a:xfrm>
            <a:off x="11361258" y="694583"/>
            <a:ext cx="216979" cy="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/>
          <p:nvPr/>
        </p:nvCxnSpPr>
        <p:spPr>
          <a:xfrm>
            <a:off x="11198664" y="694288"/>
            <a:ext cx="216979" cy="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3" name="Rectangle 172"/>
          <p:cNvSpPr/>
          <p:nvPr/>
        </p:nvSpPr>
        <p:spPr>
          <a:xfrm>
            <a:off x="13765089" y="564280"/>
            <a:ext cx="601166" cy="400628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TextBox 173"/>
          <p:cNvSpPr txBox="1"/>
          <p:nvPr/>
        </p:nvSpPr>
        <p:spPr>
          <a:xfrm>
            <a:off x="13837023" y="591604"/>
            <a:ext cx="541932" cy="373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" charset="0"/>
                <a:ea typeface="Courier" charset="0"/>
                <a:cs typeface="Courier" charset="0"/>
              </a:rPr>
              <a:t>C1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75" name="Rectangle 174"/>
          <p:cNvSpPr/>
          <p:nvPr/>
        </p:nvSpPr>
        <p:spPr>
          <a:xfrm>
            <a:off x="14732510" y="564798"/>
            <a:ext cx="601166" cy="400628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TextBox 175"/>
          <p:cNvSpPr txBox="1"/>
          <p:nvPr/>
        </p:nvSpPr>
        <p:spPr>
          <a:xfrm>
            <a:off x="14804444" y="592122"/>
            <a:ext cx="541932" cy="373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" charset="0"/>
                <a:ea typeface="Courier" charset="0"/>
                <a:cs typeface="Courier" charset="0"/>
              </a:rPr>
              <a:t>C2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cxnSp>
        <p:nvCxnSpPr>
          <p:cNvPr id="177" name="Straight Connector 176"/>
          <p:cNvCxnSpPr/>
          <p:nvPr/>
        </p:nvCxnSpPr>
        <p:spPr>
          <a:xfrm>
            <a:off x="15333676" y="767120"/>
            <a:ext cx="216979" cy="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/>
          <p:cNvCxnSpPr/>
          <p:nvPr/>
        </p:nvCxnSpPr>
        <p:spPr>
          <a:xfrm>
            <a:off x="13548110" y="762944"/>
            <a:ext cx="216979" cy="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/>
          <p:nvPr/>
        </p:nvCxnSpPr>
        <p:spPr>
          <a:xfrm>
            <a:off x="14515531" y="762944"/>
            <a:ext cx="216979" cy="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/>
          <p:cNvCxnSpPr/>
          <p:nvPr/>
        </p:nvCxnSpPr>
        <p:spPr>
          <a:xfrm>
            <a:off x="14372605" y="762944"/>
            <a:ext cx="216979" cy="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1" name="Rectangle 180"/>
          <p:cNvSpPr/>
          <p:nvPr/>
        </p:nvSpPr>
        <p:spPr>
          <a:xfrm>
            <a:off x="14246684" y="1320486"/>
            <a:ext cx="601166" cy="400628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TextBox 181"/>
          <p:cNvSpPr txBox="1"/>
          <p:nvPr/>
        </p:nvSpPr>
        <p:spPr>
          <a:xfrm>
            <a:off x="14318618" y="1347810"/>
            <a:ext cx="541932" cy="373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" charset="0"/>
                <a:ea typeface="Courier" charset="0"/>
                <a:cs typeface="Courier" charset="0"/>
              </a:rPr>
              <a:t>C3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cxnSp>
        <p:nvCxnSpPr>
          <p:cNvPr id="183" name="Straight Connector 182"/>
          <p:cNvCxnSpPr/>
          <p:nvPr/>
        </p:nvCxnSpPr>
        <p:spPr>
          <a:xfrm>
            <a:off x="15334321" y="1522627"/>
            <a:ext cx="216979" cy="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/>
          <p:nvPr/>
        </p:nvCxnSpPr>
        <p:spPr>
          <a:xfrm>
            <a:off x="13532310" y="1518223"/>
            <a:ext cx="216979" cy="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/>
          <p:cNvCxnSpPr/>
          <p:nvPr/>
        </p:nvCxnSpPr>
        <p:spPr>
          <a:xfrm>
            <a:off x="14029705" y="1518632"/>
            <a:ext cx="216979" cy="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>
            <a:off x="13886779" y="1518632"/>
            <a:ext cx="216979" cy="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13724185" y="1518223"/>
            <a:ext cx="216979" cy="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/>
          <p:cNvCxnSpPr/>
          <p:nvPr/>
        </p:nvCxnSpPr>
        <p:spPr>
          <a:xfrm>
            <a:off x="14856285" y="1523426"/>
            <a:ext cx="216979" cy="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/>
          <p:cNvCxnSpPr/>
          <p:nvPr/>
        </p:nvCxnSpPr>
        <p:spPr>
          <a:xfrm>
            <a:off x="15214043" y="1523721"/>
            <a:ext cx="216979" cy="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/>
          <p:cNvCxnSpPr/>
          <p:nvPr/>
        </p:nvCxnSpPr>
        <p:spPr>
          <a:xfrm>
            <a:off x="15048160" y="1523426"/>
            <a:ext cx="216979" cy="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1" name="Rectangle 190"/>
          <p:cNvSpPr/>
          <p:nvPr/>
        </p:nvSpPr>
        <p:spPr>
          <a:xfrm>
            <a:off x="14253348" y="1936416"/>
            <a:ext cx="601166" cy="400628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TextBox 191"/>
          <p:cNvSpPr txBox="1"/>
          <p:nvPr/>
        </p:nvSpPr>
        <p:spPr>
          <a:xfrm>
            <a:off x="14325282" y="1963740"/>
            <a:ext cx="541932" cy="373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" charset="0"/>
                <a:ea typeface="Courier" charset="0"/>
                <a:cs typeface="Courier" charset="0"/>
              </a:rPr>
              <a:t>C4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cxnSp>
        <p:nvCxnSpPr>
          <p:cNvPr id="193" name="Straight Connector 192"/>
          <p:cNvCxnSpPr/>
          <p:nvPr/>
        </p:nvCxnSpPr>
        <p:spPr>
          <a:xfrm>
            <a:off x="15324540" y="2135268"/>
            <a:ext cx="216979" cy="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/>
          <p:cNvCxnSpPr/>
          <p:nvPr/>
        </p:nvCxnSpPr>
        <p:spPr>
          <a:xfrm>
            <a:off x="13538974" y="2134267"/>
            <a:ext cx="216979" cy="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/>
          <p:cNvCxnSpPr/>
          <p:nvPr/>
        </p:nvCxnSpPr>
        <p:spPr>
          <a:xfrm>
            <a:off x="14036369" y="2134562"/>
            <a:ext cx="216979" cy="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/>
          <p:cNvCxnSpPr/>
          <p:nvPr/>
        </p:nvCxnSpPr>
        <p:spPr>
          <a:xfrm>
            <a:off x="13893443" y="2134562"/>
            <a:ext cx="216979" cy="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/>
          <p:cNvCxnSpPr/>
          <p:nvPr/>
        </p:nvCxnSpPr>
        <p:spPr>
          <a:xfrm>
            <a:off x="13730849" y="2134267"/>
            <a:ext cx="216979" cy="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/>
          <p:cNvCxnSpPr/>
          <p:nvPr/>
        </p:nvCxnSpPr>
        <p:spPr>
          <a:xfrm>
            <a:off x="14862949" y="2136067"/>
            <a:ext cx="216979" cy="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/>
          <p:cNvCxnSpPr/>
          <p:nvPr/>
        </p:nvCxnSpPr>
        <p:spPr>
          <a:xfrm>
            <a:off x="15217418" y="2136362"/>
            <a:ext cx="216979" cy="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/>
          <p:cNvCxnSpPr/>
          <p:nvPr/>
        </p:nvCxnSpPr>
        <p:spPr>
          <a:xfrm>
            <a:off x="15054824" y="2136067"/>
            <a:ext cx="216979" cy="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/>
          <p:cNvCxnSpPr/>
          <p:nvPr/>
        </p:nvCxnSpPr>
        <p:spPr>
          <a:xfrm>
            <a:off x="13542177" y="753630"/>
            <a:ext cx="0" cy="771525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/>
          <p:cNvCxnSpPr/>
          <p:nvPr/>
        </p:nvCxnSpPr>
        <p:spPr>
          <a:xfrm>
            <a:off x="15547366" y="759655"/>
            <a:ext cx="0" cy="771525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/>
          <p:cNvCxnSpPr/>
          <p:nvPr/>
        </p:nvCxnSpPr>
        <p:spPr>
          <a:xfrm>
            <a:off x="15541519" y="2137737"/>
            <a:ext cx="216979" cy="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/>
          <p:cNvCxnSpPr/>
          <p:nvPr/>
        </p:nvCxnSpPr>
        <p:spPr>
          <a:xfrm>
            <a:off x="15821503" y="1376206"/>
            <a:ext cx="0" cy="771525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/>
          <p:nvPr/>
        </p:nvCxnSpPr>
        <p:spPr>
          <a:xfrm>
            <a:off x="15610874" y="2138095"/>
            <a:ext cx="216979" cy="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/>
          <p:cNvCxnSpPr/>
          <p:nvPr/>
        </p:nvCxnSpPr>
        <p:spPr>
          <a:xfrm>
            <a:off x="15821503" y="1120072"/>
            <a:ext cx="0" cy="771525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/>
          <p:cNvCxnSpPr/>
          <p:nvPr/>
        </p:nvCxnSpPr>
        <p:spPr>
          <a:xfrm>
            <a:off x="15550655" y="1129286"/>
            <a:ext cx="216979" cy="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/>
          <p:cNvCxnSpPr/>
          <p:nvPr/>
        </p:nvCxnSpPr>
        <p:spPr>
          <a:xfrm>
            <a:off x="15610874" y="1129754"/>
            <a:ext cx="216979" cy="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/>
          <p:cNvCxnSpPr/>
          <p:nvPr/>
        </p:nvCxnSpPr>
        <p:spPr>
          <a:xfrm flipH="1">
            <a:off x="13261379" y="1363037"/>
            <a:ext cx="0" cy="771525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/>
          <p:cNvCxnSpPr/>
          <p:nvPr/>
        </p:nvCxnSpPr>
        <p:spPr>
          <a:xfrm flipH="1">
            <a:off x="13251854" y="2134451"/>
            <a:ext cx="216979" cy="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/>
          <p:cNvCxnSpPr/>
          <p:nvPr/>
        </p:nvCxnSpPr>
        <p:spPr>
          <a:xfrm flipH="1">
            <a:off x="13261379" y="1106903"/>
            <a:ext cx="0" cy="771525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/>
          <p:cNvCxnSpPr/>
          <p:nvPr/>
        </p:nvCxnSpPr>
        <p:spPr>
          <a:xfrm flipH="1">
            <a:off x="13315248" y="1116117"/>
            <a:ext cx="216979" cy="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Connector 215"/>
          <p:cNvCxnSpPr/>
          <p:nvPr/>
        </p:nvCxnSpPr>
        <p:spPr>
          <a:xfrm flipH="1">
            <a:off x="13255029" y="1116585"/>
            <a:ext cx="216979" cy="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Connector 217"/>
          <p:cNvCxnSpPr/>
          <p:nvPr/>
        </p:nvCxnSpPr>
        <p:spPr>
          <a:xfrm flipH="1">
            <a:off x="13394729" y="2132238"/>
            <a:ext cx="216979" cy="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227"/>
          <p:cNvCxnSpPr/>
          <p:nvPr/>
        </p:nvCxnSpPr>
        <p:spPr>
          <a:xfrm flipH="1">
            <a:off x="633065" y="1306676"/>
            <a:ext cx="0" cy="771525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/>
          <p:cNvCxnSpPr/>
          <p:nvPr/>
        </p:nvCxnSpPr>
        <p:spPr>
          <a:xfrm flipH="1">
            <a:off x="633065" y="1053717"/>
            <a:ext cx="0" cy="771525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/>
          <p:cNvCxnSpPr/>
          <p:nvPr/>
        </p:nvCxnSpPr>
        <p:spPr>
          <a:xfrm>
            <a:off x="729317" y="2087571"/>
            <a:ext cx="216979" cy="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/>
          <p:cNvCxnSpPr/>
          <p:nvPr/>
        </p:nvCxnSpPr>
        <p:spPr>
          <a:xfrm>
            <a:off x="1226712" y="2087866"/>
            <a:ext cx="216979" cy="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/>
          <p:cNvCxnSpPr/>
          <p:nvPr/>
        </p:nvCxnSpPr>
        <p:spPr>
          <a:xfrm>
            <a:off x="1083786" y="2087866"/>
            <a:ext cx="216979" cy="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Connector 232"/>
          <p:cNvCxnSpPr/>
          <p:nvPr/>
        </p:nvCxnSpPr>
        <p:spPr>
          <a:xfrm>
            <a:off x="921192" y="2087571"/>
            <a:ext cx="216979" cy="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/>
          <p:cNvCxnSpPr/>
          <p:nvPr/>
        </p:nvCxnSpPr>
        <p:spPr>
          <a:xfrm flipH="1">
            <a:off x="623172" y="2088717"/>
            <a:ext cx="216979" cy="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Connector 235"/>
          <p:cNvCxnSpPr/>
          <p:nvPr/>
        </p:nvCxnSpPr>
        <p:spPr>
          <a:xfrm flipH="1">
            <a:off x="2925415" y="1326561"/>
            <a:ext cx="0" cy="771525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Connector 236"/>
          <p:cNvCxnSpPr/>
          <p:nvPr/>
        </p:nvCxnSpPr>
        <p:spPr>
          <a:xfrm flipH="1">
            <a:off x="2925415" y="1051377"/>
            <a:ext cx="0" cy="771525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Connector 237"/>
          <p:cNvCxnSpPr/>
          <p:nvPr/>
        </p:nvCxnSpPr>
        <p:spPr>
          <a:xfrm>
            <a:off x="2710369" y="1061655"/>
            <a:ext cx="216979" cy="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Connector 238"/>
          <p:cNvCxnSpPr/>
          <p:nvPr/>
        </p:nvCxnSpPr>
        <p:spPr>
          <a:xfrm>
            <a:off x="2718734" y="2103322"/>
            <a:ext cx="216979" cy="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/>
          <p:cNvCxnSpPr/>
          <p:nvPr/>
        </p:nvCxnSpPr>
        <p:spPr>
          <a:xfrm>
            <a:off x="2154892" y="2102085"/>
            <a:ext cx="216979" cy="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Connector 240"/>
          <p:cNvCxnSpPr/>
          <p:nvPr/>
        </p:nvCxnSpPr>
        <p:spPr>
          <a:xfrm>
            <a:off x="2655462" y="2102380"/>
            <a:ext cx="216979" cy="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Connector 241"/>
          <p:cNvCxnSpPr/>
          <p:nvPr/>
        </p:nvCxnSpPr>
        <p:spPr>
          <a:xfrm>
            <a:off x="2509361" y="2102380"/>
            <a:ext cx="216979" cy="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Connector 242"/>
          <p:cNvCxnSpPr/>
          <p:nvPr/>
        </p:nvCxnSpPr>
        <p:spPr>
          <a:xfrm>
            <a:off x="2346767" y="2102085"/>
            <a:ext cx="216979" cy="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95766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5578</TotalTime>
  <Words>69</Words>
  <Application>Microsoft Macintosh PowerPoint</Application>
  <PresentationFormat>Custom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Courier</vt:lpstr>
      <vt:lpstr>Arial</vt:lpstr>
      <vt:lpstr>Office Theme</vt:lpstr>
      <vt:lpstr>PowerPoint Presentation</vt:lpstr>
    </vt:vector>
  </TitlesOfParts>
  <Company>KTH</Company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Broman</dc:creator>
  <cp:lastModifiedBy>Microsoft Office User</cp:lastModifiedBy>
  <cp:revision>85</cp:revision>
  <cp:lastPrinted>2019-07-11T06:15:51Z</cp:lastPrinted>
  <dcterms:created xsi:type="dcterms:W3CDTF">2015-09-08T10:01:03Z</dcterms:created>
  <dcterms:modified xsi:type="dcterms:W3CDTF">2019-07-11T06:16:12Z</dcterms:modified>
</cp:coreProperties>
</file>