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B614C7E8-079C-45C4-9C35-D52063B8BAEC}">
          <p14:sldIdLst>
            <p14:sldId id="256"/>
            <p14:sldId id="257"/>
            <p14:sldId id="258"/>
            <p14:sldId id="262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0C11-AD4B-4954-AF19-15EC214E9B8E}" v="1481" dt="2025-03-18T19:58:56.735"/>
    <p1510:client id="{503F237D-A334-4309-86B3-9D495E6C8F22}" v="1720" dt="2025-03-18T19:47:4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1A1A-2591-F074-B65E-CA292DAB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82930-3041-DD3C-6205-75CDAF9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F51C-2B64-307A-8FFE-FAADBD00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70A0-2734-060C-2E1C-F2CA153E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2AB2-E5AA-CC41-01DE-86D7CB2A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746-F753-F946-CAC3-33C83399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C01E4-19B7-F2F6-376E-A4486E71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37A9-1951-E9A1-957B-1D572C72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DFD7-9BFB-13AF-0B9B-1FB45D2E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4D41-7FB1-E959-8C7B-F248FC9F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22559-0026-C71C-3456-E0E3FA1EB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ADC7-A3B0-FA07-8FB0-8795E1C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B3DA-9F76-5B83-C416-AFA5B407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55A2-DA08-1637-27B0-26C75609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35C5-D172-CBED-4CA7-D3C41271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B47C-44D0-FFEC-E897-66060894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E569-EA00-C3BA-D2BE-44DFECAA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73BF-4C79-DBC7-C210-710DB76C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0EC-7C63-C5FD-65D5-8A836210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D577-939F-A91F-0935-8F18A05E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92BB-4377-1BCD-C520-103AA04F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89FD-A528-6BB9-0A3E-C61D9D8E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3D81-2BC6-9E35-077C-DE66BB1A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A772-0224-B81E-248E-07D655DD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A470-9768-4725-8D7A-CB9F3210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7E28-0F8E-4634-23B2-B61BAF11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2E57-3AD4-D47E-5293-DCFCCD50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4469-5398-AACA-367C-DD40CDED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F37C1-1532-5418-62AA-90D58F34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31E0-A28B-DD13-CE46-FD48D09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702A-FA14-321B-0D6B-2E8E847E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495F-4804-BA92-2B2E-2C6AC6DF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BAD3-F724-87E0-43CA-7B0379E0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386B8-733D-7122-68E5-84082F4C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58112-F6AD-4624-A319-576D8734C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C1056-321F-5E32-9AC6-245FC753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B3154-C1EC-44B4-3077-803FE24E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6FF17-9B74-4565-2E95-8841BCB2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467C6-95FD-9D2B-C5CE-8A1DE34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5663-CF7A-640D-B83A-F5CDB988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0F377-A631-4D12-4D61-3C59B5B8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40433-D80E-6D52-4A77-FB84C692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661D2-96C7-2C80-B042-410AC857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F3AF4-44D3-1CA6-28BE-0D867D9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C78E7-4F1E-4FA7-BF6D-F961A416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BF27-0394-8A50-CC28-244B0E45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1344-9145-6853-629D-C2C83CB6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2453-237B-BB6A-A9A5-F20C92EB6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7859-2FDE-4FC9-9AC2-C319228A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33D99-F154-5B24-4C5A-ECA2C205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31F0-CDF0-22EC-3AA0-6709822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E437-23C0-CF66-CCD7-ED4FDEAC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5DFD-04C4-2B61-A7DB-9B70E428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91FF9-55A7-EF49-201A-D3D3429C3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D4E3-E729-9911-DC28-006ACAFE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A5DCA-B7CB-401C-5DF3-170D5E7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653CC-E603-9177-05B1-EE392345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192E-0F93-EFA2-4EE0-C5A7B5AB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2DBF2-FA8E-7580-7671-7220FCAB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3F8D-F64C-930E-BB5C-F8396D0A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4284-1C5D-B1CC-258D-ED329D2A3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9F5F-2034-E840-AC00-902FA83CE17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08ED-BD6B-473F-7F2E-066CD685C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3111-2E84-F8C3-CB06-B9ECFC63B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26BC-7A48-E047-AE33-1B1AA5421F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pm-cert.net/documents/apmg-en/agile_method_x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F46D-A282-5DCC-9896-6D995FF4C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i="1" dirty="0" err="1">
                <a:ea typeface="+mj-lt"/>
                <a:cs typeface="+mj-lt"/>
              </a:rPr>
              <a:t>Programación</a:t>
            </a:r>
            <a:r>
              <a:rPr lang="en-US" sz="3200" b="1" i="1" dirty="0">
                <a:ea typeface="+mj-lt"/>
                <a:cs typeface="+mj-lt"/>
              </a:rPr>
              <a:t> Extrema (XP)</a:t>
            </a:r>
            <a:br>
              <a:rPr lang="en-US" sz="2800" b="1" i="1">
                <a:ea typeface="Calibri Light"/>
                <a:cs typeface="Calibri Light"/>
              </a:rPr>
            </a:br>
            <a:endParaRPr lang="es-ES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3AAF1-64AC-C45D-C506-6DEFB0A86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Módelo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Proceso</a:t>
            </a:r>
            <a:r>
              <a:rPr lang="en-US">
                <a:ea typeface="Calibri"/>
                <a:cs typeface="Calibri"/>
              </a:rPr>
              <a:t> de Datos y Orientacion a Objetos.</a:t>
            </a:r>
            <a:endParaRPr lang="es-E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Elias Franco y Kevin Doerksen</a:t>
            </a: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84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55C2B-BCDA-FABA-17B1-CF55CA48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¿Qué es y 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25CCC-0400-25BD-BD3A-85275D31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Calibri"/>
                <a:cs typeface="Calibri"/>
              </a:rPr>
              <a:t>La programación extrema(XP) es un tipo de enfoque en el desarrollo de sistemas, que se enfoca en aceptar las buenas prácticas a la hora de desarrollar el software que se necesita llevándolos al extremo.</a:t>
            </a: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51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1324-9A0C-3A88-6CC6-D2A1DE5F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300" b="1">
                <a:ea typeface="+mj-lt"/>
                <a:cs typeface="+mj-lt"/>
              </a:rPr>
              <a:t>¿Cuáles son sus etapas o partes?</a:t>
            </a:r>
            <a:endParaRPr lang="es-ES" b="1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3DA79-8C04-9A91-2AA6-88297A49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ea typeface="Calibri"/>
                <a:cs typeface="Calibri"/>
              </a:rPr>
              <a:t>La Programación Extrema consta de cuatro </a:t>
            </a:r>
            <a:r>
              <a:rPr lang="es-ES">
                <a:ea typeface="Calibri"/>
                <a:cs typeface="Calibri"/>
              </a:rPr>
              <a:t>actividades</a:t>
            </a:r>
            <a:r>
              <a:rPr lang="es-ES" dirty="0">
                <a:ea typeface="Calibri"/>
                <a:cs typeface="Calibri"/>
              </a:rPr>
              <a:t> fundamentales</a:t>
            </a:r>
            <a:r>
              <a:rPr lang="es-ES">
                <a:ea typeface="Calibri"/>
                <a:cs typeface="Calibri"/>
              </a:rPr>
              <a:t>; </a:t>
            </a:r>
            <a:endParaRPr lang="es-ES"/>
          </a:p>
          <a:p>
            <a:r>
              <a:rPr lang="es-ES" b="1" i="1">
                <a:ea typeface="Calibri"/>
                <a:cs typeface="Calibri"/>
              </a:rPr>
              <a:t>1-  Codificar:</a:t>
            </a:r>
            <a:r>
              <a:rPr lang="es-ES">
                <a:ea typeface="Calibri"/>
                <a:cs typeface="Calibri"/>
              </a:rPr>
              <a:t> Luego de tener ya todos los requerimientos que obtuvimos del cliente, qué necesidad va a cubrir nuestro software, es hora de estructurar correctamente nuestro proyecto </a:t>
            </a:r>
            <a:r>
              <a:rPr lang="es-ES" err="1">
                <a:ea typeface="Calibri"/>
                <a:cs typeface="Calibri"/>
              </a:rPr>
              <a:t>y</a:t>
            </a:r>
            <a:r>
              <a:rPr lang="es-ES">
                <a:ea typeface="Calibri"/>
                <a:cs typeface="Calibri"/>
              </a:rPr>
              <a:t> implementarlo a código.</a:t>
            </a:r>
          </a:p>
          <a:p>
            <a:r>
              <a:rPr lang="es-ES" b="1" i="1">
                <a:ea typeface="Calibri"/>
                <a:cs typeface="Calibri"/>
              </a:rPr>
              <a:t>2 – Probar:</a:t>
            </a:r>
            <a:r>
              <a:rPr lang="es-ES">
                <a:ea typeface="Calibri"/>
                <a:cs typeface="Calibri"/>
              </a:rPr>
              <a:t> En este punto, ya construido nuestro sistema, pasamos a la fase de probar/testear nuestro software, aquí pueden surgir demoras por eventualidades, como fallo en las computadoras, mayoritariamente la estructura del proyecto puede presentar errores que no previmos o que surgen al momento de estar probando.</a:t>
            </a: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2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BA86F-BE51-02A8-CBD9-B4D41D7B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300" b="1">
                <a:ea typeface="Calibri Light"/>
                <a:cs typeface="Calibri Light"/>
              </a:rPr>
              <a:t>¿Cuáles son sus etapas o partes?</a:t>
            </a:r>
            <a:endParaRPr lang="es-ES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16AD9-9EBA-B51F-79EA-4839057E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 i="1">
                <a:ea typeface="Calibri"/>
                <a:cs typeface="Calibri"/>
              </a:rPr>
              <a:t>3 – Escuchar:</a:t>
            </a:r>
            <a:r>
              <a:rPr lang="es-ES">
                <a:ea typeface="Calibri"/>
                <a:cs typeface="Calibri"/>
              </a:rPr>
              <a:t>  Esta variable es muy importante en la implementación de la Programación Extrema, puesto el escuchar y comunicar nuestras ideas para un mejor desempeño a la hora de realizar las operaciones nos brinda una mejor experiencia y sacarle el mayor provecho al tiempo que tenemos destinado al desarrollo.</a:t>
            </a:r>
          </a:p>
          <a:p>
            <a:r>
              <a:rPr lang="es-ES" b="1" i="1">
                <a:ea typeface="Calibri"/>
                <a:cs typeface="Calibri"/>
              </a:rPr>
              <a:t>4 - Diseñar:</a:t>
            </a:r>
            <a:r>
              <a:rPr lang="es-ES">
                <a:ea typeface="Calibri"/>
                <a:cs typeface="Calibri"/>
              </a:rPr>
              <a:t> En cuanto al diseño del sistema, se basa en la simplicidad para agilizar el desarrollo, su mantenimiento constante y posterior. Contando con un diseño amigable y fácil de utilizar para el usuario final.</a:t>
            </a:r>
          </a:p>
        </p:txBody>
      </p:sp>
    </p:spTree>
    <p:extLst>
      <p:ext uri="{BB962C8B-B14F-4D97-AF65-F5344CB8AC3E}">
        <p14:creationId xmlns:p14="http://schemas.microsoft.com/office/powerpoint/2010/main" val="14350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2753F-9DFC-BA5A-2833-21D624FE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300" b="1" dirty="0">
                <a:ea typeface="+mj-lt"/>
                <a:cs typeface="+mj-lt"/>
              </a:rPr>
              <a:t>Modelo de la Programación Extrema</a:t>
            </a:r>
            <a:endParaRPr lang="es-ES" sz="3300" b="1" dirty="0">
              <a:ea typeface="Calibri Light"/>
              <a:cs typeface="Calibri Light"/>
            </a:endParaRPr>
          </a:p>
        </p:txBody>
      </p:sp>
      <p:pic>
        <p:nvPicPr>
          <p:cNvPr id="4" name="Marcador de contenido 3" descr="Diagrama del ciclo de lanzamiento en el Extreme Programming">
            <a:extLst>
              <a:ext uri="{FF2B5EF4-FFF2-40B4-BE49-F238E27FC236}">
                <a16:creationId xmlns:a16="http://schemas.microsoft.com/office/drawing/2014/main" id="{51358D1C-F912-525D-C48A-43A54F30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658" y="1494153"/>
            <a:ext cx="4002695" cy="5099928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05D7C6B-769E-87A1-CFAC-CFE69FB2BBC9}"/>
              </a:ext>
            </a:extLst>
          </p:cNvPr>
          <p:cNvSpPr txBox="1">
            <a:spLocks/>
          </p:cNvSpPr>
          <p:nvPr/>
        </p:nvSpPr>
        <p:spPr>
          <a:xfrm>
            <a:off x="629653" y="1570288"/>
            <a:ext cx="7206915" cy="794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ea typeface="Calibri Light"/>
                <a:cs typeface="Calibri Light"/>
              </a:rPr>
              <a:t>Pasos del Ciclo de Lanzamiento en el XP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19F63D0-714B-F291-DD55-4DC012E0E9B8}"/>
              </a:ext>
            </a:extLst>
          </p:cNvPr>
          <p:cNvSpPr txBox="1">
            <a:spLocks/>
          </p:cNvSpPr>
          <p:nvPr/>
        </p:nvSpPr>
        <p:spPr>
          <a:xfrm>
            <a:off x="407070" y="2367047"/>
            <a:ext cx="7668124" cy="4231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Calibri"/>
                <a:cs typeface="Calibri"/>
              </a:rPr>
              <a:t>Historias (</a:t>
            </a:r>
            <a:r>
              <a:rPr lang="es-ES" dirty="0" err="1">
                <a:ea typeface="Calibri"/>
                <a:cs typeface="Calibri"/>
              </a:rPr>
              <a:t>User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Stories</a:t>
            </a:r>
            <a:r>
              <a:rPr lang="es-ES" dirty="0">
                <a:ea typeface="Calibri"/>
                <a:cs typeface="Calibri"/>
              </a:rPr>
              <a:t>): El cliente debería definir historias o descripciones </a:t>
            </a:r>
            <a:r>
              <a:rPr lang="es-ES" dirty="0">
                <a:ea typeface="+mn-lt"/>
                <a:cs typeface="+mn-lt"/>
              </a:rPr>
              <a:t>comprensibles </a:t>
            </a:r>
            <a:r>
              <a:rPr lang="es-ES" dirty="0">
                <a:ea typeface="Calibri"/>
                <a:cs typeface="Calibri"/>
              </a:rPr>
              <a:t>del producto, cual explican el funcionamiento que le gustaría tener del producto final.</a:t>
            </a:r>
          </a:p>
          <a:p>
            <a:r>
              <a:rPr lang="es-ES" dirty="0">
                <a:ea typeface="+mn-lt"/>
                <a:cs typeface="+mn-lt"/>
              </a:rPr>
              <a:t>Estimaciones (</a:t>
            </a:r>
            <a:r>
              <a:rPr lang="es-ES" dirty="0" err="1">
                <a:ea typeface="+mn-lt"/>
                <a:cs typeface="+mn-lt"/>
              </a:rPr>
              <a:t>Estimates</a:t>
            </a:r>
            <a:r>
              <a:rPr lang="es-ES" dirty="0">
                <a:ea typeface="+mn-lt"/>
                <a:cs typeface="+mn-lt"/>
              </a:rPr>
              <a:t>): Los desarrolladoras analizan estos historias y definen el tamaño y prioridad de ellos.</a:t>
            </a:r>
          </a:p>
          <a:p>
            <a:r>
              <a:rPr lang="es-ES" dirty="0">
                <a:ea typeface="Calibri"/>
                <a:cs typeface="Calibri"/>
              </a:rPr>
              <a:t>Plan de lanzamiento (</a:t>
            </a:r>
            <a:r>
              <a:rPr lang="es-ES" dirty="0" err="1">
                <a:ea typeface="Calibri"/>
                <a:cs typeface="Calibri"/>
              </a:rPr>
              <a:t>Relaese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Planning</a:t>
            </a:r>
            <a:r>
              <a:rPr lang="es-ES" dirty="0">
                <a:ea typeface="Calibri"/>
                <a:cs typeface="Calibri"/>
              </a:rPr>
              <a:t>): Elaboran un plan, cual indica en que orden y en que ciclo deberían lanzar los individuales historias del cliente.</a:t>
            </a:r>
          </a:p>
          <a:p>
            <a:r>
              <a:rPr lang="es-ES" dirty="0">
                <a:ea typeface="Calibri"/>
                <a:cs typeface="Calibri"/>
              </a:rPr>
              <a:t>Inicio del Ciclo: Ahora empieza el ciclo, cual consiste de lo siguiente: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Planificación de iteración (</a:t>
            </a:r>
            <a:r>
              <a:rPr lang="es-ES" dirty="0" err="1">
                <a:ea typeface="Calibri"/>
                <a:cs typeface="Calibri"/>
              </a:rPr>
              <a:t>Iteration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planning</a:t>
            </a:r>
            <a:r>
              <a:rPr lang="es-ES" dirty="0">
                <a:ea typeface="Calibri"/>
                <a:cs typeface="Calibri"/>
              </a:rPr>
              <a:t>): Los desarrolladoras se juntan con el cliente para decidir en cuales historias deberían trabajar.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Programación (</a:t>
            </a:r>
            <a:r>
              <a:rPr lang="es-ES" dirty="0" err="1">
                <a:ea typeface="Calibri"/>
                <a:cs typeface="Calibri"/>
              </a:rPr>
              <a:t>Coding</a:t>
            </a:r>
            <a:r>
              <a:rPr lang="es-ES" dirty="0">
                <a:ea typeface="Calibri"/>
                <a:cs typeface="Calibri"/>
              </a:rPr>
              <a:t>): Los desarrolladoras trabajan en la desarrollo de lo planeado; esta recomendado trabajar de a dos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Integración y comprobación (</a:t>
            </a:r>
            <a:r>
              <a:rPr lang="es-ES" dirty="0" err="1">
                <a:ea typeface="Calibri"/>
                <a:cs typeface="Calibri"/>
              </a:rPr>
              <a:t>Integration</a:t>
            </a:r>
            <a:r>
              <a:rPr lang="es-ES" dirty="0">
                <a:ea typeface="Calibri"/>
                <a:cs typeface="Calibri"/>
              </a:rPr>
              <a:t> and </a:t>
            </a:r>
            <a:r>
              <a:rPr lang="es-ES" dirty="0" err="1">
                <a:ea typeface="Calibri"/>
                <a:cs typeface="Calibri"/>
              </a:rPr>
              <a:t>Testing</a:t>
            </a:r>
            <a:r>
              <a:rPr lang="es-ES" dirty="0">
                <a:ea typeface="Calibri"/>
                <a:cs typeface="Calibri"/>
              </a:rPr>
              <a:t>): Después del desarrollo se debería integrarlo y probarlo</a:t>
            </a:r>
          </a:p>
          <a:p>
            <a:r>
              <a:rPr lang="es-ES" dirty="0">
                <a:ea typeface="Calibri"/>
                <a:cs typeface="Calibri"/>
              </a:rPr>
              <a:t>Lanzamiento final (Final </a:t>
            </a:r>
            <a:r>
              <a:rPr lang="es-ES" dirty="0" err="1">
                <a:ea typeface="Calibri"/>
                <a:cs typeface="Calibri"/>
              </a:rPr>
              <a:t>Release</a:t>
            </a:r>
            <a:r>
              <a:rPr lang="es-ES" dirty="0">
                <a:ea typeface="Calibri"/>
                <a:cs typeface="Calibri"/>
              </a:rPr>
              <a:t>): Después de cada ciclo se pone junto con el cliente para revisar lo que se hizo y decidir si está satisfecho </a:t>
            </a:r>
            <a:r>
              <a:rPr lang="es-ES" dirty="0">
                <a:ea typeface="+mn-lt"/>
                <a:cs typeface="+mn-lt"/>
              </a:rPr>
              <a:t>o si es necesario otro ciclo.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0D08EE-C7E9-F751-F79E-44FA4268F536}"/>
              </a:ext>
            </a:extLst>
          </p:cNvPr>
          <p:cNvSpPr txBox="1"/>
          <p:nvPr/>
        </p:nvSpPr>
        <p:spPr>
          <a:xfrm>
            <a:off x="8121315" y="6617368"/>
            <a:ext cx="38801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>
                <a:ea typeface="+mn-lt"/>
                <a:cs typeface="+mn-lt"/>
              </a:rPr>
              <a:t>Figura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4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68B8B-4EC9-B947-3352-2C43D26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300" dirty="0">
                <a:latin typeface="Lato"/>
                <a:ea typeface="Lato"/>
                <a:cs typeface="Lato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027E9-7334-A770-D098-5C0AE3C3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>
                <a:ea typeface="Calibri"/>
                <a:cs typeface="Calibri"/>
              </a:rPr>
              <a:t>Figura 1: International </a:t>
            </a:r>
            <a:r>
              <a:rPr lang="es-ES" sz="1800" dirty="0" err="1">
                <a:ea typeface="Calibri"/>
                <a:cs typeface="Calibri"/>
              </a:rPr>
              <a:t>Association</a:t>
            </a:r>
            <a:r>
              <a:rPr lang="es-ES" sz="1800" dirty="0">
                <a:ea typeface="Calibri"/>
                <a:cs typeface="Calibri"/>
              </a:rPr>
              <a:t> </a:t>
            </a:r>
            <a:r>
              <a:rPr lang="es-ES" sz="1800" dirty="0" err="1">
                <a:ea typeface="Calibri"/>
                <a:cs typeface="Calibri"/>
              </a:rPr>
              <a:t>of</a:t>
            </a:r>
            <a:r>
              <a:rPr lang="es-ES" sz="1800" dirty="0">
                <a:ea typeface="Calibri"/>
                <a:cs typeface="Calibri"/>
              </a:rPr>
              <a:t> Project Managers. (2025, Marzo 18). </a:t>
            </a:r>
            <a:r>
              <a:rPr lang="es-ES" sz="1800" i="1" dirty="0">
                <a:ea typeface="Calibri"/>
                <a:cs typeface="Calibri"/>
              </a:rPr>
              <a:t>Agile </a:t>
            </a:r>
            <a:r>
              <a:rPr lang="es-ES" sz="1800" i="1" dirty="0" err="1">
                <a:ea typeface="Calibri"/>
                <a:cs typeface="Calibri"/>
              </a:rPr>
              <a:t>method</a:t>
            </a:r>
            <a:r>
              <a:rPr lang="es-ES" sz="1800" i="1" dirty="0">
                <a:ea typeface="Calibri"/>
                <a:cs typeface="Calibri"/>
              </a:rPr>
              <a:t>: Extreme </a:t>
            </a:r>
            <a:r>
              <a:rPr lang="es-ES" sz="1800" i="1" dirty="0" err="1">
                <a:ea typeface="Calibri"/>
                <a:cs typeface="Calibri"/>
              </a:rPr>
              <a:t>programming</a:t>
            </a:r>
            <a:r>
              <a:rPr lang="es-ES" sz="1800" i="1" dirty="0">
                <a:ea typeface="Calibri"/>
                <a:cs typeface="Calibri"/>
              </a:rPr>
              <a:t> (XP) - IAPM - Agile </a:t>
            </a:r>
            <a:r>
              <a:rPr lang="es-ES" sz="1800" i="1" dirty="0" err="1">
                <a:ea typeface="Calibri"/>
                <a:cs typeface="Calibri"/>
              </a:rPr>
              <a:t>project</a:t>
            </a:r>
            <a:r>
              <a:rPr lang="es-ES" sz="1800" i="1" dirty="0">
                <a:ea typeface="Calibri"/>
                <a:cs typeface="Calibri"/>
              </a:rPr>
              <a:t> managers' guide</a:t>
            </a:r>
            <a:r>
              <a:rPr lang="es-ES" sz="1800" dirty="0">
                <a:ea typeface="Calibri"/>
                <a:cs typeface="Calibri"/>
              </a:rPr>
              <a:t>. </a:t>
            </a:r>
            <a:r>
              <a:rPr lang="es-ES" sz="1800" dirty="0">
                <a:ea typeface="Calibri"/>
                <a:cs typeface="Calibri"/>
                <a:hlinkClick r:id="rId2"/>
              </a:rPr>
              <a:t>https://www.iapm-cert.net/documents/apmg-en/agile_method_xp.html</a:t>
            </a:r>
            <a:endParaRPr lang="es-ES" sz="1800" dirty="0">
              <a:ea typeface="Calibri"/>
              <a:cs typeface="Calibri"/>
            </a:endParaRPr>
          </a:p>
          <a:p>
            <a:r>
              <a:rPr lang="es-ES" sz="1800" dirty="0">
                <a:ea typeface="Calibri"/>
                <a:cs typeface="Calibri"/>
              </a:rPr>
              <a:t>Kendall, K. E., &amp; Kendall, J. E. (2011). </a:t>
            </a:r>
            <a:r>
              <a:rPr lang="es-ES" sz="1800" i="1" dirty="0">
                <a:ea typeface="Calibri"/>
                <a:cs typeface="Calibri"/>
              </a:rPr>
              <a:t>Análisis y Diseño de Sistemas</a:t>
            </a:r>
            <a:r>
              <a:rPr lang="es-ES" sz="1800" dirty="0">
                <a:ea typeface="Calibri"/>
                <a:cs typeface="Calibri"/>
              </a:rPr>
              <a:t> (8va ed.). Pearson Educación.</a:t>
            </a:r>
            <a:endParaRPr lang="es-ES" sz="1800"/>
          </a:p>
          <a:p>
            <a:endParaRPr lang="es-E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31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223A1-6B1F-915A-1E3C-04ED608E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Pasos del Ciclo de Lanzamiento en el XP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70C42-44DD-19D6-DFF8-E67D8047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s-ES" dirty="0">
                <a:ea typeface="Calibri"/>
                <a:cs typeface="Calibri"/>
              </a:rPr>
              <a:t>Historias (</a:t>
            </a:r>
            <a:r>
              <a:rPr lang="es-ES" dirty="0" err="1">
                <a:ea typeface="Calibri"/>
                <a:cs typeface="Calibri"/>
              </a:rPr>
              <a:t>User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Stories</a:t>
            </a:r>
            <a:r>
              <a:rPr lang="es-ES" dirty="0">
                <a:ea typeface="Calibri"/>
                <a:cs typeface="Calibri"/>
              </a:rPr>
              <a:t>): El cliente debería definir historias o descripciones </a:t>
            </a:r>
            <a:r>
              <a:rPr lang="es-ES" dirty="0">
                <a:ea typeface="+mn-lt"/>
                <a:cs typeface="+mn-lt"/>
              </a:rPr>
              <a:t>comprensibles </a:t>
            </a:r>
            <a:r>
              <a:rPr lang="es-ES" dirty="0">
                <a:ea typeface="Calibri"/>
                <a:cs typeface="Calibri"/>
              </a:rPr>
              <a:t>del producto, cual explican el funcionamiento que le gustaría tener del producto final.</a:t>
            </a:r>
          </a:p>
          <a:p>
            <a:r>
              <a:rPr lang="es-ES" dirty="0">
                <a:ea typeface="+mn-lt"/>
                <a:cs typeface="+mn-lt"/>
              </a:rPr>
              <a:t>Estimaciones (</a:t>
            </a:r>
            <a:r>
              <a:rPr lang="es-ES" dirty="0" err="1">
                <a:ea typeface="+mn-lt"/>
                <a:cs typeface="+mn-lt"/>
              </a:rPr>
              <a:t>Estimates</a:t>
            </a:r>
            <a:r>
              <a:rPr lang="es-ES" dirty="0">
                <a:ea typeface="+mn-lt"/>
                <a:cs typeface="+mn-lt"/>
              </a:rPr>
              <a:t>): Los desarrolladoras analizan estos historias y definen el tamaño y prioridad de ellos.</a:t>
            </a:r>
          </a:p>
          <a:p>
            <a:r>
              <a:rPr lang="es-ES" dirty="0">
                <a:ea typeface="Calibri"/>
                <a:cs typeface="Calibri"/>
              </a:rPr>
              <a:t>Plan de lanzamiento (</a:t>
            </a:r>
            <a:r>
              <a:rPr lang="es-ES" dirty="0" err="1">
                <a:ea typeface="Calibri"/>
                <a:cs typeface="Calibri"/>
              </a:rPr>
              <a:t>Relaese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Planning</a:t>
            </a:r>
            <a:r>
              <a:rPr lang="es-ES" dirty="0">
                <a:ea typeface="Calibri"/>
                <a:cs typeface="Calibri"/>
              </a:rPr>
              <a:t>): Elaboran un plan, cual indica en que orden y en que ciclo deberían lanzar los individuales historias del cliente.</a:t>
            </a:r>
          </a:p>
          <a:p>
            <a:r>
              <a:rPr lang="es-ES" dirty="0">
                <a:ea typeface="Calibri"/>
                <a:cs typeface="Calibri"/>
              </a:rPr>
              <a:t>Inicio del Ciclo: Ahora empieza el ciclo, cual consiste de lo siguiente: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Planificación de iteración (</a:t>
            </a:r>
            <a:r>
              <a:rPr lang="es-ES" dirty="0" err="1">
                <a:ea typeface="Calibri"/>
                <a:cs typeface="Calibri"/>
              </a:rPr>
              <a:t>Iteration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planning</a:t>
            </a:r>
            <a:r>
              <a:rPr lang="es-ES" dirty="0">
                <a:ea typeface="Calibri"/>
                <a:cs typeface="Calibri"/>
              </a:rPr>
              <a:t>): Los desarrolladoras se juntan con el cliente para decidir en cuales historias deberían trabajar.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Programación (</a:t>
            </a:r>
            <a:r>
              <a:rPr lang="es-ES" dirty="0" err="1">
                <a:ea typeface="Calibri"/>
                <a:cs typeface="Calibri"/>
              </a:rPr>
              <a:t>Coding</a:t>
            </a:r>
            <a:r>
              <a:rPr lang="es-ES" dirty="0">
                <a:ea typeface="Calibri"/>
                <a:cs typeface="Calibri"/>
              </a:rPr>
              <a:t>): Los desarrolladoras trabajan en la desarrollo de lo planeado; esta recomendado trabajar de a dos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Integración y comprobación (</a:t>
            </a:r>
            <a:r>
              <a:rPr lang="es-ES" dirty="0" err="1">
                <a:ea typeface="Calibri"/>
                <a:cs typeface="Calibri"/>
              </a:rPr>
              <a:t>Integration</a:t>
            </a:r>
            <a:r>
              <a:rPr lang="es-ES" dirty="0">
                <a:ea typeface="Calibri"/>
                <a:cs typeface="Calibri"/>
              </a:rPr>
              <a:t> and </a:t>
            </a:r>
            <a:r>
              <a:rPr lang="es-ES" dirty="0" err="1">
                <a:ea typeface="Calibri"/>
                <a:cs typeface="Calibri"/>
              </a:rPr>
              <a:t>Testing</a:t>
            </a:r>
            <a:r>
              <a:rPr lang="es-ES" dirty="0">
                <a:ea typeface="Calibri"/>
                <a:cs typeface="Calibri"/>
              </a:rPr>
              <a:t>): Después del desarrollo se debería integrarlo y probarlo</a:t>
            </a:r>
          </a:p>
          <a:p>
            <a:r>
              <a:rPr lang="es-ES" dirty="0">
                <a:ea typeface="Calibri"/>
                <a:cs typeface="Calibri"/>
              </a:rPr>
              <a:t>Lanzamiento final (Final </a:t>
            </a:r>
            <a:r>
              <a:rPr lang="es-ES" dirty="0" err="1">
                <a:ea typeface="Calibri"/>
                <a:cs typeface="Calibri"/>
              </a:rPr>
              <a:t>Release</a:t>
            </a:r>
            <a:r>
              <a:rPr lang="es-ES" dirty="0">
                <a:ea typeface="Calibri"/>
                <a:cs typeface="Calibri"/>
              </a:rPr>
              <a:t>): Después de cada ciclo se pone junto con el cliente para revisar lo que se hizo y decidir si está satisfecho </a:t>
            </a:r>
            <a:r>
              <a:rPr lang="es-ES" dirty="0">
                <a:ea typeface="+mn-lt"/>
                <a:cs typeface="+mn-lt"/>
              </a:rPr>
              <a:t>o si es necesario otro ciclo.</a:t>
            </a: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9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Programación Extrema (XP) </vt:lpstr>
      <vt:lpstr>¿Qué es y para qué sirve?</vt:lpstr>
      <vt:lpstr>¿Cuáles son sus etapas o partes?</vt:lpstr>
      <vt:lpstr>¿Cuáles son sus etapas o partes?</vt:lpstr>
      <vt:lpstr>Modelo de la Programación Extrema</vt:lpstr>
      <vt:lpstr>Bibliografía</vt:lpstr>
      <vt:lpstr>Pasos del Ciclo de Lanzamiento en el 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Doerksen</dc:creator>
  <cp:revision>1044</cp:revision>
  <dcterms:created xsi:type="dcterms:W3CDTF">2025-03-18T18:41:23Z</dcterms:created>
  <dcterms:modified xsi:type="dcterms:W3CDTF">2025-03-18T20:00:02Z</dcterms:modified>
</cp:coreProperties>
</file>