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8" r:id="rId2"/>
    <p:sldId id="264" r:id="rId3"/>
    <p:sldId id="267" r:id="rId4"/>
    <p:sldId id="266" r:id="rId5"/>
    <p:sldId id="273" r:id="rId6"/>
    <p:sldId id="274" r:id="rId7"/>
    <p:sldId id="275" r:id="rId8"/>
    <p:sldId id="276" r:id="rId9"/>
    <p:sldId id="288" r:id="rId10"/>
    <p:sldId id="279" r:id="rId11"/>
    <p:sldId id="280" r:id="rId12"/>
    <p:sldId id="285" r:id="rId13"/>
    <p:sldId id="278" r:id="rId14"/>
    <p:sldId id="287" r:id="rId15"/>
    <p:sldId id="286" r:id="rId16"/>
    <p:sldId id="277" r:id="rId17"/>
    <p:sldId id="281" r:id="rId18"/>
    <p:sldId id="284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0ED8C0E4-2B11-4D41-A936-8144C29CEDB4}">
          <p14:sldIdLst>
            <p14:sldId id="268"/>
            <p14:sldId id="264"/>
            <p14:sldId id="267"/>
          </p14:sldIdLst>
        </p14:section>
        <p14:section name="The Team" id="{70D90DC9-6066-4B18-8F67-B9EA86E54289}">
          <p14:sldIdLst>
            <p14:sldId id="266"/>
            <p14:sldId id="273"/>
            <p14:sldId id="274"/>
            <p14:sldId id="275"/>
          </p14:sldIdLst>
        </p14:section>
        <p14:section name="Body" id="{50C48108-5850-422B-80BC-1455754F8DDD}">
          <p14:sldIdLst>
            <p14:sldId id="276"/>
            <p14:sldId id="288"/>
            <p14:sldId id="279"/>
            <p14:sldId id="280"/>
            <p14:sldId id="285"/>
            <p14:sldId id="278"/>
            <p14:sldId id="287"/>
            <p14:sldId id="286"/>
          </p14:sldIdLst>
        </p14:section>
        <p14:section name="Demo" id="{259F2AA3-C097-4A5A-89CA-8CAE5E257D65}">
          <p14:sldIdLst>
            <p14:sldId id="277"/>
          </p14:sldIdLst>
        </p14:section>
        <p14:section name="End" id="{9FA3CC42-94C9-43DF-9AFF-4E73F7F8902B}">
          <p14:sldIdLst>
            <p14:sldId id="28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D63471-C24D-D332-D512-AB20B0423CA0}" name="Elias De Hondt" initials="ED" userId="3b92d85b72b0099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7EB4"/>
    <a:srgbClr val="85D0FF"/>
    <a:srgbClr val="B6ABCE"/>
    <a:srgbClr val="3C3154"/>
    <a:srgbClr val="4F94F0"/>
    <a:srgbClr val="EFF7FB"/>
    <a:srgbClr val="AC8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De Hondt" userId="3b92d85b72b00998" providerId="LiveId" clId="{6158632E-934C-499F-AF52-B4A4CD278010}"/>
    <pc:docChg chg="undo custSel addSld delSld modSld sldOrd addSection delSection modSection">
      <pc:chgData name="Elias De Hondt" userId="3b92d85b72b00998" providerId="LiveId" clId="{6158632E-934C-499F-AF52-B4A4CD278010}" dt="2025-03-04T09:03:02.897" v="323" actId="20577"/>
      <pc:docMkLst>
        <pc:docMk/>
      </pc:docMkLst>
      <pc:sldChg chg="modSp add del mod ord">
        <pc:chgData name="Elias De Hondt" userId="3b92d85b72b00998" providerId="LiveId" clId="{6158632E-934C-499F-AF52-B4A4CD278010}" dt="2025-02-28T21:21:30.298" v="51" actId="47"/>
        <pc:sldMkLst>
          <pc:docMk/>
          <pc:sldMk cId="3664806482" sldId="279"/>
        </pc:sldMkLst>
      </pc:sldChg>
      <pc:sldChg chg="add del ord">
        <pc:chgData name="Elias De Hondt" userId="3b92d85b72b00998" providerId="LiveId" clId="{6158632E-934C-499F-AF52-B4A4CD278010}" dt="2025-02-28T21:21:31.255" v="52" actId="47"/>
        <pc:sldMkLst>
          <pc:docMk/>
          <pc:sldMk cId="233792530" sldId="280"/>
        </pc:sldMkLst>
      </pc:sldChg>
      <pc:sldChg chg="modSp add del mod">
        <pc:chgData name="Elias De Hondt" userId="3b92d85b72b00998" providerId="LiveId" clId="{6158632E-934C-499F-AF52-B4A4CD278010}" dt="2025-02-28T21:21:29.455" v="50" actId="47"/>
        <pc:sldMkLst>
          <pc:docMk/>
          <pc:sldMk cId="2994671784" sldId="281"/>
        </pc:sldMkLst>
      </pc:sldChg>
      <pc:sldChg chg="modSp add del mod">
        <pc:chgData name="Elias De Hondt" userId="3b92d85b72b00998" providerId="LiveId" clId="{6158632E-934C-499F-AF52-B4A4CD278010}" dt="2025-02-05T15:07:22.447" v="24" actId="47"/>
        <pc:sldMkLst>
          <pc:docMk/>
          <pc:sldMk cId="2575336776" sldId="282"/>
        </pc:sldMkLst>
      </pc:sldChg>
      <pc:sldChg chg="modSp add del mod">
        <pc:chgData name="Elias De Hondt" userId="3b92d85b72b00998" providerId="LiveId" clId="{6158632E-934C-499F-AF52-B4A4CD278010}" dt="2025-02-28T21:21:28.741" v="49" actId="47"/>
        <pc:sldMkLst>
          <pc:docMk/>
          <pc:sldMk cId="3565603786" sldId="282"/>
        </pc:sldMkLst>
      </pc:sldChg>
      <pc:sldChg chg="add">
        <pc:chgData name="Elias De Hondt" userId="3b92d85b72b00998" providerId="LiveId" clId="{6158632E-934C-499F-AF52-B4A4CD278010}" dt="2025-02-06T10:30:07.288" v="27"/>
        <pc:sldMkLst>
          <pc:docMk/>
          <pc:sldMk cId="3550550909" sldId="283"/>
        </pc:sldMkLst>
      </pc:sldChg>
      <pc:sldChg chg="delSp add del mod">
        <pc:chgData name="Elias De Hondt" userId="3b92d85b72b00998" providerId="LiveId" clId="{6158632E-934C-499F-AF52-B4A4CD278010}" dt="2025-03-04T08:46:49.909" v="74" actId="47"/>
        <pc:sldMkLst>
          <pc:docMk/>
          <pc:sldMk cId="494738512" sldId="284"/>
        </pc:sldMkLst>
      </pc:sldChg>
      <pc:sldChg chg="addSp delSp modSp add del mod ord">
        <pc:chgData name="Elias De Hondt" userId="3b92d85b72b00998" providerId="LiveId" clId="{6158632E-934C-499F-AF52-B4A4CD278010}" dt="2025-02-06T10:39:21.289" v="48" actId="2696"/>
        <pc:sldMkLst>
          <pc:docMk/>
          <pc:sldMk cId="3847278711" sldId="284"/>
        </pc:sldMkLst>
      </pc:sldChg>
      <pc:sldChg chg="delSp modSp add del mod">
        <pc:chgData name="Elias De Hondt" userId="3b92d85b72b00998" providerId="LiveId" clId="{6158632E-934C-499F-AF52-B4A4CD278010}" dt="2025-02-06T10:32:21.549" v="35" actId="47"/>
        <pc:sldMkLst>
          <pc:docMk/>
          <pc:sldMk cId="4170263843" sldId="284"/>
        </pc:sldMkLst>
      </pc:sldChg>
      <pc:sldChg chg="addSp delSp modSp add mod ord">
        <pc:chgData name="Elias De Hondt" userId="3b92d85b72b00998" providerId="LiveId" clId="{6158632E-934C-499F-AF52-B4A4CD278010}" dt="2025-03-04T09:03:02.897" v="323" actId="20577"/>
        <pc:sldMkLst>
          <pc:docMk/>
          <pc:sldMk cId="1363884546" sldId="285"/>
        </pc:sldMkLst>
        <pc:spChg chg="mod">
          <ac:chgData name="Elias De Hondt" userId="3b92d85b72b00998" providerId="LiveId" clId="{6158632E-934C-499F-AF52-B4A4CD278010}" dt="2025-03-04T08:46:55.366" v="78" actId="1076"/>
          <ac:spMkLst>
            <pc:docMk/>
            <pc:sldMk cId="1363884546" sldId="285"/>
            <ac:spMk id="3" creationId="{E4E7F250-FD24-D5F1-E9BA-7FA2B30A9B1F}"/>
          </ac:spMkLst>
        </pc:spChg>
        <pc:spChg chg="add mod">
          <ac:chgData name="Elias De Hondt" userId="3b92d85b72b00998" providerId="LiveId" clId="{6158632E-934C-499F-AF52-B4A4CD278010}" dt="2025-03-04T08:57:15.654" v="175" actId="1076"/>
          <ac:spMkLst>
            <pc:docMk/>
            <pc:sldMk cId="1363884546" sldId="285"/>
            <ac:spMk id="35" creationId="{C087C614-346B-13F8-9D8C-DCFBFE1C7912}"/>
          </ac:spMkLst>
        </pc:spChg>
        <pc:spChg chg="add mod">
          <ac:chgData name="Elias De Hondt" userId="3b92d85b72b00998" providerId="LiveId" clId="{6158632E-934C-499F-AF52-B4A4CD278010}" dt="2025-03-04T08:57:19.269" v="177" actId="1076"/>
          <ac:spMkLst>
            <pc:docMk/>
            <pc:sldMk cId="1363884546" sldId="285"/>
            <ac:spMk id="36" creationId="{6B05486A-1A47-2996-20A7-ECD0AA5A27F7}"/>
          </ac:spMkLst>
        </pc:spChg>
        <pc:spChg chg="add mod">
          <ac:chgData name="Elias De Hondt" userId="3b92d85b72b00998" providerId="LiveId" clId="{6158632E-934C-499F-AF52-B4A4CD278010}" dt="2025-03-04T08:56:48.759" v="168" actId="14100"/>
          <ac:spMkLst>
            <pc:docMk/>
            <pc:sldMk cId="1363884546" sldId="285"/>
            <ac:spMk id="37" creationId="{493606A4-282C-C60E-5237-6CE3D586CDF2}"/>
          </ac:spMkLst>
        </pc:spChg>
        <pc:spChg chg="add mod">
          <ac:chgData name="Elias De Hondt" userId="3b92d85b72b00998" providerId="LiveId" clId="{6158632E-934C-499F-AF52-B4A4CD278010}" dt="2025-03-04T08:59:39.698" v="236" actId="1076"/>
          <ac:spMkLst>
            <pc:docMk/>
            <pc:sldMk cId="1363884546" sldId="285"/>
            <ac:spMk id="74" creationId="{3B75DE27-D10B-28BF-0F71-E2519254D0A2}"/>
          </ac:spMkLst>
        </pc:spChg>
        <pc:spChg chg="add mod">
          <ac:chgData name="Elias De Hondt" userId="3b92d85b72b00998" providerId="LiveId" clId="{6158632E-934C-499F-AF52-B4A4CD278010}" dt="2025-03-04T08:59:45.214" v="240" actId="20577"/>
          <ac:spMkLst>
            <pc:docMk/>
            <pc:sldMk cId="1363884546" sldId="285"/>
            <ac:spMk id="75" creationId="{F536AB3F-A647-5320-FD38-C5BC27E73B77}"/>
          </ac:spMkLst>
        </pc:spChg>
        <pc:spChg chg="add mod">
          <ac:chgData name="Elias De Hondt" userId="3b92d85b72b00998" providerId="LiveId" clId="{6158632E-934C-499F-AF52-B4A4CD278010}" dt="2025-03-04T08:59:51.558" v="244" actId="20577"/>
          <ac:spMkLst>
            <pc:docMk/>
            <pc:sldMk cId="1363884546" sldId="285"/>
            <ac:spMk id="76" creationId="{B95D410A-7E10-B577-D81F-F1FEEBE7CB99}"/>
          </ac:spMkLst>
        </pc:spChg>
        <pc:spChg chg="add mod">
          <ac:chgData name="Elias De Hondt" userId="3b92d85b72b00998" providerId="LiveId" clId="{6158632E-934C-499F-AF52-B4A4CD278010}" dt="2025-03-04T08:59:58.175" v="248" actId="20577"/>
          <ac:spMkLst>
            <pc:docMk/>
            <pc:sldMk cId="1363884546" sldId="285"/>
            <ac:spMk id="77" creationId="{A4C08588-320D-69AE-C131-DF8444D9B351}"/>
          </ac:spMkLst>
        </pc:spChg>
        <pc:spChg chg="add mod">
          <ac:chgData name="Elias De Hondt" userId="3b92d85b72b00998" providerId="LiveId" clId="{6158632E-934C-499F-AF52-B4A4CD278010}" dt="2025-03-04T09:00:04.480" v="252" actId="20577"/>
          <ac:spMkLst>
            <pc:docMk/>
            <pc:sldMk cId="1363884546" sldId="285"/>
            <ac:spMk id="78" creationId="{C6BCC175-F985-0C1A-E899-949F779EC1D6}"/>
          </ac:spMkLst>
        </pc:spChg>
        <pc:spChg chg="add mod">
          <ac:chgData name="Elias De Hondt" userId="3b92d85b72b00998" providerId="LiveId" clId="{6158632E-934C-499F-AF52-B4A4CD278010}" dt="2025-03-04T09:01:50.178" v="304" actId="14100"/>
          <ac:spMkLst>
            <pc:docMk/>
            <pc:sldMk cId="1363884546" sldId="285"/>
            <ac:spMk id="110" creationId="{13307B6C-00CF-E2FB-9D84-8CE8EE17EBB5}"/>
          </ac:spMkLst>
        </pc:spChg>
        <pc:spChg chg="add mod">
          <ac:chgData name="Elias De Hondt" userId="3b92d85b72b00998" providerId="LiveId" clId="{6158632E-934C-499F-AF52-B4A4CD278010}" dt="2025-03-04T09:02:49.453" v="318" actId="14100"/>
          <ac:spMkLst>
            <pc:docMk/>
            <pc:sldMk cId="1363884546" sldId="285"/>
            <ac:spMk id="111" creationId="{65B66E74-7C47-0399-D2D1-354432B8BE39}"/>
          </ac:spMkLst>
        </pc:spChg>
        <pc:spChg chg="add mod">
          <ac:chgData name="Elias De Hondt" userId="3b92d85b72b00998" providerId="LiveId" clId="{6158632E-934C-499F-AF52-B4A4CD278010}" dt="2025-03-04T09:03:02.897" v="323" actId="20577"/>
          <ac:spMkLst>
            <pc:docMk/>
            <pc:sldMk cId="1363884546" sldId="285"/>
            <ac:spMk id="112" creationId="{78479B64-4DE6-E1B1-B286-03EE665B9EC9}"/>
          </ac:spMkLst>
        </pc:spChg>
        <pc:picChg chg="add mod">
          <ac:chgData name="Elias De Hondt" userId="3b92d85b72b00998" providerId="LiveId" clId="{6158632E-934C-499F-AF52-B4A4CD278010}" dt="2025-03-04T08:56:39.394" v="162" actId="1076"/>
          <ac:picMkLst>
            <pc:docMk/>
            <pc:sldMk cId="1363884546" sldId="285"/>
            <ac:picMk id="9" creationId="{15074459-B007-294D-96D1-7167378FD738}"/>
          </ac:picMkLst>
        </pc:picChg>
        <pc:picChg chg="add mod">
          <ac:chgData name="Elias De Hondt" userId="3b92d85b72b00998" providerId="LiveId" clId="{6158632E-934C-499F-AF52-B4A4CD278010}" dt="2025-03-04T08:54:47.980" v="127" actId="1076"/>
          <ac:picMkLst>
            <pc:docMk/>
            <pc:sldMk cId="1363884546" sldId="285"/>
            <ac:picMk id="11" creationId="{89912185-3D25-C39D-7615-71C3BCDE3592}"/>
          </ac:picMkLst>
        </pc:picChg>
        <pc:picChg chg="add mod">
          <ac:chgData name="Elias De Hondt" userId="3b92d85b72b00998" providerId="LiveId" clId="{6158632E-934C-499F-AF52-B4A4CD278010}" dt="2025-03-04T08:58:51.002" v="205" actId="1076"/>
          <ac:picMkLst>
            <pc:docMk/>
            <pc:sldMk cId="1363884546" sldId="285"/>
            <ac:picMk id="15" creationId="{94F7628B-F7C2-1B56-DD47-535A422757A1}"/>
          </ac:picMkLst>
        </pc:picChg>
        <pc:picChg chg="add mod">
          <ac:chgData name="Elias De Hondt" userId="3b92d85b72b00998" providerId="LiveId" clId="{6158632E-934C-499F-AF52-B4A4CD278010}" dt="2025-03-04T09:00:35.851" v="264" actId="1076"/>
          <ac:picMkLst>
            <pc:docMk/>
            <pc:sldMk cId="1363884546" sldId="285"/>
            <ac:picMk id="19" creationId="{26059032-2F2A-D064-150F-15BFFE850081}"/>
          </ac:picMkLst>
        </pc:picChg>
        <pc:picChg chg="add mod">
          <ac:chgData name="Elias De Hondt" userId="3b92d85b72b00998" providerId="LiveId" clId="{6158632E-934C-499F-AF52-B4A4CD278010}" dt="2025-03-04T08:57:12.975" v="174" actId="1076"/>
          <ac:picMkLst>
            <pc:docMk/>
            <pc:sldMk cId="1363884546" sldId="285"/>
            <ac:picMk id="21" creationId="{E1A75507-5E04-38E4-90A3-C96ADFAD1032}"/>
          </ac:picMkLst>
        </pc:picChg>
        <pc:picChg chg="add mod">
          <ac:chgData name="Elias De Hondt" userId="3b92d85b72b00998" providerId="LiveId" clId="{6158632E-934C-499F-AF52-B4A4CD278010}" dt="2025-03-04T08:56:51.583" v="169" actId="1076"/>
          <ac:picMkLst>
            <pc:docMk/>
            <pc:sldMk cId="1363884546" sldId="285"/>
            <ac:picMk id="29" creationId="{61282B1E-B3A0-29BD-87CE-099E803FFCB9}"/>
          </ac:picMkLst>
        </pc:picChg>
        <pc:picChg chg="add mod">
          <ac:chgData name="Elias De Hondt" userId="3b92d85b72b00998" providerId="LiveId" clId="{6158632E-934C-499F-AF52-B4A4CD278010}" dt="2025-03-04T08:57:17.163" v="176" actId="1076"/>
          <ac:picMkLst>
            <pc:docMk/>
            <pc:sldMk cId="1363884546" sldId="285"/>
            <ac:picMk id="30" creationId="{EDCF39B2-E237-9797-AA27-009EFCEE08B3}"/>
          </ac:picMkLst>
        </pc:picChg>
        <pc:picChg chg="add mod">
          <ac:chgData name="Elias De Hondt" userId="3b92d85b72b00998" providerId="LiveId" clId="{6158632E-934C-499F-AF52-B4A4CD278010}" dt="2025-03-04T08:54:49.899" v="128" actId="1076"/>
          <ac:picMkLst>
            <pc:docMk/>
            <pc:sldMk cId="1363884546" sldId="285"/>
            <ac:picMk id="31" creationId="{721011B1-6AD9-DC54-C80F-61AB4BC236DB}"/>
          </ac:picMkLst>
        </pc:picChg>
        <pc:picChg chg="add mod">
          <ac:chgData name="Elias De Hondt" userId="3b92d85b72b00998" providerId="LiveId" clId="{6158632E-934C-499F-AF52-B4A4CD278010}" dt="2025-03-04T08:54:51.267" v="129" actId="1076"/>
          <ac:picMkLst>
            <pc:docMk/>
            <pc:sldMk cId="1363884546" sldId="285"/>
            <ac:picMk id="32" creationId="{C4A71F36-F5DB-88AB-6244-BE10F678A5AE}"/>
          </ac:picMkLst>
        </pc:picChg>
        <pc:picChg chg="add mod">
          <ac:chgData name="Elias De Hondt" userId="3b92d85b72b00998" providerId="LiveId" clId="{6158632E-934C-499F-AF52-B4A4CD278010}" dt="2025-03-04T08:57:06.512" v="172" actId="1076"/>
          <ac:picMkLst>
            <pc:docMk/>
            <pc:sldMk cId="1363884546" sldId="285"/>
            <ac:picMk id="33" creationId="{59443444-02B3-4AC7-D311-71C97C0E2E15}"/>
          </ac:picMkLst>
        </pc:picChg>
        <pc:picChg chg="add mod">
          <ac:chgData name="Elias De Hondt" userId="3b92d85b72b00998" providerId="LiveId" clId="{6158632E-934C-499F-AF52-B4A4CD278010}" dt="2025-03-04T08:57:08.095" v="173" actId="1076"/>
          <ac:picMkLst>
            <pc:docMk/>
            <pc:sldMk cId="1363884546" sldId="285"/>
            <ac:picMk id="34" creationId="{AEAA6B1D-C0F3-5C3A-7ED4-6EE19B1CF062}"/>
          </ac:picMkLst>
        </pc:picChg>
        <pc:picChg chg="add mod">
          <ac:chgData name="Elias De Hondt" userId="3b92d85b72b00998" providerId="LiveId" clId="{6158632E-934C-499F-AF52-B4A4CD278010}" dt="2025-03-04T09:00:40.904" v="266" actId="1076"/>
          <ac:picMkLst>
            <pc:docMk/>
            <pc:sldMk cId="1363884546" sldId="285"/>
            <ac:picMk id="73" creationId="{520225FA-D921-439A-97B0-DEFFBE7ACEB6}"/>
          </ac:picMkLst>
        </pc:picChg>
        <pc:picChg chg="add mod">
          <ac:chgData name="Elias De Hondt" userId="3b92d85b72b00998" providerId="LiveId" clId="{6158632E-934C-499F-AF52-B4A4CD278010}" dt="2025-03-04T09:00:09.786" v="254" actId="1076"/>
          <ac:picMkLst>
            <pc:docMk/>
            <pc:sldMk cId="1363884546" sldId="285"/>
            <ac:picMk id="79" creationId="{9CFE4E60-ED0B-8375-F397-4F5B5A943BAC}"/>
          </ac:picMkLst>
        </pc:picChg>
        <pc:picChg chg="add mod">
          <ac:chgData name="Elias De Hondt" userId="3b92d85b72b00998" providerId="LiveId" clId="{6158632E-934C-499F-AF52-B4A4CD278010}" dt="2025-03-04T09:00:42.731" v="268" actId="1076"/>
          <ac:picMkLst>
            <pc:docMk/>
            <pc:sldMk cId="1363884546" sldId="285"/>
            <ac:picMk id="91" creationId="{95BB85D7-F245-43EB-146C-00B7D211219F}"/>
          </ac:picMkLst>
        </pc:picChg>
        <pc:cxnChg chg="add mod">
          <ac:chgData name="Elias De Hondt" userId="3b92d85b72b00998" providerId="LiveId" clId="{6158632E-934C-499F-AF52-B4A4CD278010}" dt="2025-03-04T08:57:46.490" v="184" actId="14100"/>
          <ac:cxnSpMkLst>
            <pc:docMk/>
            <pc:sldMk cId="1363884546" sldId="285"/>
            <ac:cxnSpMk id="39" creationId="{9549B7E0-C7DB-65B5-FA76-977DE7E753A0}"/>
          </ac:cxnSpMkLst>
        </pc:cxnChg>
        <pc:cxnChg chg="add mod">
          <ac:chgData name="Elias De Hondt" userId="3b92d85b72b00998" providerId="LiveId" clId="{6158632E-934C-499F-AF52-B4A4CD278010}" dt="2025-03-04T08:57:39.416" v="182" actId="14100"/>
          <ac:cxnSpMkLst>
            <pc:docMk/>
            <pc:sldMk cId="1363884546" sldId="285"/>
            <ac:cxnSpMk id="40" creationId="{DA2CD2E9-1DE0-BA28-0ABA-9B72C2F590CD}"/>
          </ac:cxnSpMkLst>
        </pc:cxnChg>
        <pc:cxnChg chg="add mod">
          <ac:chgData name="Elias De Hondt" userId="3b92d85b72b00998" providerId="LiveId" clId="{6158632E-934C-499F-AF52-B4A4CD278010}" dt="2025-03-04T08:58:25.374" v="197" actId="14100"/>
          <ac:cxnSpMkLst>
            <pc:docMk/>
            <pc:sldMk cId="1363884546" sldId="285"/>
            <ac:cxnSpMk id="45" creationId="{FC7AEED5-354E-01C2-20D9-9520877C7377}"/>
          </ac:cxnSpMkLst>
        </pc:cxnChg>
        <pc:cxnChg chg="add mod">
          <ac:chgData name="Elias De Hondt" userId="3b92d85b72b00998" providerId="LiveId" clId="{6158632E-934C-499F-AF52-B4A4CD278010}" dt="2025-03-04T08:58:29.340" v="198" actId="14100"/>
          <ac:cxnSpMkLst>
            <pc:docMk/>
            <pc:sldMk cId="1363884546" sldId="285"/>
            <ac:cxnSpMk id="48" creationId="{C68A2A63-57D5-4503-3C51-0E632910C590}"/>
          </ac:cxnSpMkLst>
        </pc:cxnChg>
        <pc:cxnChg chg="add mod">
          <ac:chgData name="Elias De Hondt" userId="3b92d85b72b00998" providerId="LiveId" clId="{6158632E-934C-499F-AF52-B4A4CD278010}" dt="2025-03-04T08:58:21.333" v="194" actId="14100"/>
          <ac:cxnSpMkLst>
            <pc:docMk/>
            <pc:sldMk cId="1363884546" sldId="285"/>
            <ac:cxnSpMk id="52" creationId="{36B1B2EC-1089-0B10-3817-369DC52BC6AB}"/>
          </ac:cxnSpMkLst>
        </pc:cxnChg>
        <pc:cxnChg chg="add mod">
          <ac:chgData name="Elias De Hondt" userId="3b92d85b72b00998" providerId="LiveId" clId="{6158632E-934C-499F-AF52-B4A4CD278010}" dt="2025-03-04T08:58:39.999" v="201" actId="14100"/>
          <ac:cxnSpMkLst>
            <pc:docMk/>
            <pc:sldMk cId="1363884546" sldId="285"/>
            <ac:cxnSpMk id="58" creationId="{13A525CC-2541-BEC6-C7E0-49D498F4BC7E}"/>
          </ac:cxnSpMkLst>
        </pc:cxnChg>
        <pc:cxnChg chg="add mod">
          <ac:chgData name="Elias De Hondt" userId="3b92d85b72b00998" providerId="LiveId" clId="{6158632E-934C-499F-AF52-B4A4CD278010}" dt="2025-03-04T08:58:46.197" v="204" actId="14100"/>
          <ac:cxnSpMkLst>
            <pc:docMk/>
            <pc:sldMk cId="1363884546" sldId="285"/>
            <ac:cxnSpMk id="61" creationId="{47D7F2EC-6FC1-212E-FE55-3FB13A2D39CC}"/>
          </ac:cxnSpMkLst>
        </pc:cxnChg>
        <pc:cxnChg chg="add mod">
          <ac:chgData name="Elias De Hondt" userId="3b92d85b72b00998" providerId="LiveId" clId="{6158632E-934C-499F-AF52-B4A4CD278010}" dt="2025-03-04T09:00:18.902" v="257" actId="14100"/>
          <ac:cxnSpMkLst>
            <pc:docMk/>
            <pc:sldMk cId="1363884546" sldId="285"/>
            <ac:cxnSpMk id="80" creationId="{F20C977E-6FFC-D5A4-C824-AEC54E4A149F}"/>
          </ac:cxnSpMkLst>
        </pc:cxnChg>
        <pc:cxnChg chg="add mod">
          <ac:chgData name="Elias De Hondt" userId="3b92d85b72b00998" providerId="LiveId" clId="{6158632E-934C-499F-AF52-B4A4CD278010}" dt="2025-03-04T09:00:38.595" v="265" actId="14100"/>
          <ac:cxnSpMkLst>
            <pc:docMk/>
            <pc:sldMk cId="1363884546" sldId="285"/>
            <ac:cxnSpMk id="83" creationId="{442D875D-171D-4A66-62C1-AC12B29EC8AE}"/>
          </ac:cxnSpMkLst>
        </pc:cxnChg>
        <pc:cxnChg chg="add mod">
          <ac:chgData name="Elias De Hondt" userId="3b92d85b72b00998" providerId="LiveId" clId="{6158632E-934C-499F-AF52-B4A4CD278010}" dt="2025-03-04T09:00:40.904" v="266" actId="1076"/>
          <ac:cxnSpMkLst>
            <pc:docMk/>
            <pc:sldMk cId="1363884546" sldId="285"/>
            <ac:cxnSpMk id="86" creationId="{0C1BF209-7DCB-856F-01C3-89197309A639}"/>
          </ac:cxnSpMkLst>
        </pc:cxnChg>
        <pc:cxnChg chg="add mod">
          <ac:chgData name="Elias De Hondt" userId="3b92d85b72b00998" providerId="LiveId" clId="{6158632E-934C-499F-AF52-B4A4CD278010}" dt="2025-03-04T09:00:53.967" v="270"/>
          <ac:cxnSpMkLst>
            <pc:docMk/>
            <pc:sldMk cId="1363884546" sldId="285"/>
            <ac:cxnSpMk id="92" creationId="{FECB1258-3F26-E6E7-D5F3-B42D4665AF4F}"/>
          </ac:cxnSpMkLst>
        </pc:cxnChg>
        <pc:cxnChg chg="add mod">
          <ac:chgData name="Elias De Hondt" userId="3b92d85b72b00998" providerId="LiveId" clId="{6158632E-934C-499F-AF52-B4A4CD278010}" dt="2025-03-04T09:01:00.150" v="273" actId="14100"/>
          <ac:cxnSpMkLst>
            <pc:docMk/>
            <pc:sldMk cId="1363884546" sldId="285"/>
            <ac:cxnSpMk id="93" creationId="{5DB91799-F57F-6470-697F-BF35CFC7BBFE}"/>
          </ac:cxnSpMkLst>
        </pc:cxnChg>
        <pc:cxnChg chg="add mod">
          <ac:chgData name="Elias De Hondt" userId="3b92d85b72b00998" providerId="LiveId" clId="{6158632E-934C-499F-AF52-B4A4CD278010}" dt="2025-03-04T09:01:08.793" v="276" actId="14100"/>
          <ac:cxnSpMkLst>
            <pc:docMk/>
            <pc:sldMk cId="1363884546" sldId="285"/>
            <ac:cxnSpMk id="96" creationId="{7CC24B00-E0B1-7E96-2C32-4208FA1E3E46}"/>
          </ac:cxnSpMkLst>
        </pc:cxnChg>
        <pc:cxnChg chg="add mod">
          <ac:chgData name="Elias De Hondt" userId="3b92d85b72b00998" providerId="LiveId" clId="{6158632E-934C-499F-AF52-B4A4CD278010}" dt="2025-03-04T09:01:14.270" v="279" actId="14100"/>
          <ac:cxnSpMkLst>
            <pc:docMk/>
            <pc:sldMk cId="1363884546" sldId="285"/>
            <ac:cxnSpMk id="99" creationId="{4678976F-0F15-EEDE-1950-40946B55E507}"/>
          </ac:cxnSpMkLst>
        </pc:cxnChg>
        <pc:cxnChg chg="add mod">
          <ac:chgData name="Elias De Hondt" userId="3b92d85b72b00998" providerId="LiveId" clId="{6158632E-934C-499F-AF52-B4A4CD278010}" dt="2025-03-04T09:01:18.488" v="282" actId="14100"/>
          <ac:cxnSpMkLst>
            <pc:docMk/>
            <pc:sldMk cId="1363884546" sldId="285"/>
            <ac:cxnSpMk id="102" creationId="{BCD5A832-241E-1F5C-4A38-4884C35AD25B}"/>
          </ac:cxnSpMkLst>
        </pc:cxnChg>
        <pc:cxnChg chg="add mod">
          <ac:chgData name="Elias De Hondt" userId="3b92d85b72b00998" providerId="LiveId" clId="{6158632E-934C-499F-AF52-B4A4CD278010}" dt="2025-03-04T09:01:23.769" v="285" actId="14100"/>
          <ac:cxnSpMkLst>
            <pc:docMk/>
            <pc:sldMk cId="1363884546" sldId="285"/>
            <ac:cxnSpMk id="105" creationId="{2A2880FD-7B50-37FA-AAD2-533BD1145503}"/>
          </ac:cxnSpMkLst>
        </pc:cxnChg>
      </pc:sldChg>
    </pc:docChg>
  </pc:docChgLst>
  <pc:docChgLst>
    <pc:chgData name="Elias De Hondt" userId="3b92d85b72b00998" providerId="LiveId" clId="{E8343391-394F-4C4F-9616-58701B0FCA0F}"/>
    <pc:docChg chg="custSel addSld delSld modSld sldOrd addSection modSection">
      <pc:chgData name="Elias De Hondt" userId="3b92d85b72b00998" providerId="LiveId" clId="{E8343391-394F-4C4F-9616-58701B0FCA0F}" dt="2025-01-09T19:31:51.581" v="343" actId="17846"/>
      <pc:docMkLst>
        <pc:docMk/>
      </pc:docMkLst>
      <pc:sldChg chg="modTransition">
        <pc:chgData name="Elias De Hondt" userId="3b92d85b72b00998" providerId="LiveId" clId="{E8343391-394F-4C4F-9616-58701B0FCA0F}" dt="2025-01-07T17:21:16.084" v="233"/>
        <pc:sldMkLst>
          <pc:docMk/>
          <pc:sldMk cId="309141628" sldId="260"/>
        </pc:sldMkLst>
      </pc:sldChg>
      <pc:sldChg chg="modTransition">
        <pc:chgData name="Elias De Hondt" userId="3b92d85b72b00998" providerId="LiveId" clId="{E8343391-394F-4C4F-9616-58701B0FCA0F}" dt="2025-01-07T17:21:16.084" v="233"/>
        <pc:sldMkLst>
          <pc:docMk/>
          <pc:sldMk cId="1635829816" sldId="262"/>
        </pc:sldMkLst>
      </pc:sldChg>
      <pc:sldChg chg="del modTransition">
        <pc:chgData name="Elias De Hondt" userId="3b92d85b72b00998" providerId="LiveId" clId="{E8343391-394F-4C4F-9616-58701B0FCA0F}" dt="2025-01-07T15:39:47.097" v="229" actId="47"/>
        <pc:sldMkLst>
          <pc:docMk/>
          <pc:sldMk cId="277346045" sldId="263"/>
        </pc:sldMkLst>
      </pc:sldChg>
      <pc:sldChg chg="modTransition">
        <pc:chgData name="Elias De Hondt" userId="3b92d85b72b00998" providerId="LiveId" clId="{E8343391-394F-4C4F-9616-58701B0FCA0F}" dt="2025-01-07T17:21:16.084" v="233"/>
        <pc:sldMkLst>
          <pc:docMk/>
          <pc:sldMk cId="200142806" sldId="264"/>
        </pc:sldMkLst>
      </pc:sldChg>
      <pc:sldChg chg="addSp delSp modSp add del mod ord modTransition">
        <pc:chgData name="Elias De Hondt" userId="3b92d85b72b00998" providerId="LiveId" clId="{E8343391-394F-4C4F-9616-58701B0FCA0F}" dt="2025-01-07T15:38:24.397" v="21" actId="47"/>
        <pc:sldMkLst>
          <pc:docMk/>
          <pc:sldMk cId="2148487984" sldId="265"/>
        </pc:sldMkLst>
      </pc:sldChg>
      <pc:sldChg chg="modSp add mod ord modTransition">
        <pc:chgData name="Elias De Hondt" userId="3b92d85b72b00998" providerId="LiveId" clId="{E8343391-394F-4C4F-9616-58701B0FCA0F}" dt="2025-01-07T17:21:16.084" v="233"/>
        <pc:sldMkLst>
          <pc:docMk/>
          <pc:sldMk cId="947095383" sldId="266"/>
        </pc:sldMkLst>
      </pc:sldChg>
      <pc:sldChg chg="add ord modTransition">
        <pc:chgData name="Elias De Hondt" userId="3b92d85b72b00998" providerId="LiveId" clId="{E8343391-394F-4C4F-9616-58701B0FCA0F}" dt="2025-01-07T17:21:16.084" v="233"/>
        <pc:sldMkLst>
          <pc:docMk/>
          <pc:sldMk cId="3630277553" sldId="267"/>
        </pc:sldMkLst>
      </pc:sldChg>
      <pc:sldChg chg="add ord modTransition">
        <pc:chgData name="Elias De Hondt" userId="3b92d85b72b00998" providerId="LiveId" clId="{E8343391-394F-4C4F-9616-58701B0FCA0F}" dt="2025-01-07T17:21:16.084" v="233"/>
        <pc:sldMkLst>
          <pc:docMk/>
          <pc:sldMk cId="346494623" sldId="268"/>
        </pc:sldMkLst>
      </pc:sldChg>
      <pc:sldChg chg="modSp add mod ord">
        <pc:chgData name="Elias De Hondt" userId="3b92d85b72b00998" providerId="LiveId" clId="{E8343391-394F-4C4F-9616-58701B0FCA0F}" dt="2025-01-09T19:30:24.849" v="337"/>
        <pc:sldMkLst>
          <pc:docMk/>
          <pc:sldMk cId="1693724240" sldId="269"/>
        </pc:sldMkLst>
        <pc:spChg chg="mod">
          <ac:chgData name="Elias De Hondt" userId="3b92d85b72b00998" providerId="LiveId" clId="{E8343391-394F-4C4F-9616-58701B0FCA0F}" dt="2025-01-09T15:11:34.204" v="329" actId="1035"/>
          <ac:spMkLst>
            <pc:docMk/>
            <pc:sldMk cId="1693724240" sldId="269"/>
            <ac:spMk id="5" creationId="{1D0C745F-80B8-9BD4-3915-268F93DC3ACE}"/>
          </ac:spMkLst>
        </pc:spChg>
      </pc:sldChg>
      <pc:sldChg chg="modSp add mod">
        <pc:chgData name="Elias De Hondt" userId="3b92d85b72b00998" providerId="LiveId" clId="{E8343391-394F-4C4F-9616-58701B0FCA0F}" dt="2025-01-09T15:11:47.819" v="332" actId="20577"/>
        <pc:sldMkLst>
          <pc:docMk/>
          <pc:sldMk cId="3180204086" sldId="270"/>
        </pc:sldMkLst>
        <pc:spChg chg="mod">
          <ac:chgData name="Elias De Hondt" userId="3b92d85b72b00998" providerId="LiveId" clId="{E8343391-394F-4C4F-9616-58701B0FCA0F}" dt="2025-01-09T15:11:47.819" v="332" actId="20577"/>
          <ac:spMkLst>
            <pc:docMk/>
            <pc:sldMk cId="3180204086" sldId="270"/>
            <ac:spMk id="5" creationId="{3D67B48D-4099-F64F-B093-46F893C4911E}"/>
          </ac:spMkLst>
        </pc:spChg>
      </pc:sldChg>
      <pc:sldChg chg="modSp add mod">
        <pc:chgData name="Elias De Hondt" userId="3b92d85b72b00998" providerId="LiveId" clId="{E8343391-394F-4C4F-9616-58701B0FCA0F}" dt="2025-01-09T15:11:50.919" v="333" actId="20577"/>
        <pc:sldMkLst>
          <pc:docMk/>
          <pc:sldMk cId="1339890587" sldId="271"/>
        </pc:sldMkLst>
        <pc:spChg chg="mod">
          <ac:chgData name="Elias De Hondt" userId="3b92d85b72b00998" providerId="LiveId" clId="{E8343391-394F-4C4F-9616-58701B0FCA0F}" dt="2025-01-09T15:11:50.919" v="333" actId="20577"/>
          <ac:spMkLst>
            <pc:docMk/>
            <pc:sldMk cId="1339890587" sldId="271"/>
            <ac:spMk id="5" creationId="{502D2316-AB77-7A46-C96B-C705FB76B82E}"/>
          </ac:spMkLst>
        </pc:spChg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1756481023" sldId="272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564582124" sldId="273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445726379" sldId="274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2885291258" sldId="275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31916419" sldId="276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2817392180" sldId="277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2925493796" sldId="278"/>
        </pc:sldMkLst>
      </pc:sldChg>
    </pc:docChg>
  </pc:docChgLst>
  <pc:docChgLst>
    <pc:chgData name="Elias De Hondt" userId="3b92d85b72b00998" providerId="LiveId" clId="{2F2FD6ED-E68F-4E10-9ACB-6117AA10A7D6}"/>
    <pc:docChg chg="delSld modSld sldOrd delSection modSection">
      <pc:chgData name="Elias De Hondt" userId="3b92d85b72b00998" providerId="LiveId" clId="{2F2FD6ED-E68F-4E10-9ACB-6117AA10A7D6}" dt="2025-03-10T12:23:59.394" v="26" actId="17851"/>
      <pc:docMkLst>
        <pc:docMk/>
      </pc:docMkLst>
      <pc:sldChg chg="del">
        <pc:chgData name="Elias De Hondt" userId="3b92d85b72b00998" providerId="LiveId" clId="{2F2FD6ED-E68F-4E10-9ACB-6117AA10A7D6}" dt="2025-03-10T12:23:30.632" v="3" actId="47"/>
        <pc:sldMkLst>
          <pc:docMk/>
          <pc:sldMk cId="309141628" sldId="260"/>
        </pc:sldMkLst>
      </pc:sldChg>
      <pc:sldChg chg="del">
        <pc:chgData name="Elias De Hondt" userId="3b92d85b72b00998" providerId="LiveId" clId="{2F2FD6ED-E68F-4E10-9ACB-6117AA10A7D6}" dt="2025-03-10T12:23:30.005" v="2" actId="47"/>
        <pc:sldMkLst>
          <pc:docMk/>
          <pc:sldMk cId="1635829816" sldId="262"/>
        </pc:sldMkLst>
      </pc:sldChg>
      <pc:sldChg chg="ord">
        <pc:chgData name="Elias De Hondt" userId="3b92d85b72b00998" providerId="LiveId" clId="{2F2FD6ED-E68F-4E10-9ACB-6117AA10A7D6}" dt="2025-03-10T12:23:52.290" v="25"/>
        <pc:sldMkLst>
          <pc:docMk/>
          <pc:sldMk cId="200142806" sldId="264"/>
        </pc:sldMkLst>
      </pc:sldChg>
      <pc:sldChg chg="del">
        <pc:chgData name="Elias De Hondt" userId="3b92d85b72b00998" providerId="LiveId" clId="{2F2FD6ED-E68F-4E10-9ACB-6117AA10A7D6}" dt="2025-03-10T12:23:29.341" v="1" actId="47"/>
        <pc:sldMkLst>
          <pc:docMk/>
          <pc:sldMk cId="947095383" sldId="266"/>
        </pc:sldMkLst>
      </pc:sldChg>
      <pc:sldChg chg="ord">
        <pc:chgData name="Elias De Hondt" userId="3b92d85b72b00998" providerId="LiveId" clId="{2F2FD6ED-E68F-4E10-9ACB-6117AA10A7D6}" dt="2025-03-10T12:23:52.290" v="25"/>
        <pc:sldMkLst>
          <pc:docMk/>
          <pc:sldMk cId="3630277553" sldId="267"/>
        </pc:sldMkLst>
      </pc:sldChg>
      <pc:sldChg chg="ord">
        <pc:chgData name="Elias De Hondt" userId="3b92d85b72b00998" providerId="LiveId" clId="{2F2FD6ED-E68F-4E10-9ACB-6117AA10A7D6}" dt="2025-03-10T12:23:52.290" v="25"/>
        <pc:sldMkLst>
          <pc:docMk/>
          <pc:sldMk cId="346494623" sldId="268"/>
        </pc:sldMkLst>
      </pc:sldChg>
      <pc:sldChg chg="del">
        <pc:chgData name="Elias De Hondt" userId="3b92d85b72b00998" providerId="LiveId" clId="{2F2FD6ED-E68F-4E10-9ACB-6117AA10A7D6}" dt="2025-03-10T12:23:35.971" v="11" actId="47"/>
        <pc:sldMkLst>
          <pc:docMk/>
          <pc:sldMk cId="1693724240" sldId="269"/>
        </pc:sldMkLst>
      </pc:sldChg>
      <pc:sldChg chg="del">
        <pc:chgData name="Elias De Hondt" userId="3b92d85b72b00998" providerId="LiveId" clId="{2F2FD6ED-E68F-4E10-9ACB-6117AA10A7D6}" dt="2025-03-10T12:23:36.673" v="12" actId="47"/>
        <pc:sldMkLst>
          <pc:docMk/>
          <pc:sldMk cId="3180204086" sldId="270"/>
        </pc:sldMkLst>
      </pc:sldChg>
      <pc:sldChg chg="del">
        <pc:chgData name="Elias De Hondt" userId="3b92d85b72b00998" providerId="LiveId" clId="{2F2FD6ED-E68F-4E10-9ACB-6117AA10A7D6}" dt="2025-03-10T12:23:37.337" v="13" actId="47"/>
        <pc:sldMkLst>
          <pc:docMk/>
          <pc:sldMk cId="1339890587" sldId="271"/>
        </pc:sldMkLst>
      </pc:sldChg>
      <pc:sldChg chg="del">
        <pc:chgData name="Elias De Hondt" userId="3b92d85b72b00998" providerId="LiveId" clId="{2F2FD6ED-E68F-4E10-9ACB-6117AA10A7D6}" dt="2025-03-10T12:23:31.261" v="4" actId="47"/>
        <pc:sldMkLst>
          <pc:docMk/>
          <pc:sldMk cId="1756481023" sldId="272"/>
        </pc:sldMkLst>
      </pc:sldChg>
      <pc:sldChg chg="del">
        <pc:chgData name="Elias De Hondt" userId="3b92d85b72b00998" providerId="LiveId" clId="{2F2FD6ED-E68F-4E10-9ACB-6117AA10A7D6}" dt="2025-03-10T12:23:31.916" v="5" actId="47"/>
        <pc:sldMkLst>
          <pc:docMk/>
          <pc:sldMk cId="564582124" sldId="273"/>
        </pc:sldMkLst>
      </pc:sldChg>
      <pc:sldChg chg="del">
        <pc:chgData name="Elias De Hondt" userId="3b92d85b72b00998" providerId="LiveId" clId="{2F2FD6ED-E68F-4E10-9ACB-6117AA10A7D6}" dt="2025-03-10T12:23:32.576" v="6" actId="47"/>
        <pc:sldMkLst>
          <pc:docMk/>
          <pc:sldMk cId="445726379" sldId="274"/>
        </pc:sldMkLst>
      </pc:sldChg>
      <pc:sldChg chg="del">
        <pc:chgData name="Elias De Hondt" userId="3b92d85b72b00998" providerId="LiveId" clId="{2F2FD6ED-E68F-4E10-9ACB-6117AA10A7D6}" dt="2025-03-10T12:23:33.265" v="7" actId="47"/>
        <pc:sldMkLst>
          <pc:docMk/>
          <pc:sldMk cId="2885291258" sldId="275"/>
        </pc:sldMkLst>
      </pc:sldChg>
      <pc:sldChg chg="del">
        <pc:chgData name="Elias De Hondt" userId="3b92d85b72b00998" providerId="LiveId" clId="{2F2FD6ED-E68F-4E10-9ACB-6117AA10A7D6}" dt="2025-03-10T12:23:34.007" v="8" actId="47"/>
        <pc:sldMkLst>
          <pc:docMk/>
          <pc:sldMk cId="31916419" sldId="276"/>
        </pc:sldMkLst>
      </pc:sldChg>
      <pc:sldChg chg="del">
        <pc:chgData name="Elias De Hondt" userId="3b92d85b72b00998" providerId="LiveId" clId="{2F2FD6ED-E68F-4E10-9ACB-6117AA10A7D6}" dt="2025-03-10T12:23:34.624" v="9" actId="47"/>
        <pc:sldMkLst>
          <pc:docMk/>
          <pc:sldMk cId="2817392180" sldId="277"/>
        </pc:sldMkLst>
      </pc:sldChg>
      <pc:sldChg chg="del">
        <pc:chgData name="Elias De Hondt" userId="3b92d85b72b00998" providerId="LiveId" clId="{2F2FD6ED-E68F-4E10-9ACB-6117AA10A7D6}" dt="2025-03-10T12:23:35.249" v="10" actId="47"/>
        <pc:sldMkLst>
          <pc:docMk/>
          <pc:sldMk cId="2925493796" sldId="278"/>
        </pc:sldMkLst>
      </pc:sldChg>
      <pc:sldChg chg="del">
        <pc:chgData name="Elias De Hondt" userId="3b92d85b72b00998" providerId="LiveId" clId="{2F2FD6ED-E68F-4E10-9ACB-6117AA10A7D6}" dt="2025-03-10T12:23:28.467" v="0" actId="47"/>
        <pc:sldMkLst>
          <pc:docMk/>
          <pc:sldMk cId="3550550909" sldId="283"/>
        </pc:sldMkLst>
      </pc:sldChg>
      <pc:sldChg chg="del">
        <pc:chgData name="Elias De Hondt" userId="3b92d85b72b00998" providerId="LiveId" clId="{2F2FD6ED-E68F-4E10-9ACB-6117AA10A7D6}" dt="2025-03-10T12:23:38.885" v="14" actId="47"/>
        <pc:sldMkLst>
          <pc:docMk/>
          <pc:sldMk cId="1363884546" sldId="285"/>
        </pc:sldMkLst>
      </pc:sldChg>
    </pc:docChg>
  </pc:docChgLst>
  <pc:docChgLst>
    <pc:chgData name="Elias De Hondt" userId="3b92d85b72b00998" providerId="LiveId" clId="{022AC737-DA8D-4904-B26C-B2D0D6E0F6A5}"/>
    <pc:docChg chg="undo custSel addSld delSld modSld sldOrd">
      <pc:chgData name="Elias De Hondt" userId="3b92d85b72b00998" providerId="LiveId" clId="{022AC737-DA8D-4904-B26C-B2D0D6E0F6A5}" dt="2024-12-12T11:33:34.934" v="141" actId="1076"/>
      <pc:docMkLst>
        <pc:docMk/>
      </pc:docMkLst>
      <pc:sldChg chg="del modTransition">
        <pc:chgData name="Elias De Hondt" userId="3b92d85b72b00998" providerId="LiveId" clId="{022AC737-DA8D-4904-B26C-B2D0D6E0F6A5}" dt="2024-12-06T15:08:27.589" v="24" actId="47"/>
        <pc:sldMkLst>
          <pc:docMk/>
          <pc:sldMk cId="3248621019" sldId="258"/>
        </pc:sldMkLst>
      </pc:sldChg>
      <pc:sldChg chg="del modTransition">
        <pc:chgData name="Elias De Hondt" userId="3b92d85b72b00998" providerId="LiveId" clId="{022AC737-DA8D-4904-B26C-B2D0D6E0F6A5}" dt="2024-12-06T15:08:04.324" v="23" actId="47"/>
        <pc:sldMkLst>
          <pc:docMk/>
          <pc:sldMk cId="1515062574" sldId="259"/>
        </pc:sldMkLst>
      </pc:sldChg>
      <pc:sldChg chg="modSp mod modTransition">
        <pc:chgData name="Elias De Hondt" userId="3b92d85b72b00998" providerId="LiveId" clId="{022AC737-DA8D-4904-B26C-B2D0D6E0F6A5}" dt="2024-12-12T11:33:34.934" v="141" actId="1076"/>
        <pc:sldMkLst>
          <pc:docMk/>
          <pc:sldMk cId="309141628" sldId="260"/>
        </pc:sldMkLst>
      </pc:sldChg>
      <pc:sldChg chg="del modTransition">
        <pc:chgData name="Elias De Hondt" userId="3b92d85b72b00998" providerId="LiveId" clId="{022AC737-DA8D-4904-B26C-B2D0D6E0F6A5}" dt="2024-12-06T15:08:28.433" v="25" actId="47"/>
        <pc:sldMkLst>
          <pc:docMk/>
          <pc:sldMk cId="4031740739" sldId="261"/>
        </pc:sldMkLst>
      </pc:sldChg>
      <pc:sldChg chg="delSp modSp add mod ord modTransition">
        <pc:chgData name="Elias De Hondt" userId="3b92d85b72b00998" providerId="LiveId" clId="{022AC737-DA8D-4904-B26C-B2D0D6E0F6A5}" dt="2024-12-08T15:56:52.167" v="132" actId="1035"/>
        <pc:sldMkLst>
          <pc:docMk/>
          <pc:sldMk cId="1635829816" sldId="262"/>
        </pc:sldMkLst>
      </pc:sldChg>
      <pc:sldChg chg="modSp add mod ord">
        <pc:chgData name="Elias De Hondt" userId="3b92d85b72b00998" providerId="LiveId" clId="{022AC737-DA8D-4904-B26C-B2D0D6E0F6A5}" dt="2024-12-08T15:56:33.776" v="124" actId="1036"/>
        <pc:sldMkLst>
          <pc:docMk/>
          <pc:sldMk cId="277346045" sldId="263"/>
        </pc:sldMkLst>
      </pc:sldChg>
      <pc:sldChg chg="addSp delSp modSp add mod ord">
        <pc:chgData name="Elias De Hondt" userId="3b92d85b72b00998" providerId="LiveId" clId="{022AC737-DA8D-4904-B26C-B2D0D6E0F6A5}" dt="2024-12-08T15:56:48.472" v="130" actId="1035"/>
        <pc:sldMkLst>
          <pc:docMk/>
          <pc:sldMk cId="200142806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B8CDE-9571-4377-94AA-D6A6C7869D2C}" type="datetimeFigureOut">
              <a:rPr lang="nl-BE" smtClean="0"/>
              <a:t>19/03/2025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84E18-2A08-4495-ABBA-2C4402C2FBE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34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091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6C3F9-F7BB-3758-C7F6-052960F5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6B5F8E3-68E3-9A51-C8FE-7D1DCB4A2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63B3412-9B15-9D73-1529-F890E63A3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155C9-6A7A-262E-9288-575374E7E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9006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EA9DE-A771-EFFE-71D1-ECFAE95C8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C688D7C-C5AF-5EFF-F770-572F21BF95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7E5B2A3-093D-1C2C-13FD-C7A8077EE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1BEDE54-CF35-51A5-BF83-8C5D9E4D0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4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D0D0C-DACE-4513-E4B8-6258E2C7B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CB4673E-B232-F5BE-7935-93D386773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0C8CAF1-AF4D-6361-5226-899A088D2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D4D463-0B9E-2E09-6E4D-2D8AC85AF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2455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F3196-B956-492B-F74D-F78C961F5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4699E3C-E042-975E-FE15-67D35BA03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4539BA8-96C3-7BE8-9947-3BDC85EEA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E55723-5AC9-31E6-3DF3-C93BB44AD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9028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374B4-7D8C-AFD9-167C-44B536113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C150679-C464-6D6A-4DC1-8C5B2359F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C57F45D-4DB9-E394-DE42-354AA78A9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A9AAB2-C6CA-722D-538C-09458166D5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781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11A34-9916-955D-CA43-D6EA3212B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A132B3C-8E04-EA36-54CB-D72442FA3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6D88727-5046-2529-7CB5-A6B56FF31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18633D9-F5B2-4D66-E2CD-8B8D54948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727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99057-75D9-F910-7BB3-6C6850F8D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1594D98-BA97-4635-D735-FBA6E16855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84D2095-1D9A-F4BB-BB53-73B330AFF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D5EA71-0F4D-C3B3-FFF3-F0843BF0C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4818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E7E51-C9C4-6130-8A01-1B31D76A8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07450DE-4764-C476-9A0F-17C07D68F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A130B36-B42C-CB2B-DAC9-295223376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532804-5C53-6061-2EC8-98BFAD16D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676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BE43-661C-3656-AD76-97CB34351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374E02D-8938-C8D0-1304-1AF975E6C6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C5B599D-9EA9-6100-AAD8-98241DBA8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A73C66-5530-E3A1-451A-9298DEF01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698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83F98-CE49-AD5B-D250-275C32B82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77EA63F-8004-48CA-AD1E-C856C6CB69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7D3B0AE-66AD-6ED8-E158-FE1C1E71B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00B7E5-693B-CC7D-FCC4-77BEA56E6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580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40876-76C1-162C-B168-45E10D8F3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CA16704-08D4-64AE-12D2-D60FD8F8C6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29A0156-98D8-9428-8657-C34859EEA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9F63D1-D498-1C59-C0A1-7EEDA1B74F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8770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98DC5-E85A-1170-1B79-656E14854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E358DED-29AC-7233-B1F9-B1A5958F3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292C0A9-A940-7A0D-869E-4EB9D48CC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668E34-B399-88BA-5482-A00F2B89CD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1348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B1504-6D18-8585-4553-0EEF2D45D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D8178EC-DE12-3478-8A43-10547CCB11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D7E124A-66B2-D0AF-2FAC-47657ED13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52C21C-5B6F-1563-57D0-0718B09D0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142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75512-7E6C-11F4-C281-F35F78C7D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320D1D-8936-16C8-F385-A65B7242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1647D5-B1D2-DD10-A51D-C4B8852D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19/03/2025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462CC-C4D8-0E42-10D3-EF1E1774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EB566B-88EF-68CC-55E9-16358072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284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D0269-5A6E-F142-52EB-771155A1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D03FFE-E442-7BD4-7A95-DC286DB47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1CD4B1-6D54-06DD-1BE3-2A7AB1E1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19/03/2025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76CB4F-2360-0A76-FFB5-BC8595B0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280F93-5F48-7544-18A0-3EADE9E2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109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FF3DF17-8D2F-53DF-78CB-2F8CC9EC1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FFF5161-84FD-FBA3-7764-1EE69300D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0100D3-80F0-6CFD-4993-FF6337A7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19/03/2025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D1589A-6D2E-97D4-B4D2-8E383A4F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A3EE5D-FEC8-40C4-842D-85B71FBF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67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91EA5-4E55-27F6-2A53-19A2675B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0D93FB-8324-409B-78B2-955B1716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89AD66-BC34-D065-8A24-711476A5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19/03/2025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71F6C3-35AD-CBC1-1450-503B2DE6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5F895C-B3C2-9C82-B3F2-68BC3521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47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D6173-E9CA-2939-444C-3185FD6F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29A227-2858-3A0D-F638-6012EFF4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989721-C51B-FB08-2488-4F9811AD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19/03/2025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DAB90E-D5A2-E30D-6B2F-757DF61F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F3E04E-3286-C2D4-66D9-5230B6EF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168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57DC5-8AC4-8380-86D6-C85617D6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EB22D-49D1-204C-7B1A-102DDD024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B6DAE04-3458-D3E4-CD10-AD4F2849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F121EE-CD1F-3059-8CE7-81CB0F27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19/03/2025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FF813A4-9F3D-CB88-22BE-62B7512D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F738B-C0AB-F268-4C2F-0AEC466E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506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0DC5-5102-9BE2-0D7E-8C2FE3E1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41BF5B-4A76-CF91-1BAC-9B6AEC9AE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3FC1638-42B2-6F58-155F-4D4DCEEAC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5D8AE7-9DEA-16EC-E287-A31DB2E95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6888570-BF03-5C23-C275-4E8CFBD48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1666F87-F22E-C59A-3670-A9B2087B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19/03/2025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429CAEE-3554-1D38-9146-5EA3CF33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871C935-6A50-68E5-3943-D863083B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3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4E6B7-37BC-BA88-12AD-B2FF5FD1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E3D1AF6-DB3A-FB77-744C-D45979BB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19/03/2025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B5DC57-869E-E081-B55E-1FEFB905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987CD97-9173-D6C4-52C0-0832D4F5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49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475B1E6-2E7D-072A-AEAB-CEC21EEC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19/03/2025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D9D8DCA-584B-BD25-DF34-79D771C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00953E-7D46-2FBA-3DD4-EFF8788C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400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17F03-7C1A-1E25-5DAE-FDEB6744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68D159-5F6E-8260-F2B8-A0B0F17C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E245AE-F06F-481D-3AA8-2DB7008E8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0D4778F-3C4D-2531-3CDE-36F5B38F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19/03/2025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0C06E9-D42B-19F9-20E2-E8415574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841F9A-77F5-0C84-B344-6629CBA2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506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63CE6-BD71-E955-FA15-C18E08F3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C107A07-E594-D411-5D9B-B0686D084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F8A9A1-845F-A54F-8415-D58B4125F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7CF7BE7-E623-AB5B-9F88-C3F752FD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19/03/2025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56E02E-367D-BAC5-B4CC-9FD1D1FE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72B2A1-CBDF-9DF4-9609-35AFF384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0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984DD6C-09D8-6620-3C20-E02CB3C5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E43A22-6438-83BF-CAA8-29EAA2CF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D9CBED-A7C2-E30F-E8AA-AFE21B389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F7AF0-E817-4751-8020-06980DDBEBE6}" type="datetimeFigureOut">
              <a:rPr lang="nl-BE" smtClean="0"/>
              <a:t>19/03/2025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07FB63-8A15-5458-7C6F-D4E9FBDB1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9331C0-55D4-C2CF-7E4F-0C4D55BF7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105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aw.githubusercontent.com/.../k10s.yaml" TargetMode="External"/><Relationship Id="rId4" Type="http://schemas.openxmlformats.org/officeDocument/2006/relationships/hyperlink" Target="https://raw.githubusercontent.com/EliasDeHondt/K10s/refs/heads/main/Kubernetes/k10s.ya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20787-4905-834F-00F1-8CF5E26F0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BA451483-E88F-D2A7-9B3D-73BC3184469D}"/>
              </a:ext>
            </a:extLst>
          </p:cNvPr>
          <p:cNvSpPr/>
          <p:nvPr/>
        </p:nvSpPr>
        <p:spPr>
          <a:xfrm>
            <a:off x="0" y="7268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081BFCF4-183A-9DC1-1255-187581A6BEF9}"/>
              </a:ext>
            </a:extLst>
          </p:cNvPr>
          <p:cNvSpPr/>
          <p:nvPr/>
        </p:nvSpPr>
        <p:spPr>
          <a:xfrm>
            <a:off x="4656000" y="1985380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62A408F1-36DB-0A31-A388-465C5AD131F7}"/>
              </a:ext>
            </a:extLst>
          </p:cNvPr>
          <p:cNvSpPr/>
          <p:nvPr/>
        </p:nvSpPr>
        <p:spPr>
          <a:xfrm>
            <a:off x="1965639" y="156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76BDF8D5-43CD-2B34-E8B5-E0C2D8C4E0CE}"/>
              </a:ext>
            </a:extLst>
          </p:cNvPr>
          <p:cNvSpPr/>
          <p:nvPr/>
        </p:nvSpPr>
        <p:spPr>
          <a:xfrm>
            <a:off x="2809305" y="96338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1EC2DF69-0B92-D710-B0AA-6361104DADB2}"/>
              </a:ext>
            </a:extLst>
          </p:cNvPr>
          <p:cNvSpPr/>
          <p:nvPr/>
        </p:nvSpPr>
        <p:spPr>
          <a:xfrm>
            <a:off x="1697060" y="264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8E8A0768-0A6A-B808-2F43-F14F3E62AFFF}"/>
              </a:ext>
            </a:extLst>
          </p:cNvPr>
          <p:cNvSpPr/>
          <p:nvPr/>
        </p:nvSpPr>
        <p:spPr>
          <a:xfrm>
            <a:off x="3288595" y="5760078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766CABEE-4722-2974-E0D8-B717B35A08B4}"/>
              </a:ext>
            </a:extLst>
          </p:cNvPr>
          <p:cNvSpPr/>
          <p:nvPr/>
        </p:nvSpPr>
        <p:spPr>
          <a:xfrm>
            <a:off x="764924" y="167707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E01DEC58-B584-D256-D8FB-87A82AD9CF9C}"/>
              </a:ext>
            </a:extLst>
          </p:cNvPr>
          <p:cNvSpPr/>
          <p:nvPr/>
        </p:nvSpPr>
        <p:spPr>
          <a:xfrm>
            <a:off x="860174" y="477509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0F591EC0-0A00-1DD5-E0E0-D6F1857BD19D}"/>
              </a:ext>
            </a:extLst>
          </p:cNvPr>
          <p:cNvSpPr/>
          <p:nvPr/>
        </p:nvSpPr>
        <p:spPr>
          <a:xfrm>
            <a:off x="9029772" y="5092998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2F8B6318-8704-01B7-870B-1554569ABF12}"/>
              </a:ext>
            </a:extLst>
          </p:cNvPr>
          <p:cNvSpPr/>
          <p:nvPr/>
        </p:nvSpPr>
        <p:spPr>
          <a:xfrm>
            <a:off x="8431640" y="145235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C4F0F0EC-6995-87C6-F023-CC291EF60A10}"/>
              </a:ext>
            </a:extLst>
          </p:cNvPr>
          <p:cNvSpPr/>
          <p:nvPr/>
        </p:nvSpPr>
        <p:spPr>
          <a:xfrm>
            <a:off x="8866935" y="3272674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F189F2AD-CFBF-33C8-810E-7282D8AC904E}"/>
              </a:ext>
            </a:extLst>
          </p:cNvPr>
          <p:cNvSpPr/>
          <p:nvPr/>
        </p:nvSpPr>
        <p:spPr>
          <a:xfrm>
            <a:off x="8145600" y="329501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2391243E-DCBA-79E2-B0CF-30B6B1DEC735}"/>
              </a:ext>
            </a:extLst>
          </p:cNvPr>
          <p:cNvSpPr/>
          <p:nvPr/>
        </p:nvSpPr>
        <p:spPr>
          <a:xfrm>
            <a:off x="9497285" y="228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828AED78-252C-A734-0AB7-49F860BDD329}"/>
              </a:ext>
            </a:extLst>
          </p:cNvPr>
          <p:cNvSpPr/>
          <p:nvPr/>
        </p:nvSpPr>
        <p:spPr>
          <a:xfrm>
            <a:off x="9320210" y="978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9C3E8842-DF2C-786D-B67F-484B89F111DB}"/>
              </a:ext>
            </a:extLst>
          </p:cNvPr>
          <p:cNvSpPr/>
          <p:nvPr/>
        </p:nvSpPr>
        <p:spPr>
          <a:xfrm>
            <a:off x="8091109" y="5524500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9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BA0BF-0B6E-B27E-449E-C698F222B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CDFE1E1-C879-FE23-8CA4-1A84C66644ED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Probleem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68D8A20-30B8-6F5C-4272-8468B6F44763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FC0DD2B4-8FA4-9AC7-E1B0-6724A7DC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06/10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6DB61B01-7A0E-1C48-C228-56CD5F262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8CEC4065-FDB7-BC4D-E25B-AEAD97453264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pic>
        <p:nvPicPr>
          <p:cNvPr id="2" name="Afbeelding 1" descr="Afbeelding met symbool&#10;&#10;Automatisch gegenereerde beschrijving">
            <a:extLst>
              <a:ext uri="{FF2B5EF4-FFF2-40B4-BE49-F238E27FC236}">
                <a16:creationId xmlns:a16="http://schemas.microsoft.com/office/drawing/2014/main" id="{9CFD641F-ED8F-21BE-7E5C-A677768DB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675" y="2472825"/>
            <a:ext cx="2160000" cy="216000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98FB5733-FF59-94B4-FE4F-5A8CAC9643BC}"/>
              </a:ext>
            </a:extLst>
          </p:cNvPr>
          <p:cNvSpPr txBox="1"/>
          <p:nvPr/>
        </p:nvSpPr>
        <p:spPr>
          <a:xfrm>
            <a:off x="1669290" y="2096776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Wat </a:t>
            </a:r>
            <a:r>
              <a:rPr lang="en-US" sz="3200" b="1" dirty="0" err="1">
                <a:solidFill>
                  <a:srgbClr val="8F7EB4"/>
                </a:solidFill>
                <a:latin typeface="Inter"/>
              </a:rPr>
              <a:t>staat</a:t>
            </a:r>
            <a:r>
              <a:rPr lang="en-US" sz="3200" b="1" dirty="0">
                <a:solidFill>
                  <a:srgbClr val="8F7EB4"/>
                </a:solidFill>
                <a:latin typeface="Inter"/>
              </a:rPr>
              <a:t> </a:t>
            </a:r>
            <a:r>
              <a:rPr lang="en-US" sz="3200" b="1" dirty="0" err="1">
                <a:solidFill>
                  <a:srgbClr val="8F7EB4"/>
                </a:solidFill>
                <a:latin typeface="Inter"/>
              </a:rPr>
              <a:t>waar</a:t>
            </a:r>
            <a:r>
              <a:rPr lang="en-US" sz="3200" b="1" dirty="0">
                <a:solidFill>
                  <a:srgbClr val="8F7EB4"/>
                </a:solidFill>
                <a:latin typeface="Inter"/>
              </a:rPr>
              <a:t>?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0397355-42C2-65C8-D8F5-C3DE0E1417A8}"/>
              </a:ext>
            </a:extLst>
          </p:cNvPr>
          <p:cNvSpPr txBox="1"/>
          <p:nvPr/>
        </p:nvSpPr>
        <p:spPr>
          <a:xfrm>
            <a:off x="1986077" y="4222045"/>
            <a:ext cx="3705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Wat is </a:t>
            </a:r>
            <a:r>
              <a:rPr lang="en-US" sz="3200" b="1" dirty="0" err="1">
                <a:solidFill>
                  <a:srgbClr val="8F7EB4"/>
                </a:solidFill>
                <a:latin typeface="Inter"/>
              </a:rPr>
              <a:t>overbelast</a:t>
            </a:r>
            <a:r>
              <a:rPr lang="en-US" sz="3200" b="1" dirty="0">
                <a:solidFill>
                  <a:srgbClr val="8F7EB4"/>
                </a:solidFill>
                <a:latin typeface="Inter"/>
              </a:rPr>
              <a:t>?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11EB66E-D621-AA3D-35C9-F5C37715C4C1}"/>
              </a:ext>
            </a:extLst>
          </p:cNvPr>
          <p:cNvSpPr txBox="1"/>
          <p:nvPr/>
        </p:nvSpPr>
        <p:spPr>
          <a:xfrm>
            <a:off x="6330333" y="2266719"/>
            <a:ext cx="459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>
                <a:solidFill>
                  <a:srgbClr val="8F7EB4"/>
                </a:solidFill>
                <a:latin typeface="Inter"/>
              </a:rPr>
              <a:t>Wat staat er niet aan?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04BA883-C7C6-92D7-B1E3-EAE4A458069D}"/>
              </a:ext>
            </a:extLst>
          </p:cNvPr>
          <p:cNvSpPr txBox="1"/>
          <p:nvPr/>
        </p:nvSpPr>
        <p:spPr>
          <a:xfrm>
            <a:off x="6965619" y="4520638"/>
            <a:ext cx="459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>
                <a:solidFill>
                  <a:srgbClr val="8F7EB4"/>
                </a:solidFill>
                <a:latin typeface="Inter"/>
              </a:rPr>
              <a:t>Is er nog genoeg plaats?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3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6276-032C-C7C3-A07C-6F0D5D18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CFD3B2A8-F347-EBB4-EC1C-D5FAFB779080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Onze Oplossing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90D7869-9F94-8018-1874-A1B63FE9A662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68556C50-2A9B-C74C-2687-60F23195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07/10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21021A3C-59A8-7609-D547-C948F32CC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AFE54BFD-90FA-94B2-FF70-FAE0108412FB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3" name="Afbeelding 2" descr="Afbeelding met clipart, Graphics, symbool, grafische vormgeving&#10;&#10;Automatisch gegenereerde beschrijving">
            <a:extLst>
              <a:ext uri="{FF2B5EF4-FFF2-40B4-BE49-F238E27FC236}">
                <a16:creationId xmlns:a16="http://schemas.microsoft.com/office/drawing/2014/main" id="{E5838CA3-4C88-ECCF-E2A3-92A1BB39F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292D7722-9D55-B05B-0475-0CF4CC76077E}"/>
              </a:ext>
            </a:extLst>
          </p:cNvPr>
          <p:cNvSpPr txBox="1"/>
          <p:nvPr/>
        </p:nvSpPr>
        <p:spPr>
          <a:xfrm>
            <a:off x="2334304" y="1940350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Moderne UI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480BAF1-813C-684E-D7D2-C3EF2ADD788D}"/>
              </a:ext>
            </a:extLst>
          </p:cNvPr>
          <p:cNvSpPr txBox="1"/>
          <p:nvPr/>
        </p:nvSpPr>
        <p:spPr>
          <a:xfrm>
            <a:off x="2469961" y="3924225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Snel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3A5958E-2890-E309-0837-A11F1CBA0FF5}"/>
              </a:ext>
            </a:extLst>
          </p:cNvPr>
          <p:cNvSpPr txBox="1"/>
          <p:nvPr/>
        </p:nvSpPr>
        <p:spPr>
          <a:xfrm>
            <a:off x="6494242" y="2317915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F7EB4"/>
                </a:solidFill>
                <a:latin typeface="Inter"/>
              </a:rPr>
              <a:t>Duidelijk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FB7CD49-16C3-9683-D9E5-7D572C69DA65}"/>
              </a:ext>
            </a:extLst>
          </p:cNvPr>
          <p:cNvSpPr txBox="1"/>
          <p:nvPr/>
        </p:nvSpPr>
        <p:spPr>
          <a:xfrm>
            <a:off x="6001083" y="4188347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F7EB4"/>
                </a:solidFill>
                <a:latin typeface="Inter"/>
              </a:rPr>
              <a:t>Efficiënt</a:t>
            </a:r>
            <a:r>
              <a:rPr lang="en-US" sz="3200" b="1" dirty="0">
                <a:solidFill>
                  <a:srgbClr val="8F7EB4"/>
                </a:solidFill>
                <a:latin typeface="Inter"/>
              </a:rPr>
              <a:t> 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21B4BCE-9188-9162-04E0-A6CA04C26B58}"/>
              </a:ext>
            </a:extLst>
          </p:cNvPr>
          <p:cNvSpPr txBox="1"/>
          <p:nvPr/>
        </p:nvSpPr>
        <p:spPr>
          <a:xfrm>
            <a:off x="4180845" y="5048372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Lightweight 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501E0-8E5F-D5E1-C8C2-BA3C6A198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5EB1F123-95DA-C498-A369-EDA92BCCBA0A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5400" b="1" dirty="0">
                <a:latin typeface="Inter"/>
              </a:rPr>
              <a:t>Wat is er? Wat nog te doen? </a:t>
            </a:r>
            <a:endParaRPr lang="nl-BE" sz="5000" b="1" dirty="0">
              <a:latin typeface="Inter"/>
              <a:cs typeface="Arial" panose="020B0604020202020204" pitchFamily="34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8B2364D-FC6D-AA73-0755-917C7FCF9D8C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BCB30023-A607-3546-F71F-833706DC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08/10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21517D7D-2BC1-B6E8-87D2-C304959A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8E7C07A4-A3A3-84A5-2A43-A47B97BEE310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2" name="Afbeelding 1" descr="Afbeelding met emoticon, clipart, smiley, Graphics&#10;&#10;Automatisch gegenereerde beschrijving">
            <a:extLst>
              <a:ext uri="{FF2B5EF4-FFF2-40B4-BE49-F238E27FC236}">
                <a16:creationId xmlns:a16="http://schemas.microsoft.com/office/drawing/2014/main" id="{C49406A8-DEBF-61B5-7E12-C1340D160E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4"/>
          <a:stretch/>
        </p:blipFill>
        <p:spPr>
          <a:xfrm>
            <a:off x="1913297" y="4433619"/>
            <a:ext cx="1440000" cy="726557"/>
          </a:xfrm>
          <a:prstGeom prst="rect">
            <a:avLst/>
          </a:prstGeom>
        </p:spPr>
      </p:pic>
      <p:pic>
        <p:nvPicPr>
          <p:cNvPr id="3" name="Afbeelding 2" descr="Afbeelding met emoticon, clipart, smiley, Graphics&#10;&#10;Automatisch gegenereerde beschrijving">
            <a:extLst>
              <a:ext uri="{FF2B5EF4-FFF2-40B4-BE49-F238E27FC236}">
                <a16:creationId xmlns:a16="http://schemas.microsoft.com/office/drawing/2014/main" id="{1C9BC501-FF39-03D1-CE7A-535EACC21A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62"/>
          <a:stretch/>
        </p:blipFill>
        <p:spPr>
          <a:xfrm>
            <a:off x="1913297" y="1353514"/>
            <a:ext cx="1440000" cy="707589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808C2523-9E35-53A0-0430-8C25DD828A4E}"/>
              </a:ext>
            </a:extLst>
          </p:cNvPr>
          <p:cNvSpPr txBox="1"/>
          <p:nvPr/>
        </p:nvSpPr>
        <p:spPr>
          <a:xfrm>
            <a:off x="2868202" y="2075555"/>
            <a:ext cx="5361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Visualisatie van de cluster</a:t>
            </a:r>
          </a:p>
          <a:p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Toevoegen van nieuwe </a:t>
            </a:r>
            <a:r>
              <a:rPr lang="nl-BE" sz="3200" b="1" dirty="0" err="1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yaml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  <a:p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Geavanceerde zoekfuncties</a:t>
            </a:r>
          </a:p>
          <a:p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Resource monitoring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B2CEC60-2729-33D8-1CC7-82D2219A9BE5}"/>
              </a:ext>
            </a:extLst>
          </p:cNvPr>
          <p:cNvSpPr txBox="1"/>
          <p:nvPr/>
        </p:nvSpPr>
        <p:spPr>
          <a:xfrm>
            <a:off x="2868201" y="5177969"/>
            <a:ext cx="6501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err="1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Webhook</a:t>
            </a:r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-integratie (</a:t>
            </a:r>
            <a:r>
              <a:rPr lang="nl-BE" sz="3200" b="1" dirty="0" err="1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Discord</a:t>
            </a:r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, Slack)</a:t>
            </a:r>
          </a:p>
        </p:txBody>
      </p:sp>
    </p:spTree>
    <p:extLst>
      <p:ext uri="{BB962C8B-B14F-4D97-AF65-F5344CB8AC3E}">
        <p14:creationId xmlns:p14="http://schemas.microsoft.com/office/powerpoint/2010/main" val="131177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8835-E796-0847-949A-98013552E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EC54BD6D-5913-5335-16FB-AB7743DE02DA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5400" b="1" dirty="0">
                <a:latin typeface="Inter"/>
              </a:rPr>
              <a:t>Hoe werkt K10s?</a:t>
            </a:r>
            <a:endParaRPr lang="nl-BE" sz="5000" b="1" dirty="0">
              <a:latin typeface="Inter"/>
              <a:cs typeface="Arial" panose="020B0604020202020204" pitchFamily="34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0045364-C0A2-C9EA-80CC-0EEA21672AC1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BB7AF67C-43A7-633F-9062-09270C3B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09/10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7F51B3A3-89F4-E043-9613-FAEF2D7E7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411FBA8E-28F9-1FD6-5B66-0D14067DBBB8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</p:txBody>
      </p:sp>
      <p:pic>
        <p:nvPicPr>
          <p:cNvPr id="7" name="Afbeelding 6" descr="Afbeelding met logo, clipart, symbool, Graphics&#10;&#10;Door AI gegenereerde inhoud is mogelijk onjuist.">
            <a:extLst>
              <a:ext uri="{FF2B5EF4-FFF2-40B4-BE49-F238E27FC236}">
                <a16:creationId xmlns:a16="http://schemas.microsoft.com/office/drawing/2014/main" id="{DD75F728-A465-FACC-6DBA-611B04B47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64" y="3988807"/>
            <a:ext cx="720000" cy="720000"/>
          </a:xfrm>
          <a:prstGeom prst="rect">
            <a:avLst/>
          </a:prstGeom>
        </p:spPr>
      </p:pic>
      <p:pic>
        <p:nvPicPr>
          <p:cNvPr id="10" name="Afbeelding 9" descr="Afbeelding met logo, clipart, symbool, Graphics&#10;&#10;Door AI gegenereerde inhoud is mogelijk onjuist.">
            <a:extLst>
              <a:ext uri="{FF2B5EF4-FFF2-40B4-BE49-F238E27FC236}">
                <a16:creationId xmlns:a16="http://schemas.microsoft.com/office/drawing/2014/main" id="{41292B83-EC6D-384A-F590-44428ED5F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33" y="3988807"/>
            <a:ext cx="720000" cy="720000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32B7EBDA-4034-E229-B8B2-945B0DE7115A}"/>
              </a:ext>
            </a:extLst>
          </p:cNvPr>
          <p:cNvSpPr txBox="1"/>
          <p:nvPr/>
        </p:nvSpPr>
        <p:spPr>
          <a:xfrm>
            <a:off x="4507108" y="4713014"/>
            <a:ext cx="17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k10s-frontend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5DE7093-A49F-B5D3-9105-59CB2625F935}"/>
              </a:ext>
            </a:extLst>
          </p:cNvPr>
          <p:cNvSpPr txBox="1"/>
          <p:nvPr/>
        </p:nvSpPr>
        <p:spPr>
          <a:xfrm>
            <a:off x="6731177" y="4713014"/>
            <a:ext cx="17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k10s-backend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CB6F4703-530F-6645-C4CF-AAD85FD4098A}"/>
              </a:ext>
            </a:extLst>
          </p:cNvPr>
          <p:cNvSpPr txBox="1"/>
          <p:nvPr/>
        </p:nvSpPr>
        <p:spPr>
          <a:xfrm>
            <a:off x="5728464" y="2689840"/>
            <a:ext cx="1287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Code Base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3B8CC98A-388F-896B-0EAA-5A81628168EF}"/>
              </a:ext>
            </a:extLst>
          </p:cNvPr>
          <p:cNvSpPr txBox="1"/>
          <p:nvPr/>
        </p:nvSpPr>
        <p:spPr>
          <a:xfrm>
            <a:off x="3812583" y="2689840"/>
            <a:ext cx="936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GitHub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4FF2C2C0-3158-73EC-BF81-AF9B3BB9BA1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085426" y="2293198"/>
            <a:ext cx="2879491" cy="1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92EF3AF7-D88B-F639-CBA1-534857690E0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368464" y="3486590"/>
            <a:ext cx="0" cy="502217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8F7EA95A-909E-FACB-74D8-E4F40478CF9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92533" y="2293198"/>
            <a:ext cx="0" cy="1695609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0EE67AA9-62F5-A57C-FBBC-A7DA88DF2B3E}"/>
              </a:ext>
            </a:extLst>
          </p:cNvPr>
          <p:cNvCxnSpPr>
            <a:cxnSpLocks/>
          </p:cNvCxnSpPr>
          <p:nvPr/>
        </p:nvCxnSpPr>
        <p:spPr>
          <a:xfrm>
            <a:off x="6634965" y="2293198"/>
            <a:ext cx="973443" cy="0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Afbeelding 14" descr="Afbeelding met zwart, duisternis&#10;&#10;Door AI gegenereerde inhoud is mogelijk onjuist.">
            <a:extLst>
              <a:ext uri="{FF2B5EF4-FFF2-40B4-BE49-F238E27FC236}">
                <a16:creationId xmlns:a16="http://schemas.microsoft.com/office/drawing/2014/main" id="{6687185E-FE29-3A13-C5C0-56E107A70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17" y="1885792"/>
            <a:ext cx="814813" cy="814813"/>
          </a:xfrm>
          <a:prstGeom prst="rect">
            <a:avLst/>
          </a:prstGeom>
        </p:spPr>
      </p:pic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9F7278C4-B772-102F-E20D-0365C990A991}"/>
              </a:ext>
            </a:extLst>
          </p:cNvPr>
          <p:cNvCxnSpPr>
            <a:cxnSpLocks/>
          </p:cNvCxnSpPr>
          <p:nvPr/>
        </p:nvCxnSpPr>
        <p:spPr>
          <a:xfrm>
            <a:off x="5358940" y="3500493"/>
            <a:ext cx="2233593" cy="0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73D13731-7E4E-18BF-8DBE-61A19406FD01}"/>
              </a:ext>
            </a:extLst>
          </p:cNvPr>
          <p:cNvSpPr/>
          <p:nvPr/>
        </p:nvSpPr>
        <p:spPr>
          <a:xfrm>
            <a:off x="9460500" y="1341211"/>
            <a:ext cx="2160000" cy="2160000"/>
          </a:xfrm>
          <a:prstGeom prst="roundRect">
            <a:avLst>
              <a:gd name="adj" fmla="val 8485"/>
            </a:avLst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E012B6AC-45B5-49C2-4925-470E6187DEF7}"/>
              </a:ext>
            </a:extLst>
          </p:cNvPr>
          <p:cNvSpPr/>
          <p:nvPr/>
        </p:nvSpPr>
        <p:spPr>
          <a:xfrm>
            <a:off x="9460500" y="932331"/>
            <a:ext cx="2160000" cy="2160000"/>
          </a:xfrm>
          <a:prstGeom prst="roundRect">
            <a:avLst>
              <a:gd name="adj" fmla="val 8485"/>
            </a:avLst>
          </a:prstGeom>
          <a:solidFill>
            <a:srgbClr val="B6ABCE"/>
          </a:solidFill>
          <a:ln w="38100"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Afbeelding 55" descr="Afbeelding met zwart, duisternis&#10;&#10;Door AI gegenereerde inhoud is mogelijk onjuist.">
            <a:extLst>
              <a:ext uri="{FF2B5EF4-FFF2-40B4-BE49-F238E27FC236}">
                <a16:creationId xmlns:a16="http://schemas.microsoft.com/office/drawing/2014/main" id="{310BE08E-CDA5-2096-0861-73E310292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26" y="3384243"/>
            <a:ext cx="720000" cy="720000"/>
          </a:xfrm>
          <a:prstGeom prst="rect">
            <a:avLst/>
          </a:prstGeom>
        </p:spPr>
      </p:pic>
      <p:sp>
        <p:nvSpPr>
          <p:cNvPr id="57" name="Tekstvak 56">
            <a:extLst>
              <a:ext uri="{FF2B5EF4-FFF2-40B4-BE49-F238E27FC236}">
                <a16:creationId xmlns:a16="http://schemas.microsoft.com/office/drawing/2014/main" id="{46C4F4E1-D82E-8655-3C12-5898A4EBEB40}"/>
              </a:ext>
            </a:extLst>
          </p:cNvPr>
          <p:cNvSpPr txBox="1"/>
          <p:nvPr/>
        </p:nvSpPr>
        <p:spPr>
          <a:xfrm>
            <a:off x="2344716" y="4103502"/>
            <a:ext cx="1481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Community</a:t>
            </a:r>
          </a:p>
        </p:txBody>
      </p:sp>
      <p:pic>
        <p:nvPicPr>
          <p:cNvPr id="9" name="Afbeelding 8" descr="Afbeelding met kat, clipart, zoogdier, silhouet&#10;&#10;Door AI gegenereerde inhoud is mogelijk onjuist.">
            <a:extLst>
              <a:ext uri="{FF2B5EF4-FFF2-40B4-BE49-F238E27FC236}">
                <a16:creationId xmlns:a16="http://schemas.microsoft.com/office/drawing/2014/main" id="{1DD6D22B-C2FD-594B-5A6B-72D2F6A767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78" y="1933199"/>
            <a:ext cx="720000" cy="720000"/>
          </a:xfrm>
          <a:prstGeom prst="rect">
            <a:avLst/>
          </a:prstGeom>
        </p:spPr>
      </p:pic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DD9F6536-229E-D6F0-ECC2-7E833267F74A}"/>
              </a:ext>
            </a:extLst>
          </p:cNvPr>
          <p:cNvCxnSpPr>
            <a:cxnSpLocks/>
          </p:cNvCxnSpPr>
          <p:nvPr/>
        </p:nvCxnSpPr>
        <p:spPr>
          <a:xfrm>
            <a:off x="3085426" y="2279650"/>
            <a:ext cx="0" cy="1164918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8D428394-000E-A6A0-13A9-8AD0255C0040}"/>
              </a:ext>
            </a:extLst>
          </p:cNvPr>
          <p:cNvSpPr/>
          <p:nvPr/>
        </p:nvSpPr>
        <p:spPr>
          <a:xfrm>
            <a:off x="264488" y="1289006"/>
            <a:ext cx="1937195" cy="21555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Branches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Pull </a:t>
            </a:r>
            <a:r>
              <a:rPr lang="nl-BE" sz="1800" b="1" dirty="0" err="1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Requets</a:t>
            </a:r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Wiki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b="1" dirty="0" err="1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Discussions</a:t>
            </a:r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384B3FB7-B343-E832-9D2B-DE178D1479D6}"/>
              </a:ext>
            </a:extLst>
          </p:cNvPr>
          <p:cNvCxnSpPr>
            <a:cxnSpLocks/>
          </p:cNvCxnSpPr>
          <p:nvPr/>
        </p:nvCxnSpPr>
        <p:spPr>
          <a:xfrm flipH="1">
            <a:off x="2256748" y="2293198"/>
            <a:ext cx="889003" cy="0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al 23">
            <a:extLst>
              <a:ext uri="{FF2B5EF4-FFF2-40B4-BE49-F238E27FC236}">
                <a16:creationId xmlns:a16="http://schemas.microsoft.com/office/drawing/2014/main" id="{482EC6EF-E221-9CEE-A22A-1BD7F0BFC129}"/>
              </a:ext>
            </a:extLst>
          </p:cNvPr>
          <p:cNvSpPr/>
          <p:nvPr/>
        </p:nvSpPr>
        <p:spPr>
          <a:xfrm>
            <a:off x="5509821" y="5591554"/>
            <a:ext cx="1440000" cy="1440000"/>
          </a:xfrm>
          <a:prstGeom prst="ellipse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484B7DE2-B065-F9DA-310E-445435C92B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7682" y="5808622"/>
            <a:ext cx="1013495" cy="1013495"/>
          </a:xfrm>
          <a:prstGeom prst="rect">
            <a:avLst/>
          </a:prstGeom>
        </p:spPr>
      </p:pic>
      <p:sp>
        <p:nvSpPr>
          <p:cNvPr id="26" name="Tekstvak 25">
            <a:extLst>
              <a:ext uri="{FF2B5EF4-FFF2-40B4-BE49-F238E27FC236}">
                <a16:creationId xmlns:a16="http://schemas.microsoft.com/office/drawing/2014/main" id="{1BFA33AA-FEEC-A0BA-EF77-E1CDDE796168}"/>
              </a:ext>
            </a:extLst>
          </p:cNvPr>
          <p:cNvSpPr txBox="1"/>
          <p:nvPr/>
        </p:nvSpPr>
        <p:spPr>
          <a:xfrm>
            <a:off x="7607299" y="2862109"/>
            <a:ext cx="84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2397534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28477-CF6D-CC6D-FA98-C2E3CE075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A75FE133-C7D0-DB75-6C62-2B2D0248B1CE}"/>
              </a:ext>
            </a:extLst>
          </p:cNvPr>
          <p:cNvSpPr/>
          <p:nvPr/>
        </p:nvSpPr>
        <p:spPr>
          <a:xfrm>
            <a:off x="6350" y="0"/>
            <a:ext cx="12192000" cy="6858001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D23B88DF-85DC-0D20-114F-E7AABFB68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2C7FB0E0-01D7-C7C6-09D7-4924AAA45496}"/>
              </a:ext>
            </a:extLst>
          </p:cNvPr>
          <p:cNvSpPr txBox="1"/>
          <p:nvPr/>
        </p:nvSpPr>
        <p:spPr>
          <a:xfrm>
            <a:off x="647272" y="1997839"/>
            <a:ext cx="10897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kubectl</a:t>
            </a:r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 apply </a:t>
            </a:r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</a:t>
            </a:r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f </a:t>
            </a:r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https://raw.githubusercontent.com/.../k10s.yaml</a:t>
            </a:r>
            <a:endParaRPr lang="en-US" sz="3000" b="1" dirty="0">
              <a:ln w="0">
                <a:solidFill>
                  <a:schemeClr val="tx1"/>
                </a:solidFill>
              </a:ln>
              <a:solidFill>
                <a:srgbClr val="EFF7FB"/>
              </a:solidFill>
              <a:latin typeface="Inter"/>
            </a:endParaRPr>
          </a:p>
          <a:p>
            <a:endParaRPr lang="en-US" sz="3000" b="1" dirty="0">
              <a:ln w="0">
                <a:solidFill>
                  <a:schemeClr val="tx1"/>
                </a:solidFill>
              </a:ln>
              <a:solidFill>
                <a:srgbClr val="EFF7FB"/>
              </a:solidFill>
              <a:latin typeface="Inter"/>
            </a:endParaRPr>
          </a:p>
          <a:p>
            <a:r>
              <a:rPr lang="en-US" sz="3000" b="1" dirty="0" err="1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kubectl</a:t>
            </a:r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 create secret generic k10s-secret-user \</a:t>
            </a:r>
          </a:p>
          <a:p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	-n k10s-namespaces \</a:t>
            </a:r>
          </a:p>
          <a:p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	--from-literal=USERNAME=admin \</a:t>
            </a:r>
          </a:p>
          <a:p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	--from-literal=PASSWORD=admin</a:t>
            </a:r>
            <a:endParaRPr lang="nl-BE" sz="3000" b="1" dirty="0">
              <a:ln w="0">
                <a:solidFill>
                  <a:schemeClr val="tx1"/>
                </a:solidFill>
              </a:ln>
              <a:solidFill>
                <a:srgbClr val="EFF7FB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30106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D5777-F4A6-4952-2E91-D3851F318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1303E44C-1D65-D5D0-1B7E-EEC0166CC41F}"/>
              </a:ext>
            </a:extLst>
          </p:cNvPr>
          <p:cNvCxnSpPr>
            <a:cxnSpLocks/>
          </p:cNvCxnSpPr>
          <p:nvPr/>
        </p:nvCxnSpPr>
        <p:spPr>
          <a:xfrm>
            <a:off x="1486549" y="3378047"/>
            <a:ext cx="3364851" cy="0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252048F1-6EA3-053F-8451-08B77C72D956}"/>
              </a:ext>
            </a:extLst>
          </p:cNvPr>
          <p:cNvSpPr/>
          <p:nvPr/>
        </p:nvSpPr>
        <p:spPr>
          <a:xfrm>
            <a:off x="2496712" y="1289006"/>
            <a:ext cx="5957178" cy="4128994"/>
          </a:xfrm>
          <a:prstGeom prst="rect">
            <a:avLst/>
          </a:prstGeom>
          <a:noFill/>
          <a:ln>
            <a:solidFill>
              <a:srgbClr val="85D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D13F464-98F9-38F4-6673-286B88DAE113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5400" b="1" dirty="0">
                <a:latin typeface="Inter"/>
              </a:rPr>
              <a:t>Hoe werkt K10s?</a:t>
            </a:r>
            <a:endParaRPr lang="nl-BE" sz="5000" b="1" dirty="0">
              <a:latin typeface="Inter"/>
              <a:cs typeface="Arial" panose="020B0604020202020204" pitchFamily="34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96EEE01-F2CC-8BB0-5594-FE8F9EB08421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CA5C7379-061C-1D82-0548-AFD8FF2D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10/10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389D4850-CA45-1AA0-E0D9-E435B13A2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44840394-AD82-EC0B-073A-36C6F3DF8EB4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4D4AEB1-1095-E2BC-BC8F-7C51A27F2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8464" y="3988807"/>
            <a:ext cx="720000" cy="720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39A0EA9E-A7FB-462A-BAC1-1AA6F2F26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2533" y="3988807"/>
            <a:ext cx="720000" cy="720000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A58DC109-0028-449C-D719-C87BACC5F7C8}"/>
              </a:ext>
            </a:extLst>
          </p:cNvPr>
          <p:cNvSpPr txBox="1"/>
          <p:nvPr/>
        </p:nvSpPr>
        <p:spPr>
          <a:xfrm>
            <a:off x="4507108" y="4713014"/>
            <a:ext cx="17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 err="1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Frontend</a:t>
            </a:r>
            <a:endParaRPr lang="nl-BE" sz="20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349999A-0BA8-FDCD-8814-82A4D29777B4}"/>
              </a:ext>
            </a:extLst>
          </p:cNvPr>
          <p:cNvSpPr txBox="1"/>
          <p:nvPr/>
        </p:nvSpPr>
        <p:spPr>
          <a:xfrm>
            <a:off x="6731177" y="4713014"/>
            <a:ext cx="17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38D7CD40-3989-2931-B8F3-89B2B70A86E8}"/>
              </a:ext>
            </a:extLst>
          </p:cNvPr>
          <p:cNvSpPr txBox="1"/>
          <p:nvPr/>
        </p:nvSpPr>
        <p:spPr>
          <a:xfrm>
            <a:off x="5515638" y="2700439"/>
            <a:ext cx="1735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Reverse Proxy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2B6447E6-E7C1-EB4C-C5C2-82C3D491896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368464" y="3486590"/>
            <a:ext cx="0" cy="502217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5C922249-0123-28BA-54B0-FE9EC4A8963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92533" y="2293198"/>
            <a:ext cx="0" cy="1695609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C3512A73-5A60-50BC-39B8-97503C36860B}"/>
              </a:ext>
            </a:extLst>
          </p:cNvPr>
          <p:cNvCxnSpPr>
            <a:cxnSpLocks/>
          </p:cNvCxnSpPr>
          <p:nvPr/>
        </p:nvCxnSpPr>
        <p:spPr>
          <a:xfrm>
            <a:off x="6634965" y="2293198"/>
            <a:ext cx="973443" cy="0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B251FFFA-47BE-21B7-82F4-A3CE75E82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917" y="1885792"/>
            <a:ext cx="814813" cy="814813"/>
          </a:xfrm>
          <a:prstGeom prst="rect">
            <a:avLst/>
          </a:prstGeom>
        </p:spPr>
      </p:pic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AA37937F-AD5E-AEC2-BA80-69DF5129C460}"/>
              </a:ext>
            </a:extLst>
          </p:cNvPr>
          <p:cNvCxnSpPr>
            <a:cxnSpLocks/>
          </p:cNvCxnSpPr>
          <p:nvPr/>
        </p:nvCxnSpPr>
        <p:spPr>
          <a:xfrm>
            <a:off x="5358940" y="3500493"/>
            <a:ext cx="2233593" cy="0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D70CB8E2-3F98-1FC6-BDE2-81E5F09A5550}"/>
              </a:ext>
            </a:extLst>
          </p:cNvPr>
          <p:cNvSpPr/>
          <p:nvPr/>
        </p:nvSpPr>
        <p:spPr>
          <a:xfrm>
            <a:off x="9460500" y="1341211"/>
            <a:ext cx="2160000" cy="2160000"/>
          </a:xfrm>
          <a:prstGeom prst="roundRect">
            <a:avLst>
              <a:gd name="adj" fmla="val 8485"/>
            </a:avLst>
          </a:prstGeom>
          <a:solidFill>
            <a:srgbClr val="85D0FF"/>
          </a:solidFill>
          <a:ln w="38100"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5C056119-2026-EA1B-B0C1-811BD5DEF53D}"/>
              </a:ext>
            </a:extLst>
          </p:cNvPr>
          <p:cNvSpPr/>
          <p:nvPr/>
        </p:nvSpPr>
        <p:spPr>
          <a:xfrm>
            <a:off x="9460500" y="932331"/>
            <a:ext cx="2160000" cy="2160000"/>
          </a:xfrm>
          <a:prstGeom prst="roundRect">
            <a:avLst>
              <a:gd name="adj" fmla="val 8485"/>
            </a:avLst>
          </a:prstGeom>
          <a:solidFill>
            <a:srgbClr val="B6ABCE"/>
          </a:solidFill>
          <a:ln w="38100"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55A4BB41-7BF2-68BE-64D7-A65A26EB8E3F}"/>
              </a:ext>
            </a:extLst>
          </p:cNvPr>
          <p:cNvSpPr/>
          <p:nvPr/>
        </p:nvSpPr>
        <p:spPr>
          <a:xfrm>
            <a:off x="5509821" y="5591554"/>
            <a:ext cx="1440000" cy="1440000"/>
          </a:xfrm>
          <a:prstGeom prst="ellipse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62B33AE9-31CB-9310-D538-17A225FC2F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7682" y="5808622"/>
            <a:ext cx="1013495" cy="1013495"/>
          </a:xfrm>
          <a:prstGeom prst="rect">
            <a:avLst/>
          </a:prstGeom>
        </p:spPr>
      </p:pic>
      <p:sp>
        <p:nvSpPr>
          <p:cNvPr id="26" name="Tekstvak 25">
            <a:extLst>
              <a:ext uri="{FF2B5EF4-FFF2-40B4-BE49-F238E27FC236}">
                <a16:creationId xmlns:a16="http://schemas.microsoft.com/office/drawing/2014/main" id="{8768F17E-3F8F-059A-65D2-EC94649EEBCA}"/>
              </a:ext>
            </a:extLst>
          </p:cNvPr>
          <p:cNvSpPr txBox="1"/>
          <p:nvPr/>
        </p:nvSpPr>
        <p:spPr>
          <a:xfrm>
            <a:off x="2496712" y="1957157"/>
            <a:ext cx="1481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 err="1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Kubernetes</a:t>
            </a:r>
            <a:endParaRPr lang="nl-BE" sz="20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pic>
        <p:nvPicPr>
          <p:cNvPr id="8" name="Afbeelding 7" descr="Afbeelding met symbool, cirkel, wiel&#10;&#10;Door AI gegenereerde inhoud is mogelijk onjuist.">
            <a:extLst>
              <a:ext uri="{FF2B5EF4-FFF2-40B4-BE49-F238E27FC236}">
                <a16:creationId xmlns:a16="http://schemas.microsoft.com/office/drawing/2014/main" id="{5C298A47-3772-8512-D67B-F3DDB21DA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21" y="1284799"/>
            <a:ext cx="720000" cy="720000"/>
          </a:xfrm>
          <a:prstGeom prst="rect">
            <a:avLst/>
          </a:prstGeom>
        </p:spPr>
      </p:pic>
      <p:pic>
        <p:nvPicPr>
          <p:cNvPr id="30" name="Afbeelding 29" descr="Afbeelding met clipart, Tekenfilm, tekenfilm&#10;&#10;Door AI gegenereerde inhoud is mogelijk onjuist.">
            <a:extLst>
              <a:ext uri="{FF2B5EF4-FFF2-40B4-BE49-F238E27FC236}">
                <a16:creationId xmlns:a16="http://schemas.microsoft.com/office/drawing/2014/main" id="{396938F4-AB20-3D2F-D514-6D5080CEE8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49" y="3017698"/>
            <a:ext cx="720000" cy="720000"/>
          </a:xfrm>
          <a:prstGeom prst="rect">
            <a:avLst/>
          </a:prstGeom>
        </p:spPr>
      </p:pic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3B6E8DE-F8E5-D971-FD32-6DC7D8F5D53F}"/>
              </a:ext>
            </a:extLst>
          </p:cNvPr>
          <p:cNvCxnSpPr>
            <a:cxnSpLocks/>
          </p:cNvCxnSpPr>
          <p:nvPr/>
        </p:nvCxnSpPr>
        <p:spPr>
          <a:xfrm>
            <a:off x="4851400" y="2279705"/>
            <a:ext cx="0" cy="1115958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5C39D9EF-EC27-ECD2-6728-C60AAFC02B98}"/>
              </a:ext>
            </a:extLst>
          </p:cNvPr>
          <p:cNvCxnSpPr>
            <a:cxnSpLocks/>
          </p:cNvCxnSpPr>
          <p:nvPr/>
        </p:nvCxnSpPr>
        <p:spPr>
          <a:xfrm>
            <a:off x="4851400" y="2293198"/>
            <a:ext cx="1133331" cy="0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8415F0C9-3D61-4DB1-1E89-FF46614B0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8065" y="4010888"/>
            <a:ext cx="720000" cy="720000"/>
          </a:xfrm>
          <a:prstGeom prst="rect">
            <a:avLst/>
          </a:prstGeom>
        </p:spPr>
      </p:pic>
      <p:pic>
        <p:nvPicPr>
          <p:cNvPr id="42" name="Afbeelding 41">
            <a:extLst>
              <a:ext uri="{FF2B5EF4-FFF2-40B4-BE49-F238E27FC236}">
                <a16:creationId xmlns:a16="http://schemas.microsoft.com/office/drawing/2014/main" id="{CE794C4E-570D-6031-445C-2E02EB0FC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8494" y="4028751"/>
            <a:ext cx="720000" cy="720000"/>
          </a:xfrm>
          <a:prstGeom prst="rect">
            <a:avLst/>
          </a:prstGeom>
        </p:spPr>
      </p:pic>
      <p:pic>
        <p:nvPicPr>
          <p:cNvPr id="43" name="Afbeelding 42">
            <a:extLst>
              <a:ext uri="{FF2B5EF4-FFF2-40B4-BE49-F238E27FC236}">
                <a16:creationId xmlns:a16="http://schemas.microsoft.com/office/drawing/2014/main" id="{B1D7B8AE-5832-BF2F-3F5D-CEBB2B4F26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3860" y="4014365"/>
            <a:ext cx="720000" cy="720000"/>
          </a:xfrm>
          <a:prstGeom prst="rect">
            <a:avLst/>
          </a:prstGeom>
        </p:spPr>
      </p:pic>
      <p:pic>
        <p:nvPicPr>
          <p:cNvPr id="44" name="Afbeelding 43">
            <a:extLst>
              <a:ext uri="{FF2B5EF4-FFF2-40B4-BE49-F238E27FC236}">
                <a16:creationId xmlns:a16="http://schemas.microsoft.com/office/drawing/2014/main" id="{83F4B34C-1BEF-6A7A-5FB3-E407A643C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2134" y="4048138"/>
            <a:ext cx="720000" cy="720000"/>
          </a:xfrm>
          <a:prstGeom prst="rect">
            <a:avLst/>
          </a:prstGeom>
        </p:spPr>
      </p:pic>
      <p:sp>
        <p:nvSpPr>
          <p:cNvPr id="46" name="Tekstvak 45">
            <a:extLst>
              <a:ext uri="{FF2B5EF4-FFF2-40B4-BE49-F238E27FC236}">
                <a16:creationId xmlns:a16="http://schemas.microsoft.com/office/drawing/2014/main" id="{0B65E961-3788-B48C-1E1F-B497CAA85AF1}"/>
              </a:ext>
            </a:extLst>
          </p:cNvPr>
          <p:cNvSpPr txBox="1"/>
          <p:nvPr/>
        </p:nvSpPr>
        <p:spPr>
          <a:xfrm>
            <a:off x="5683099" y="3831884"/>
            <a:ext cx="205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D7EF907F-5E33-4AE4-5044-A25C4C3E17EA}"/>
              </a:ext>
            </a:extLst>
          </p:cNvPr>
          <p:cNvSpPr txBox="1"/>
          <p:nvPr/>
        </p:nvSpPr>
        <p:spPr>
          <a:xfrm>
            <a:off x="7809595" y="3831884"/>
            <a:ext cx="205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02413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B1805-9443-65C1-34CF-330F89F36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7ED0E74A-E6FE-5658-590B-112CED66C1DD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4A7510FD-E48C-73ED-73EF-610E6A0A8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FEFE6F41-8CD3-3476-DF39-F9E97EDCF534}"/>
              </a:ext>
            </a:extLst>
          </p:cNvPr>
          <p:cNvSpPr txBox="1"/>
          <p:nvPr/>
        </p:nvSpPr>
        <p:spPr>
          <a:xfrm>
            <a:off x="4029046" y="2459504"/>
            <a:ext cx="4133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0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nter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99992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78CB1-D9BC-11BB-39AE-A64FD11F2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21DCC904-5CD4-CB8C-7BDF-A4DB94702651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5AC5899E-4AA8-7858-8C91-00F961A20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4424E1BC-9EF4-BF97-93C8-C753CBF35A9D}"/>
              </a:ext>
            </a:extLst>
          </p:cNvPr>
          <p:cNvSpPr txBox="1"/>
          <p:nvPr/>
        </p:nvSpPr>
        <p:spPr>
          <a:xfrm>
            <a:off x="-19050" y="1530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0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nter"/>
              </a:rPr>
              <a:t>Oproep tot actie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60E1DE7-68A6-97F1-1BD0-4A4DC03BC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6000" y="2172875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0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BED07-5B73-E4EE-05B2-9BABDCE5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478C3CD0-EF3B-A62A-2E5C-1C09692176A7}"/>
              </a:ext>
            </a:extLst>
          </p:cNvPr>
          <p:cNvSpPr/>
          <p:nvPr/>
        </p:nvSpPr>
        <p:spPr>
          <a:xfrm>
            <a:off x="0" y="1120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8C317566-26AA-DF5F-4138-C71D9A468046}"/>
              </a:ext>
            </a:extLst>
          </p:cNvPr>
          <p:cNvSpPr/>
          <p:nvPr/>
        </p:nvSpPr>
        <p:spPr>
          <a:xfrm>
            <a:off x="4656000" y="1331775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C5BCE197-CEC5-EF2B-127B-62FEB19B0D2B}"/>
              </a:ext>
            </a:extLst>
          </p:cNvPr>
          <p:cNvSpPr/>
          <p:nvPr/>
        </p:nvSpPr>
        <p:spPr>
          <a:xfrm>
            <a:off x="4901158" y="16171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C7B6EDAA-E149-13B4-C46B-BB941A2ED714}"/>
              </a:ext>
            </a:extLst>
          </p:cNvPr>
          <p:cNvSpPr/>
          <p:nvPr/>
        </p:nvSpPr>
        <p:spPr>
          <a:xfrm>
            <a:off x="5053558" y="176953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26BE279B-C328-F70B-4977-F0ED3634F56F}"/>
              </a:ext>
            </a:extLst>
          </p:cNvPr>
          <p:cNvSpPr/>
          <p:nvPr/>
        </p:nvSpPr>
        <p:spPr>
          <a:xfrm>
            <a:off x="5205958" y="192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1D5EA90B-3B18-99A4-5889-3648C8B2D0C1}"/>
              </a:ext>
            </a:extLst>
          </p:cNvPr>
          <p:cNvSpPr/>
          <p:nvPr/>
        </p:nvSpPr>
        <p:spPr>
          <a:xfrm>
            <a:off x="4981665" y="30088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99853381-BEF6-50FC-AD51-55D906CCFE0A}"/>
              </a:ext>
            </a:extLst>
          </p:cNvPr>
          <p:cNvSpPr/>
          <p:nvPr/>
        </p:nvSpPr>
        <p:spPr>
          <a:xfrm>
            <a:off x="5134065" y="3161219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5752DAEE-DA2D-5245-ACB1-FC5CD7DFAFEB}"/>
              </a:ext>
            </a:extLst>
          </p:cNvPr>
          <p:cNvSpPr/>
          <p:nvPr/>
        </p:nvSpPr>
        <p:spPr>
          <a:xfrm>
            <a:off x="5286465" y="33136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A7C4198F-5ECB-0B41-0408-7A57CF2FDFB6}"/>
              </a:ext>
            </a:extLst>
          </p:cNvPr>
          <p:cNvSpPr/>
          <p:nvPr/>
        </p:nvSpPr>
        <p:spPr>
          <a:xfrm>
            <a:off x="6251732" y="29174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12CE0A45-3FE3-7456-0314-6D8305BBCF7F}"/>
              </a:ext>
            </a:extLst>
          </p:cNvPr>
          <p:cNvSpPr/>
          <p:nvPr/>
        </p:nvSpPr>
        <p:spPr>
          <a:xfrm>
            <a:off x="6404132" y="3069836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3F876561-3888-7ECC-96A0-C7AC6E28058A}"/>
              </a:ext>
            </a:extLst>
          </p:cNvPr>
          <p:cNvSpPr/>
          <p:nvPr/>
        </p:nvSpPr>
        <p:spPr>
          <a:xfrm>
            <a:off x="6556532" y="32222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F66CB447-8755-7267-CBD2-0952E19A3E5F}"/>
              </a:ext>
            </a:extLst>
          </p:cNvPr>
          <p:cNvSpPr/>
          <p:nvPr/>
        </p:nvSpPr>
        <p:spPr>
          <a:xfrm>
            <a:off x="6186485" y="15075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251ED04C-3DC3-3E3A-A822-45AC44E8C7DA}"/>
              </a:ext>
            </a:extLst>
          </p:cNvPr>
          <p:cNvSpPr/>
          <p:nvPr/>
        </p:nvSpPr>
        <p:spPr>
          <a:xfrm>
            <a:off x="6338885" y="165995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E1517849-D54A-7460-2E1B-FC33051CABFC}"/>
              </a:ext>
            </a:extLst>
          </p:cNvPr>
          <p:cNvSpPr/>
          <p:nvPr/>
        </p:nvSpPr>
        <p:spPr>
          <a:xfrm>
            <a:off x="6491285" y="18123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1D1A4C03-8796-ADAC-F423-1F73EB3E24E7}"/>
              </a:ext>
            </a:extLst>
          </p:cNvPr>
          <p:cNvSpPr/>
          <p:nvPr/>
        </p:nvSpPr>
        <p:spPr>
          <a:xfrm>
            <a:off x="5736000" y="2411775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C439B68-3221-83D9-6D28-5F02E8FB8648}"/>
              </a:ext>
            </a:extLst>
          </p:cNvPr>
          <p:cNvSpPr txBox="1"/>
          <p:nvPr/>
        </p:nvSpPr>
        <p:spPr>
          <a:xfrm>
            <a:off x="4578578" y="4299225"/>
            <a:ext cx="3215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0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nter"/>
              </a:rPr>
              <a:t>K10s</a:t>
            </a:r>
          </a:p>
        </p:txBody>
      </p:sp>
    </p:spTree>
    <p:extLst>
      <p:ext uri="{BB962C8B-B14F-4D97-AF65-F5344CB8AC3E}">
        <p14:creationId xmlns:p14="http://schemas.microsoft.com/office/powerpoint/2010/main" val="41627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69CD4-2970-525E-63C3-75006EA9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49A49403-F485-46C1-5CB4-96972A39D5D2}"/>
              </a:ext>
            </a:extLst>
          </p:cNvPr>
          <p:cNvSpPr/>
          <p:nvPr/>
        </p:nvSpPr>
        <p:spPr>
          <a:xfrm>
            <a:off x="0" y="1120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84C76C8B-2647-461F-B9A3-DB45F44E8247}"/>
              </a:ext>
            </a:extLst>
          </p:cNvPr>
          <p:cNvSpPr/>
          <p:nvPr/>
        </p:nvSpPr>
        <p:spPr>
          <a:xfrm>
            <a:off x="4654315" y="1989000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1F5A724E-2F23-F9AA-9284-0E314C731897}"/>
              </a:ext>
            </a:extLst>
          </p:cNvPr>
          <p:cNvSpPr/>
          <p:nvPr/>
        </p:nvSpPr>
        <p:spPr>
          <a:xfrm>
            <a:off x="4899473" y="2274355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ECE5A6A1-0008-D618-1FBA-6E556187B1C0}"/>
              </a:ext>
            </a:extLst>
          </p:cNvPr>
          <p:cNvSpPr/>
          <p:nvPr/>
        </p:nvSpPr>
        <p:spPr>
          <a:xfrm>
            <a:off x="5051873" y="242675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EB9D41C2-DB19-BA9E-3645-730D072F245B}"/>
              </a:ext>
            </a:extLst>
          </p:cNvPr>
          <p:cNvSpPr/>
          <p:nvPr/>
        </p:nvSpPr>
        <p:spPr>
          <a:xfrm>
            <a:off x="5204273" y="2579155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EC49DA83-B538-9BEB-ACEA-5C701D6D6BB8}"/>
              </a:ext>
            </a:extLst>
          </p:cNvPr>
          <p:cNvSpPr/>
          <p:nvPr/>
        </p:nvSpPr>
        <p:spPr>
          <a:xfrm>
            <a:off x="4979980" y="3666044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33029226-3B9F-533F-4163-3ADFDEFFF575}"/>
              </a:ext>
            </a:extLst>
          </p:cNvPr>
          <p:cNvSpPr/>
          <p:nvPr/>
        </p:nvSpPr>
        <p:spPr>
          <a:xfrm>
            <a:off x="5132380" y="3818444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68ECF8EA-8CEB-0A50-2F6F-3F8F0A13FFB9}"/>
              </a:ext>
            </a:extLst>
          </p:cNvPr>
          <p:cNvSpPr/>
          <p:nvPr/>
        </p:nvSpPr>
        <p:spPr>
          <a:xfrm>
            <a:off x="5284780" y="3970844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47DB5758-7DA3-F910-FFD4-141DB692D3EA}"/>
              </a:ext>
            </a:extLst>
          </p:cNvPr>
          <p:cNvSpPr/>
          <p:nvPr/>
        </p:nvSpPr>
        <p:spPr>
          <a:xfrm>
            <a:off x="6250047" y="3574661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7924734D-87BD-E1ED-C1E4-962F43E037E2}"/>
              </a:ext>
            </a:extLst>
          </p:cNvPr>
          <p:cNvSpPr/>
          <p:nvPr/>
        </p:nvSpPr>
        <p:spPr>
          <a:xfrm>
            <a:off x="6402447" y="3727061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BD6BC026-78CE-C50B-2A87-5DE0BB50E789}"/>
              </a:ext>
            </a:extLst>
          </p:cNvPr>
          <p:cNvSpPr/>
          <p:nvPr/>
        </p:nvSpPr>
        <p:spPr>
          <a:xfrm>
            <a:off x="6554847" y="3879461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8C283B46-840B-F47D-0FB0-D99612627265}"/>
              </a:ext>
            </a:extLst>
          </p:cNvPr>
          <p:cNvSpPr/>
          <p:nvPr/>
        </p:nvSpPr>
        <p:spPr>
          <a:xfrm>
            <a:off x="6184800" y="216477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11B13572-12DD-3418-83C6-495F97BCE83C}"/>
              </a:ext>
            </a:extLst>
          </p:cNvPr>
          <p:cNvSpPr/>
          <p:nvPr/>
        </p:nvSpPr>
        <p:spPr>
          <a:xfrm>
            <a:off x="6337200" y="2317175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80269D20-CF48-405D-2440-D7F4F9D25E5C}"/>
              </a:ext>
            </a:extLst>
          </p:cNvPr>
          <p:cNvSpPr/>
          <p:nvPr/>
        </p:nvSpPr>
        <p:spPr>
          <a:xfrm>
            <a:off x="6489600" y="246957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E293FC48-3A61-5D7A-32AA-4B6D10A7D4EE}"/>
              </a:ext>
            </a:extLst>
          </p:cNvPr>
          <p:cNvSpPr/>
          <p:nvPr/>
        </p:nvSpPr>
        <p:spPr>
          <a:xfrm>
            <a:off x="5734315" y="3069000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14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95E53-26D2-3A2D-592C-1B71E5D27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F3A5F63-04AF-7BA8-4066-0C96AA9AC8B9}"/>
              </a:ext>
            </a:extLst>
          </p:cNvPr>
          <p:cNvSpPr/>
          <p:nvPr/>
        </p:nvSpPr>
        <p:spPr>
          <a:xfrm>
            <a:off x="0" y="1120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B7DE27D4-5D10-41FA-5B94-1F116F880BDC}"/>
              </a:ext>
            </a:extLst>
          </p:cNvPr>
          <p:cNvSpPr/>
          <p:nvPr/>
        </p:nvSpPr>
        <p:spPr>
          <a:xfrm>
            <a:off x="4656000" y="1331775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D0F262DE-4205-91C2-71FE-33C2FE480EF3}"/>
              </a:ext>
            </a:extLst>
          </p:cNvPr>
          <p:cNvSpPr/>
          <p:nvPr/>
        </p:nvSpPr>
        <p:spPr>
          <a:xfrm>
            <a:off x="4901158" y="16171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34C8DD6E-04FE-603C-7703-18229176E458}"/>
              </a:ext>
            </a:extLst>
          </p:cNvPr>
          <p:cNvSpPr/>
          <p:nvPr/>
        </p:nvSpPr>
        <p:spPr>
          <a:xfrm>
            <a:off x="5053558" y="176953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66C7E125-D83A-0C26-236E-9469B14249AA}"/>
              </a:ext>
            </a:extLst>
          </p:cNvPr>
          <p:cNvSpPr/>
          <p:nvPr/>
        </p:nvSpPr>
        <p:spPr>
          <a:xfrm>
            <a:off x="5205958" y="192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89D05A4D-FDB9-F51D-A9E4-E32D8C63389A}"/>
              </a:ext>
            </a:extLst>
          </p:cNvPr>
          <p:cNvSpPr/>
          <p:nvPr/>
        </p:nvSpPr>
        <p:spPr>
          <a:xfrm>
            <a:off x="4981665" y="30088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9165C671-E032-0ABF-1D39-968696F6EDEC}"/>
              </a:ext>
            </a:extLst>
          </p:cNvPr>
          <p:cNvSpPr/>
          <p:nvPr/>
        </p:nvSpPr>
        <p:spPr>
          <a:xfrm>
            <a:off x="5134065" y="3161219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27929077-7AC1-5DFE-CB6A-A68675BDA323}"/>
              </a:ext>
            </a:extLst>
          </p:cNvPr>
          <p:cNvSpPr/>
          <p:nvPr/>
        </p:nvSpPr>
        <p:spPr>
          <a:xfrm>
            <a:off x="5286465" y="33136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76581AAD-9524-8DF0-1FDC-94B8721D4816}"/>
              </a:ext>
            </a:extLst>
          </p:cNvPr>
          <p:cNvSpPr/>
          <p:nvPr/>
        </p:nvSpPr>
        <p:spPr>
          <a:xfrm>
            <a:off x="6251732" y="29174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87F35494-AEA4-C714-089E-1F95578D9D23}"/>
              </a:ext>
            </a:extLst>
          </p:cNvPr>
          <p:cNvSpPr/>
          <p:nvPr/>
        </p:nvSpPr>
        <p:spPr>
          <a:xfrm>
            <a:off x="6404132" y="3069836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30A30CF2-D5C0-FE2C-00ED-8FEBAFAF4C77}"/>
              </a:ext>
            </a:extLst>
          </p:cNvPr>
          <p:cNvSpPr/>
          <p:nvPr/>
        </p:nvSpPr>
        <p:spPr>
          <a:xfrm>
            <a:off x="6556532" y="32222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82667E00-3B35-6168-01B5-9A0568C8001A}"/>
              </a:ext>
            </a:extLst>
          </p:cNvPr>
          <p:cNvSpPr/>
          <p:nvPr/>
        </p:nvSpPr>
        <p:spPr>
          <a:xfrm>
            <a:off x="6186485" y="15075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B6CEA006-C9FD-EAD7-E562-3718C4183DEF}"/>
              </a:ext>
            </a:extLst>
          </p:cNvPr>
          <p:cNvSpPr/>
          <p:nvPr/>
        </p:nvSpPr>
        <p:spPr>
          <a:xfrm>
            <a:off x="6338885" y="165995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04494AF2-1FE4-E304-9B60-936F05CEAB84}"/>
              </a:ext>
            </a:extLst>
          </p:cNvPr>
          <p:cNvSpPr/>
          <p:nvPr/>
        </p:nvSpPr>
        <p:spPr>
          <a:xfrm>
            <a:off x="6491285" y="18123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53B5239F-4274-9C5A-3F04-783D25E16A0F}"/>
              </a:ext>
            </a:extLst>
          </p:cNvPr>
          <p:cNvSpPr/>
          <p:nvPr/>
        </p:nvSpPr>
        <p:spPr>
          <a:xfrm>
            <a:off x="5736000" y="2411775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39D2BE-083B-B781-F79A-619DD89A9CAF}"/>
              </a:ext>
            </a:extLst>
          </p:cNvPr>
          <p:cNvSpPr txBox="1"/>
          <p:nvPr/>
        </p:nvSpPr>
        <p:spPr>
          <a:xfrm>
            <a:off x="4578578" y="4299225"/>
            <a:ext cx="3215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0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nter"/>
              </a:rPr>
              <a:t>K10s</a:t>
            </a:r>
          </a:p>
        </p:txBody>
      </p:sp>
    </p:spTree>
    <p:extLst>
      <p:ext uri="{BB962C8B-B14F-4D97-AF65-F5344CB8AC3E}">
        <p14:creationId xmlns:p14="http://schemas.microsoft.com/office/powerpoint/2010/main" val="3630277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FB7C11-EBB7-C8AF-ACA3-7C55D5C7A2BD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6D90D8D-6466-0763-D57E-3EC60959914A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EC2C6CB3-BAB9-EE3B-AF8E-4F4D03DF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00/10</a:t>
            </a: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DDAE0C79-88EF-9C7E-0C71-F073815C0132}"/>
              </a:ext>
            </a:extLst>
          </p:cNvPr>
          <p:cNvSpPr/>
          <p:nvPr/>
        </p:nvSpPr>
        <p:spPr>
          <a:xfrm>
            <a:off x="4535690" y="1757409"/>
            <a:ext cx="934518" cy="3910366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BD6E3E6D-BC9D-9835-C32A-A31E917EF680}"/>
              </a:ext>
            </a:extLst>
          </p:cNvPr>
          <p:cNvSpPr txBox="1"/>
          <p:nvPr/>
        </p:nvSpPr>
        <p:spPr>
          <a:xfrm rot="16200000">
            <a:off x="3047794" y="3420206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29065B29-6671-C437-D84B-8A0D0E7C6B2F}"/>
              </a:ext>
            </a:extLst>
          </p:cNvPr>
          <p:cNvSpPr/>
          <p:nvPr/>
        </p:nvSpPr>
        <p:spPr>
          <a:xfrm>
            <a:off x="6754540" y="1748811"/>
            <a:ext cx="934518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369F8DA-078F-950D-D541-77DC77328027}"/>
              </a:ext>
            </a:extLst>
          </p:cNvPr>
          <p:cNvSpPr txBox="1"/>
          <p:nvPr/>
        </p:nvSpPr>
        <p:spPr>
          <a:xfrm rot="16200000">
            <a:off x="5258006" y="3420216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81408570-B378-C5D0-783A-E791001D7624}"/>
              </a:ext>
            </a:extLst>
          </p:cNvPr>
          <p:cNvSpPr/>
          <p:nvPr/>
        </p:nvSpPr>
        <p:spPr>
          <a:xfrm>
            <a:off x="5628741" y="1748809"/>
            <a:ext cx="934518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8E26CB0-F0F2-3EF5-5E6A-4DBD12FE73EC}"/>
              </a:ext>
            </a:extLst>
          </p:cNvPr>
          <p:cNvSpPr txBox="1"/>
          <p:nvPr/>
        </p:nvSpPr>
        <p:spPr>
          <a:xfrm rot="16200000">
            <a:off x="4157198" y="3420206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80F8405-5FF0-A8D2-C70B-98E00D62A89B}"/>
              </a:ext>
            </a:extLst>
          </p:cNvPr>
          <p:cNvSpPr txBox="1"/>
          <p:nvPr/>
        </p:nvSpPr>
        <p:spPr>
          <a:xfrm>
            <a:off x="0" y="6492875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7B42E80A-C403-C9E2-C766-54F11662D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02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93D9C-10AA-640E-B66E-FDD0CE29B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93D00E87-E928-C8DD-CA34-2BCE7CA1FC4B}"/>
              </a:ext>
            </a:extLst>
          </p:cNvPr>
          <p:cNvSpPr/>
          <p:nvPr/>
        </p:nvSpPr>
        <p:spPr>
          <a:xfrm>
            <a:off x="3412412" y="1711847"/>
            <a:ext cx="3148370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5B717EB-3A06-5DF9-6E60-0B3171083EFC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B39C235-BA59-7CFA-8535-1B2259CC77B7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1A565F74-2E43-0B19-EA72-AAAC00FA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01/10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0CED51D-DA9E-4315-5414-C4972B08CD39}"/>
              </a:ext>
            </a:extLst>
          </p:cNvPr>
          <p:cNvSpPr txBox="1"/>
          <p:nvPr/>
        </p:nvSpPr>
        <p:spPr>
          <a:xfrm>
            <a:off x="3032944" y="4672998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8C61D6F1-237C-4E85-79F5-FC979839B73D}"/>
              </a:ext>
            </a:extLst>
          </p:cNvPr>
          <p:cNvSpPr/>
          <p:nvPr/>
        </p:nvSpPr>
        <p:spPr>
          <a:xfrm>
            <a:off x="7877862" y="1694624"/>
            <a:ext cx="934518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C8926A7-126F-5F3F-815E-745008D5BC92}"/>
              </a:ext>
            </a:extLst>
          </p:cNvPr>
          <p:cNvSpPr txBox="1"/>
          <p:nvPr/>
        </p:nvSpPr>
        <p:spPr>
          <a:xfrm rot="16200000">
            <a:off x="6381328" y="3366029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6593CC64-0291-8B04-AD8A-F64ACC4C9445}"/>
              </a:ext>
            </a:extLst>
          </p:cNvPr>
          <p:cNvSpPr/>
          <p:nvPr/>
        </p:nvSpPr>
        <p:spPr>
          <a:xfrm>
            <a:off x="6752063" y="1694622"/>
            <a:ext cx="934518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74AC6F1-7F79-77FE-1091-D133FDE44022}"/>
              </a:ext>
            </a:extLst>
          </p:cNvPr>
          <p:cNvSpPr txBox="1"/>
          <p:nvPr/>
        </p:nvSpPr>
        <p:spPr>
          <a:xfrm rot="16200000">
            <a:off x="5280520" y="3366019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2950ADF1-6D79-6893-A2C4-C89A9591D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C05317AF-8D9B-385D-AB85-0B242A5ACBFF}"/>
              </a:ext>
            </a:extLst>
          </p:cNvPr>
          <p:cNvSpPr txBox="1"/>
          <p:nvPr/>
        </p:nvSpPr>
        <p:spPr>
          <a:xfrm>
            <a:off x="0" y="6492875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</a:p>
        </p:txBody>
      </p:sp>
      <p:pic>
        <p:nvPicPr>
          <p:cNvPr id="30" name="Afbeelding 29" descr="Afbeelding met persoon, Menselijk gezicht, glimlach, kleding&#10;&#10;Door AI gegenereerde inhoud is mogelijk onjuist.">
            <a:extLst>
              <a:ext uri="{FF2B5EF4-FFF2-40B4-BE49-F238E27FC236}">
                <a16:creationId xmlns:a16="http://schemas.microsoft.com/office/drawing/2014/main" id="{0845535C-659E-1A08-059D-32CBDB777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375" y="1881096"/>
            <a:ext cx="2784297" cy="2784297"/>
          </a:xfrm>
          <a:prstGeom prst="rect">
            <a:avLst/>
          </a:prstGeom>
        </p:spPr>
      </p:pic>
      <p:sp>
        <p:nvSpPr>
          <p:cNvPr id="31" name="Rechthoek: afgeronde hoeken 30">
            <a:extLst>
              <a:ext uri="{FF2B5EF4-FFF2-40B4-BE49-F238E27FC236}">
                <a16:creationId xmlns:a16="http://schemas.microsoft.com/office/drawing/2014/main" id="{BB0D2655-41AE-434D-F687-CE206E124191}"/>
              </a:ext>
            </a:extLst>
          </p:cNvPr>
          <p:cNvSpPr/>
          <p:nvPr/>
        </p:nvSpPr>
        <p:spPr>
          <a:xfrm>
            <a:off x="3825145" y="4619673"/>
            <a:ext cx="2422915" cy="45719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4372785-3CF0-3857-0413-325D421F3CA8}"/>
              </a:ext>
            </a:extLst>
          </p:cNvPr>
          <p:cNvSpPr txBox="1"/>
          <p:nvPr/>
        </p:nvSpPr>
        <p:spPr>
          <a:xfrm>
            <a:off x="3757054" y="5654986"/>
            <a:ext cx="2559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Infrastructuur</a:t>
            </a:r>
          </a:p>
        </p:txBody>
      </p:sp>
    </p:spTree>
    <p:extLst>
      <p:ext uri="{BB962C8B-B14F-4D97-AF65-F5344CB8AC3E}">
        <p14:creationId xmlns:p14="http://schemas.microsoft.com/office/powerpoint/2010/main" val="341714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345D9-0B48-DAA5-472F-7FEFF6164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106D8001-5008-1010-0099-7EACF443561E}"/>
              </a:ext>
            </a:extLst>
          </p:cNvPr>
          <p:cNvSpPr/>
          <p:nvPr/>
        </p:nvSpPr>
        <p:spPr>
          <a:xfrm>
            <a:off x="3412412" y="1711847"/>
            <a:ext cx="936000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88D0763-2948-8186-0A55-BE0B7BD4D427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127E9ED-D524-A566-2009-0BE38C7469D1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B16DA65-7850-8E90-3FE6-20E7C59D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02/10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2EDB6F3-E688-AE91-E41A-02B3AFC2CCF7}"/>
              </a:ext>
            </a:extLst>
          </p:cNvPr>
          <p:cNvSpPr txBox="1"/>
          <p:nvPr/>
        </p:nvSpPr>
        <p:spPr>
          <a:xfrm rot="16200000">
            <a:off x="1925226" y="3366021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DFF98FFC-ADF2-5C63-27CD-D96235C906D5}"/>
              </a:ext>
            </a:extLst>
          </p:cNvPr>
          <p:cNvSpPr/>
          <p:nvPr/>
        </p:nvSpPr>
        <p:spPr>
          <a:xfrm>
            <a:off x="7877862" y="1694624"/>
            <a:ext cx="934518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43C30A1-EB7D-46F5-7B08-7CD8446933E1}"/>
              </a:ext>
            </a:extLst>
          </p:cNvPr>
          <p:cNvSpPr txBox="1"/>
          <p:nvPr/>
        </p:nvSpPr>
        <p:spPr>
          <a:xfrm rot="16200000">
            <a:off x="6381328" y="3366029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20844846-5D39-63B6-FA4A-37DE32CD1F5D}"/>
              </a:ext>
            </a:extLst>
          </p:cNvPr>
          <p:cNvSpPr/>
          <p:nvPr/>
        </p:nvSpPr>
        <p:spPr>
          <a:xfrm>
            <a:off x="4523284" y="1703243"/>
            <a:ext cx="3178966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02A2796-A381-1D6B-FE80-BC5D0526E897}"/>
              </a:ext>
            </a:extLst>
          </p:cNvPr>
          <p:cNvSpPr txBox="1"/>
          <p:nvPr/>
        </p:nvSpPr>
        <p:spPr>
          <a:xfrm>
            <a:off x="4157197" y="4607537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95B7E08D-49CF-CA8C-5AC5-22EE357AA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B6E8A0A8-5061-B257-12BC-00C92558F125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6AEBF3FF-93B2-454A-6851-840890242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5254" y="1802995"/>
            <a:ext cx="2784297" cy="2784297"/>
          </a:xfrm>
          <a:prstGeom prst="rect">
            <a:avLst/>
          </a:prstGeom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4D486A99-7E99-837D-7510-924D72B564C0}"/>
              </a:ext>
            </a:extLst>
          </p:cNvPr>
          <p:cNvSpPr/>
          <p:nvPr/>
        </p:nvSpPr>
        <p:spPr>
          <a:xfrm>
            <a:off x="5248380" y="4541573"/>
            <a:ext cx="1728000" cy="45719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FD5859F-286C-5EA2-F021-701AAB51487C}"/>
              </a:ext>
            </a:extLst>
          </p:cNvPr>
          <p:cNvSpPr txBox="1"/>
          <p:nvPr/>
        </p:nvSpPr>
        <p:spPr>
          <a:xfrm>
            <a:off x="4816452" y="5633853"/>
            <a:ext cx="2559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78336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53142-2648-65A2-212A-C506F12C5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C329D797-5C34-91A5-A1F0-A87E54BA0125}"/>
              </a:ext>
            </a:extLst>
          </p:cNvPr>
          <p:cNvSpPr/>
          <p:nvPr/>
        </p:nvSpPr>
        <p:spPr>
          <a:xfrm>
            <a:off x="3412412" y="1711847"/>
            <a:ext cx="936000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6B761A1-EAC3-BED5-4D35-17C59057F695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07CFAC-FA89-634B-CFDC-600F8891DB25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6D675AE-B7A1-AE49-0B71-4F575EF9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03/10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7537891-5416-4FF9-507E-04C172FBC78E}"/>
              </a:ext>
            </a:extLst>
          </p:cNvPr>
          <p:cNvSpPr txBox="1"/>
          <p:nvPr/>
        </p:nvSpPr>
        <p:spPr>
          <a:xfrm rot="16200000">
            <a:off x="1925226" y="3366021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E6846E56-D971-33F3-4F71-0D733D4F051A}"/>
              </a:ext>
            </a:extLst>
          </p:cNvPr>
          <p:cNvSpPr/>
          <p:nvPr/>
        </p:nvSpPr>
        <p:spPr>
          <a:xfrm>
            <a:off x="5628740" y="1703230"/>
            <a:ext cx="3183639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568B825-55AF-ACC8-44E4-43FCEB49E7F2}"/>
              </a:ext>
            </a:extLst>
          </p:cNvPr>
          <p:cNvSpPr txBox="1"/>
          <p:nvPr/>
        </p:nvSpPr>
        <p:spPr>
          <a:xfrm>
            <a:off x="5279117" y="4605550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21B5C6A7-8C2B-D09E-81C1-A17A63568E57}"/>
              </a:ext>
            </a:extLst>
          </p:cNvPr>
          <p:cNvSpPr/>
          <p:nvPr/>
        </p:nvSpPr>
        <p:spPr>
          <a:xfrm>
            <a:off x="4523284" y="1703243"/>
            <a:ext cx="936000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B0DE678-2D59-B873-3487-92E4F4B71BB8}"/>
              </a:ext>
            </a:extLst>
          </p:cNvPr>
          <p:cNvSpPr txBox="1"/>
          <p:nvPr/>
        </p:nvSpPr>
        <p:spPr>
          <a:xfrm rot="16200000">
            <a:off x="3031546" y="3357417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F500C621-332F-DBAF-7CE2-4A110078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D6CE9A8A-6664-74A5-BA5F-3304DFE9C251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332B46B-84E7-3E02-65ED-976ED67DE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548" y="1811598"/>
            <a:ext cx="2784297" cy="2784297"/>
          </a:xfrm>
          <a:prstGeom prst="rect">
            <a:avLst/>
          </a:prstGeom>
        </p:spPr>
      </p:pic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229D885D-BD6E-C25A-A064-A3B512EC7142}"/>
              </a:ext>
            </a:extLst>
          </p:cNvPr>
          <p:cNvSpPr/>
          <p:nvPr/>
        </p:nvSpPr>
        <p:spPr>
          <a:xfrm>
            <a:off x="6318968" y="4550175"/>
            <a:ext cx="2160000" cy="45719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EA7387E-4A61-D438-3E8F-1CDD2A99943A}"/>
              </a:ext>
            </a:extLst>
          </p:cNvPr>
          <p:cNvSpPr txBox="1"/>
          <p:nvPr/>
        </p:nvSpPr>
        <p:spPr>
          <a:xfrm>
            <a:off x="5941011" y="5603910"/>
            <a:ext cx="2559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 err="1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Frontend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02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F40CF-BC7E-95FB-3AC8-8DB784748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CA0FE78-DB6A-7927-41CA-4194071A22F9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Wat is </a:t>
            </a:r>
            <a:r>
              <a:rPr lang="nl-BE" sz="5000" b="1" dirty="0" err="1">
                <a:latin typeface="Inter"/>
                <a:cs typeface="Arial" panose="020B0604020202020204" pitchFamily="34" charset="0"/>
              </a:rPr>
              <a:t>Kubernetes</a:t>
            </a:r>
            <a:r>
              <a:rPr lang="nl-BE" sz="5000" b="1" dirty="0">
                <a:latin typeface="Inter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0B8F699-09B0-1E24-4071-1E3A280F6531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2E06C170-80F9-D3A0-DCC5-C413AD56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04/10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7204B075-BC52-BDF1-0DEE-C744BD5BF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87B6773B-68F7-B60A-7A99-DE5D637C813B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FD9F529-1A44-55D9-CB25-C1807FAC023D}"/>
              </a:ext>
            </a:extLst>
          </p:cNvPr>
          <p:cNvSpPr txBox="1"/>
          <p:nvPr/>
        </p:nvSpPr>
        <p:spPr>
          <a:xfrm>
            <a:off x="1058780" y="2340608"/>
            <a:ext cx="3879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Containerorkestratie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33ADDD9-9FDD-ADC8-ED2C-847672B45AA9}"/>
              </a:ext>
            </a:extLst>
          </p:cNvPr>
          <p:cNvSpPr txBox="1"/>
          <p:nvPr/>
        </p:nvSpPr>
        <p:spPr>
          <a:xfrm>
            <a:off x="4737231" y="4782895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F7EB4"/>
                </a:solidFill>
                <a:latin typeface="Inter"/>
              </a:rPr>
              <a:t>Automatisering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307EE5B-417A-2E7C-1885-3BDC1F104007}"/>
              </a:ext>
            </a:extLst>
          </p:cNvPr>
          <p:cNvSpPr txBox="1"/>
          <p:nvPr/>
        </p:nvSpPr>
        <p:spPr>
          <a:xfrm>
            <a:off x="5484284" y="1651521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F7EB4"/>
                </a:solidFill>
                <a:latin typeface="Inter"/>
              </a:rPr>
              <a:t>Schaalbaarheid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pic>
        <p:nvPicPr>
          <p:cNvPr id="2" name="Afbeelding 1" descr="Afbeelding met symbool, cirkel, wiel&#10;&#10;Door AI gegenereerde inhoud is mogelijk onjuist.">
            <a:extLst>
              <a:ext uri="{FF2B5EF4-FFF2-40B4-BE49-F238E27FC236}">
                <a16:creationId xmlns:a16="http://schemas.microsoft.com/office/drawing/2014/main" id="{2E555575-344D-08CE-8C83-F6A7F892B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183" y="2337826"/>
            <a:ext cx="2160000" cy="2160000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9207DFEC-60ED-0D03-7898-E4BF7601D23C}"/>
              </a:ext>
            </a:extLst>
          </p:cNvPr>
          <p:cNvSpPr txBox="1"/>
          <p:nvPr/>
        </p:nvSpPr>
        <p:spPr>
          <a:xfrm>
            <a:off x="8549336" y="3913051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Nodes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5BE7F48-D03C-3E57-6126-3B52B105546A}"/>
              </a:ext>
            </a:extLst>
          </p:cNvPr>
          <p:cNvSpPr txBox="1"/>
          <p:nvPr/>
        </p:nvSpPr>
        <p:spPr>
          <a:xfrm>
            <a:off x="8549336" y="5120265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Services 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D0ADFC37-A418-108C-8865-E2F885F1BB25}"/>
              </a:ext>
            </a:extLst>
          </p:cNvPr>
          <p:cNvSpPr txBox="1"/>
          <p:nvPr/>
        </p:nvSpPr>
        <p:spPr>
          <a:xfrm>
            <a:off x="8549336" y="2692444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Clusters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8AF84076-DFEE-CCD8-9A51-1BE2051E8ABB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V="1">
            <a:off x="10163235" y="3277219"/>
            <a:ext cx="0" cy="635832"/>
          </a:xfrm>
          <a:prstGeom prst="line">
            <a:avLst/>
          </a:prstGeom>
          <a:ln w="19050" cap="flat" cmpd="sng" algn="ctr">
            <a:solidFill>
              <a:srgbClr val="8F7EB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0C2762B7-1132-270B-DD6F-1B71E726331B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0163235" y="4497826"/>
            <a:ext cx="0" cy="622439"/>
          </a:xfrm>
          <a:prstGeom prst="line">
            <a:avLst/>
          </a:prstGeom>
          <a:ln w="19050" cap="flat" cmpd="sng" algn="ctr">
            <a:solidFill>
              <a:srgbClr val="8F7EB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3DE4C55F-C37C-CC50-3009-10D4A2539E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0163234" y="5705040"/>
            <a:ext cx="1" cy="916440"/>
          </a:xfrm>
          <a:prstGeom prst="line">
            <a:avLst/>
          </a:prstGeom>
          <a:ln w="19050" cap="flat" cmpd="sng" algn="ctr">
            <a:solidFill>
              <a:srgbClr val="8F7EB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3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17A0D-63FC-C9A1-C8BC-93CD36504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31687040-3DFD-2F91-60E3-D2174D0EB4AA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Wat is K10s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F6C999-25BF-1BA5-8669-11199F8D09AC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1157E075-CC32-781D-3A88-364CEFC4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05/10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027C0766-2F43-55DC-AC6E-17DD679E5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B4E1918B-715F-4F5D-3F67-A1627CD7E5E8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FF125C2-0183-8290-2758-515F39CE364A}"/>
              </a:ext>
            </a:extLst>
          </p:cNvPr>
          <p:cNvSpPr txBox="1"/>
          <p:nvPr/>
        </p:nvSpPr>
        <p:spPr>
          <a:xfrm>
            <a:off x="7176000" y="4216614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Visualization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6CE7932-8778-4C9C-959B-6CA252E7A3DA}"/>
              </a:ext>
            </a:extLst>
          </p:cNvPr>
          <p:cNvSpPr txBox="1"/>
          <p:nvPr/>
        </p:nvSpPr>
        <p:spPr>
          <a:xfrm>
            <a:off x="1710386" y="2340608"/>
            <a:ext cx="3227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Open Source (GitHub)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9B86957-7A65-40FB-01C7-34AA18DA15F5}"/>
              </a:ext>
            </a:extLst>
          </p:cNvPr>
          <p:cNvSpPr txBox="1"/>
          <p:nvPr/>
        </p:nvSpPr>
        <p:spPr>
          <a:xfrm>
            <a:off x="2196161" y="4623775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Management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C7DC9C9-6087-ABE5-AA8B-CE5C69A953EA}"/>
              </a:ext>
            </a:extLst>
          </p:cNvPr>
          <p:cNvSpPr txBox="1"/>
          <p:nvPr/>
        </p:nvSpPr>
        <p:spPr>
          <a:xfrm>
            <a:off x="6358467" y="2056612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8F7EB4"/>
                </a:solidFill>
                <a:latin typeface="Inter"/>
              </a:rPr>
              <a:t> </a:t>
            </a:r>
            <a:r>
              <a:rPr lang="en-US" sz="3200" b="1" dirty="0">
                <a:solidFill>
                  <a:srgbClr val="8F7EB4"/>
                </a:solidFill>
                <a:latin typeface="Inter"/>
              </a:rPr>
              <a:t>Monitoring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pic>
        <p:nvPicPr>
          <p:cNvPr id="9" name="Afbeelding 8" descr="Afbeelding met Rechthoek, schermopname, clipart, tekenfilm&#10;&#10;Automatisch gegenereerde beschrijving">
            <a:extLst>
              <a:ext uri="{FF2B5EF4-FFF2-40B4-BE49-F238E27FC236}">
                <a16:creationId xmlns:a16="http://schemas.microsoft.com/office/drawing/2014/main" id="{45CE1EF0-6F67-93E7-FB49-ABCD82DDF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9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Breedbeeld</PresentationFormat>
  <Paragraphs>115</Paragraphs>
  <Slides>18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Inter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Elias De Hondt</dc:creator>
  <cp:lastModifiedBy>Elias De Hondt</cp:lastModifiedBy>
  <cp:revision>9</cp:revision>
  <dcterms:created xsi:type="dcterms:W3CDTF">2024-12-06T14:16:13Z</dcterms:created>
  <dcterms:modified xsi:type="dcterms:W3CDTF">2025-03-19T11:19:01Z</dcterms:modified>
</cp:coreProperties>
</file>