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67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EB4"/>
    <a:srgbClr val="4F94F0"/>
    <a:srgbClr val="EFF7FB"/>
    <a:srgbClr val="85D0FF"/>
    <a:srgbClr val="AC8FBD"/>
    <a:srgbClr val="B6A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De Hondt" userId="3b92d85b72b00998" providerId="LiveId" clId="{2F2FD6ED-E68F-4E10-9ACB-6117AA10A7D6}"/>
    <pc:docChg chg="delSld modSld sldOrd delSection modSection">
      <pc:chgData name="Elias De Hondt" userId="3b92d85b72b00998" providerId="LiveId" clId="{2F2FD6ED-E68F-4E10-9ACB-6117AA10A7D6}" dt="2025-03-10T12:23:59.394" v="26" actId="17851"/>
      <pc:docMkLst>
        <pc:docMk/>
      </pc:docMkLst>
      <pc:sldChg chg="del">
        <pc:chgData name="Elias De Hondt" userId="3b92d85b72b00998" providerId="LiveId" clId="{2F2FD6ED-E68F-4E10-9ACB-6117AA10A7D6}" dt="2025-03-10T12:23:30.632" v="3" actId="47"/>
        <pc:sldMkLst>
          <pc:docMk/>
          <pc:sldMk cId="309141628" sldId="260"/>
        </pc:sldMkLst>
      </pc:sldChg>
      <pc:sldChg chg="del">
        <pc:chgData name="Elias De Hondt" userId="3b92d85b72b00998" providerId="LiveId" clId="{2F2FD6ED-E68F-4E10-9ACB-6117AA10A7D6}" dt="2025-03-10T12:23:30.005" v="2" actId="47"/>
        <pc:sldMkLst>
          <pc:docMk/>
          <pc:sldMk cId="1635829816" sldId="262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200142806" sldId="264"/>
        </pc:sldMkLst>
      </pc:sldChg>
      <pc:sldChg chg="del">
        <pc:chgData name="Elias De Hondt" userId="3b92d85b72b00998" providerId="LiveId" clId="{2F2FD6ED-E68F-4E10-9ACB-6117AA10A7D6}" dt="2025-03-10T12:23:29.341" v="1" actId="47"/>
        <pc:sldMkLst>
          <pc:docMk/>
          <pc:sldMk cId="947095383" sldId="266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630277553" sldId="267"/>
        </pc:sldMkLst>
      </pc:sldChg>
      <pc:sldChg chg="ord">
        <pc:chgData name="Elias De Hondt" userId="3b92d85b72b00998" providerId="LiveId" clId="{2F2FD6ED-E68F-4E10-9ACB-6117AA10A7D6}" dt="2025-03-10T12:23:52.290" v="25"/>
        <pc:sldMkLst>
          <pc:docMk/>
          <pc:sldMk cId="346494623" sldId="268"/>
        </pc:sldMkLst>
      </pc:sldChg>
      <pc:sldChg chg="del">
        <pc:chgData name="Elias De Hondt" userId="3b92d85b72b00998" providerId="LiveId" clId="{2F2FD6ED-E68F-4E10-9ACB-6117AA10A7D6}" dt="2025-03-10T12:23:35.971" v="11" actId="47"/>
        <pc:sldMkLst>
          <pc:docMk/>
          <pc:sldMk cId="1693724240" sldId="269"/>
        </pc:sldMkLst>
      </pc:sldChg>
      <pc:sldChg chg="del">
        <pc:chgData name="Elias De Hondt" userId="3b92d85b72b00998" providerId="LiveId" clId="{2F2FD6ED-E68F-4E10-9ACB-6117AA10A7D6}" dt="2025-03-10T12:23:36.673" v="12" actId="47"/>
        <pc:sldMkLst>
          <pc:docMk/>
          <pc:sldMk cId="3180204086" sldId="270"/>
        </pc:sldMkLst>
      </pc:sldChg>
      <pc:sldChg chg="del">
        <pc:chgData name="Elias De Hondt" userId="3b92d85b72b00998" providerId="LiveId" clId="{2F2FD6ED-E68F-4E10-9ACB-6117AA10A7D6}" dt="2025-03-10T12:23:37.337" v="13" actId="47"/>
        <pc:sldMkLst>
          <pc:docMk/>
          <pc:sldMk cId="1339890587" sldId="271"/>
        </pc:sldMkLst>
      </pc:sldChg>
      <pc:sldChg chg="del">
        <pc:chgData name="Elias De Hondt" userId="3b92d85b72b00998" providerId="LiveId" clId="{2F2FD6ED-E68F-4E10-9ACB-6117AA10A7D6}" dt="2025-03-10T12:23:31.261" v="4" actId="47"/>
        <pc:sldMkLst>
          <pc:docMk/>
          <pc:sldMk cId="1756481023" sldId="272"/>
        </pc:sldMkLst>
      </pc:sldChg>
      <pc:sldChg chg="del">
        <pc:chgData name="Elias De Hondt" userId="3b92d85b72b00998" providerId="LiveId" clId="{2F2FD6ED-E68F-4E10-9ACB-6117AA10A7D6}" dt="2025-03-10T12:23:31.916" v="5" actId="47"/>
        <pc:sldMkLst>
          <pc:docMk/>
          <pc:sldMk cId="564582124" sldId="273"/>
        </pc:sldMkLst>
      </pc:sldChg>
      <pc:sldChg chg="del">
        <pc:chgData name="Elias De Hondt" userId="3b92d85b72b00998" providerId="LiveId" clId="{2F2FD6ED-E68F-4E10-9ACB-6117AA10A7D6}" dt="2025-03-10T12:23:32.576" v="6" actId="47"/>
        <pc:sldMkLst>
          <pc:docMk/>
          <pc:sldMk cId="445726379" sldId="274"/>
        </pc:sldMkLst>
      </pc:sldChg>
      <pc:sldChg chg="del">
        <pc:chgData name="Elias De Hondt" userId="3b92d85b72b00998" providerId="LiveId" clId="{2F2FD6ED-E68F-4E10-9ACB-6117AA10A7D6}" dt="2025-03-10T12:23:33.265" v="7" actId="47"/>
        <pc:sldMkLst>
          <pc:docMk/>
          <pc:sldMk cId="2885291258" sldId="275"/>
        </pc:sldMkLst>
      </pc:sldChg>
      <pc:sldChg chg="del">
        <pc:chgData name="Elias De Hondt" userId="3b92d85b72b00998" providerId="LiveId" clId="{2F2FD6ED-E68F-4E10-9ACB-6117AA10A7D6}" dt="2025-03-10T12:23:34.007" v="8" actId="47"/>
        <pc:sldMkLst>
          <pc:docMk/>
          <pc:sldMk cId="31916419" sldId="276"/>
        </pc:sldMkLst>
      </pc:sldChg>
      <pc:sldChg chg="del">
        <pc:chgData name="Elias De Hondt" userId="3b92d85b72b00998" providerId="LiveId" clId="{2F2FD6ED-E68F-4E10-9ACB-6117AA10A7D6}" dt="2025-03-10T12:23:34.624" v="9" actId="47"/>
        <pc:sldMkLst>
          <pc:docMk/>
          <pc:sldMk cId="2817392180" sldId="277"/>
        </pc:sldMkLst>
      </pc:sldChg>
      <pc:sldChg chg="del">
        <pc:chgData name="Elias De Hondt" userId="3b92d85b72b00998" providerId="LiveId" clId="{2F2FD6ED-E68F-4E10-9ACB-6117AA10A7D6}" dt="2025-03-10T12:23:35.249" v="10" actId="47"/>
        <pc:sldMkLst>
          <pc:docMk/>
          <pc:sldMk cId="2925493796" sldId="278"/>
        </pc:sldMkLst>
      </pc:sldChg>
      <pc:sldChg chg="del">
        <pc:chgData name="Elias De Hondt" userId="3b92d85b72b00998" providerId="LiveId" clId="{2F2FD6ED-E68F-4E10-9ACB-6117AA10A7D6}" dt="2025-03-10T12:23:28.467" v="0" actId="47"/>
        <pc:sldMkLst>
          <pc:docMk/>
          <pc:sldMk cId="3550550909" sldId="283"/>
        </pc:sldMkLst>
      </pc:sldChg>
      <pc:sldChg chg="del">
        <pc:chgData name="Elias De Hondt" userId="3b92d85b72b00998" providerId="LiveId" clId="{2F2FD6ED-E68F-4E10-9ACB-6117AA10A7D6}" dt="2025-03-10T12:23:38.885" v="14" actId="47"/>
        <pc:sldMkLst>
          <pc:docMk/>
          <pc:sldMk cId="1363884546" sldId="285"/>
        </pc:sldMkLst>
      </pc:sldChg>
    </pc:docChg>
  </pc:docChgLst>
  <pc:docChgLst>
    <pc:chgData name="Elias De Hondt" userId="3b92d85b72b00998" providerId="LiveId" clId="{E8343391-394F-4C4F-9616-58701B0FCA0F}"/>
    <pc:docChg chg="custSel addSld delSld modSld sldOrd addSection modSection">
      <pc:chgData name="Elias De Hondt" userId="3b92d85b72b00998" providerId="LiveId" clId="{E8343391-394F-4C4F-9616-58701B0FCA0F}" dt="2025-01-09T19:31:51.581" v="343" actId="17846"/>
      <pc:docMkLst>
        <pc:docMk/>
      </pc:docMkLst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309141628" sldId="260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1635829816" sldId="262"/>
        </pc:sldMkLst>
      </pc:sldChg>
      <pc:sldChg chg="del modTransition">
        <pc:chgData name="Elias De Hondt" userId="3b92d85b72b00998" providerId="LiveId" clId="{E8343391-394F-4C4F-9616-58701B0FCA0F}" dt="2025-01-07T15:39:47.097" v="229" actId="47"/>
        <pc:sldMkLst>
          <pc:docMk/>
          <pc:sldMk cId="277346045" sldId="263"/>
        </pc:sldMkLst>
      </pc:sldChg>
      <pc:sldChg chg="modTransition">
        <pc:chgData name="Elias De Hondt" userId="3b92d85b72b00998" providerId="LiveId" clId="{E8343391-394F-4C4F-9616-58701B0FCA0F}" dt="2025-01-07T17:21:16.084" v="233"/>
        <pc:sldMkLst>
          <pc:docMk/>
          <pc:sldMk cId="200142806" sldId="264"/>
        </pc:sldMkLst>
      </pc:sldChg>
      <pc:sldChg chg="addSp delSp modSp add del mod ord modTransition">
        <pc:chgData name="Elias De Hondt" userId="3b92d85b72b00998" providerId="LiveId" clId="{E8343391-394F-4C4F-9616-58701B0FCA0F}" dt="2025-01-07T15:38:24.397" v="21" actId="47"/>
        <pc:sldMkLst>
          <pc:docMk/>
          <pc:sldMk cId="2148487984" sldId="265"/>
        </pc:sldMkLst>
      </pc:sldChg>
      <pc:sldChg chg="modSp add mod ord modTransition">
        <pc:chgData name="Elias De Hondt" userId="3b92d85b72b00998" providerId="LiveId" clId="{E8343391-394F-4C4F-9616-58701B0FCA0F}" dt="2025-01-07T17:21:16.084" v="233"/>
        <pc:sldMkLst>
          <pc:docMk/>
          <pc:sldMk cId="947095383" sldId="266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630277553" sldId="267"/>
        </pc:sldMkLst>
      </pc:sldChg>
      <pc:sldChg chg="add ord modTransition">
        <pc:chgData name="Elias De Hondt" userId="3b92d85b72b00998" providerId="LiveId" clId="{E8343391-394F-4C4F-9616-58701B0FCA0F}" dt="2025-01-07T17:21:16.084" v="233"/>
        <pc:sldMkLst>
          <pc:docMk/>
          <pc:sldMk cId="346494623" sldId="268"/>
        </pc:sldMkLst>
      </pc:sldChg>
      <pc:sldChg chg="modSp add mod ord">
        <pc:chgData name="Elias De Hondt" userId="3b92d85b72b00998" providerId="LiveId" clId="{E8343391-394F-4C4F-9616-58701B0FCA0F}" dt="2025-01-09T19:30:24.849" v="337"/>
        <pc:sldMkLst>
          <pc:docMk/>
          <pc:sldMk cId="1693724240" sldId="269"/>
        </pc:sldMkLst>
        <pc:spChg chg="mod">
          <ac:chgData name="Elias De Hondt" userId="3b92d85b72b00998" providerId="LiveId" clId="{E8343391-394F-4C4F-9616-58701B0FCA0F}" dt="2025-01-09T15:11:34.204" v="329" actId="1035"/>
          <ac:spMkLst>
            <pc:docMk/>
            <pc:sldMk cId="1693724240" sldId="269"/>
            <ac:spMk id="5" creationId="{1D0C745F-80B8-9BD4-3915-268F93DC3ACE}"/>
          </ac:spMkLst>
        </pc:spChg>
      </pc:sldChg>
      <pc:sldChg chg="modSp add mod">
        <pc:chgData name="Elias De Hondt" userId="3b92d85b72b00998" providerId="LiveId" clId="{E8343391-394F-4C4F-9616-58701B0FCA0F}" dt="2025-01-09T15:11:47.819" v="332" actId="20577"/>
        <pc:sldMkLst>
          <pc:docMk/>
          <pc:sldMk cId="3180204086" sldId="270"/>
        </pc:sldMkLst>
        <pc:spChg chg="mod">
          <ac:chgData name="Elias De Hondt" userId="3b92d85b72b00998" providerId="LiveId" clId="{E8343391-394F-4C4F-9616-58701B0FCA0F}" dt="2025-01-09T15:11:47.819" v="332" actId="20577"/>
          <ac:spMkLst>
            <pc:docMk/>
            <pc:sldMk cId="3180204086" sldId="270"/>
            <ac:spMk id="5" creationId="{3D67B48D-4099-F64F-B093-46F893C4911E}"/>
          </ac:spMkLst>
        </pc:spChg>
      </pc:sldChg>
      <pc:sldChg chg="modSp add mod">
        <pc:chgData name="Elias De Hondt" userId="3b92d85b72b00998" providerId="LiveId" clId="{E8343391-394F-4C4F-9616-58701B0FCA0F}" dt="2025-01-09T15:11:50.919" v="333" actId="20577"/>
        <pc:sldMkLst>
          <pc:docMk/>
          <pc:sldMk cId="1339890587" sldId="271"/>
        </pc:sldMkLst>
        <pc:spChg chg="mod">
          <ac:chgData name="Elias De Hondt" userId="3b92d85b72b00998" providerId="LiveId" clId="{E8343391-394F-4C4F-9616-58701B0FCA0F}" dt="2025-01-09T15:11:50.919" v="333" actId="20577"/>
          <ac:spMkLst>
            <pc:docMk/>
            <pc:sldMk cId="1339890587" sldId="271"/>
            <ac:spMk id="5" creationId="{502D2316-AB77-7A46-C96B-C705FB76B82E}"/>
          </ac:spMkLst>
        </pc:spChg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1756481023" sldId="272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564582124" sldId="273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445726379" sldId="274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85291258" sldId="275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31916419" sldId="276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817392180" sldId="277"/>
        </pc:sldMkLst>
      </pc:sldChg>
      <pc:sldChg chg="add">
        <pc:chgData name="Elias De Hondt" userId="3b92d85b72b00998" providerId="LiveId" clId="{E8343391-394F-4C4F-9616-58701B0FCA0F}" dt="2025-01-09T19:31:07.262" v="340"/>
        <pc:sldMkLst>
          <pc:docMk/>
          <pc:sldMk cId="2925493796" sldId="278"/>
        </pc:sldMkLst>
      </pc:sldChg>
    </pc:docChg>
  </pc:docChgLst>
  <pc:docChgLst>
    <pc:chgData name="Elias De Hondt" userId="3b92d85b72b00998" providerId="LiveId" clId="{6158632E-934C-499F-AF52-B4A4CD278010}"/>
    <pc:docChg chg="undo custSel addSld delSld modSld sldOrd addSection delSection modSection">
      <pc:chgData name="Elias De Hondt" userId="3b92d85b72b00998" providerId="LiveId" clId="{6158632E-934C-499F-AF52-B4A4CD278010}" dt="2025-03-04T09:03:02.897" v="323" actId="20577"/>
      <pc:docMkLst>
        <pc:docMk/>
      </pc:docMkLst>
      <pc:sldChg chg="modSp add del mod ord">
        <pc:chgData name="Elias De Hondt" userId="3b92d85b72b00998" providerId="LiveId" clId="{6158632E-934C-499F-AF52-B4A4CD278010}" dt="2025-02-28T21:21:30.298" v="51" actId="47"/>
        <pc:sldMkLst>
          <pc:docMk/>
          <pc:sldMk cId="3664806482" sldId="279"/>
        </pc:sldMkLst>
      </pc:sldChg>
      <pc:sldChg chg="add del ord">
        <pc:chgData name="Elias De Hondt" userId="3b92d85b72b00998" providerId="LiveId" clId="{6158632E-934C-499F-AF52-B4A4CD278010}" dt="2025-02-28T21:21:31.255" v="52" actId="47"/>
        <pc:sldMkLst>
          <pc:docMk/>
          <pc:sldMk cId="233792530" sldId="280"/>
        </pc:sldMkLst>
      </pc:sldChg>
      <pc:sldChg chg="modSp add del mod">
        <pc:chgData name="Elias De Hondt" userId="3b92d85b72b00998" providerId="LiveId" clId="{6158632E-934C-499F-AF52-B4A4CD278010}" dt="2025-02-28T21:21:29.455" v="50" actId="47"/>
        <pc:sldMkLst>
          <pc:docMk/>
          <pc:sldMk cId="2994671784" sldId="281"/>
        </pc:sldMkLst>
      </pc:sldChg>
      <pc:sldChg chg="modSp add del mod">
        <pc:chgData name="Elias De Hondt" userId="3b92d85b72b00998" providerId="LiveId" clId="{6158632E-934C-499F-AF52-B4A4CD278010}" dt="2025-02-05T15:07:22.447" v="24" actId="47"/>
        <pc:sldMkLst>
          <pc:docMk/>
          <pc:sldMk cId="2575336776" sldId="282"/>
        </pc:sldMkLst>
      </pc:sldChg>
      <pc:sldChg chg="modSp add del mod">
        <pc:chgData name="Elias De Hondt" userId="3b92d85b72b00998" providerId="LiveId" clId="{6158632E-934C-499F-AF52-B4A4CD278010}" dt="2025-02-28T21:21:28.741" v="49" actId="47"/>
        <pc:sldMkLst>
          <pc:docMk/>
          <pc:sldMk cId="3565603786" sldId="282"/>
        </pc:sldMkLst>
      </pc:sldChg>
      <pc:sldChg chg="add">
        <pc:chgData name="Elias De Hondt" userId="3b92d85b72b00998" providerId="LiveId" clId="{6158632E-934C-499F-AF52-B4A4CD278010}" dt="2025-02-06T10:30:07.288" v="27"/>
        <pc:sldMkLst>
          <pc:docMk/>
          <pc:sldMk cId="3550550909" sldId="283"/>
        </pc:sldMkLst>
      </pc:sldChg>
      <pc:sldChg chg="delSp add del mod">
        <pc:chgData name="Elias De Hondt" userId="3b92d85b72b00998" providerId="LiveId" clId="{6158632E-934C-499F-AF52-B4A4CD278010}" dt="2025-03-04T08:46:49.909" v="74" actId="47"/>
        <pc:sldMkLst>
          <pc:docMk/>
          <pc:sldMk cId="494738512" sldId="284"/>
        </pc:sldMkLst>
      </pc:sldChg>
      <pc:sldChg chg="addSp delSp modSp add del mod ord">
        <pc:chgData name="Elias De Hondt" userId="3b92d85b72b00998" providerId="LiveId" clId="{6158632E-934C-499F-AF52-B4A4CD278010}" dt="2025-02-06T10:39:21.289" v="48" actId="2696"/>
        <pc:sldMkLst>
          <pc:docMk/>
          <pc:sldMk cId="3847278711" sldId="284"/>
        </pc:sldMkLst>
      </pc:sldChg>
      <pc:sldChg chg="delSp modSp add del mod">
        <pc:chgData name="Elias De Hondt" userId="3b92d85b72b00998" providerId="LiveId" clId="{6158632E-934C-499F-AF52-B4A4CD278010}" dt="2025-02-06T10:32:21.549" v="35" actId="47"/>
        <pc:sldMkLst>
          <pc:docMk/>
          <pc:sldMk cId="4170263843" sldId="284"/>
        </pc:sldMkLst>
      </pc:sldChg>
      <pc:sldChg chg="addSp delSp modSp add mod ord">
        <pc:chgData name="Elias De Hondt" userId="3b92d85b72b00998" providerId="LiveId" clId="{6158632E-934C-499F-AF52-B4A4CD278010}" dt="2025-03-04T09:03:02.897" v="323" actId="20577"/>
        <pc:sldMkLst>
          <pc:docMk/>
          <pc:sldMk cId="1363884546" sldId="285"/>
        </pc:sldMkLst>
        <pc:spChg chg="mod">
          <ac:chgData name="Elias De Hondt" userId="3b92d85b72b00998" providerId="LiveId" clId="{6158632E-934C-499F-AF52-B4A4CD278010}" dt="2025-03-04T08:46:55.366" v="78" actId="1076"/>
          <ac:spMkLst>
            <pc:docMk/>
            <pc:sldMk cId="1363884546" sldId="285"/>
            <ac:spMk id="3" creationId="{E4E7F250-FD24-D5F1-E9BA-7FA2B30A9B1F}"/>
          </ac:spMkLst>
        </pc:spChg>
        <pc:spChg chg="add mod">
          <ac:chgData name="Elias De Hondt" userId="3b92d85b72b00998" providerId="LiveId" clId="{6158632E-934C-499F-AF52-B4A4CD278010}" dt="2025-03-04T08:57:15.654" v="175" actId="1076"/>
          <ac:spMkLst>
            <pc:docMk/>
            <pc:sldMk cId="1363884546" sldId="285"/>
            <ac:spMk id="35" creationId="{C087C614-346B-13F8-9D8C-DCFBFE1C7912}"/>
          </ac:spMkLst>
        </pc:spChg>
        <pc:spChg chg="add mod">
          <ac:chgData name="Elias De Hondt" userId="3b92d85b72b00998" providerId="LiveId" clId="{6158632E-934C-499F-AF52-B4A4CD278010}" dt="2025-03-04T08:57:19.269" v="177" actId="1076"/>
          <ac:spMkLst>
            <pc:docMk/>
            <pc:sldMk cId="1363884546" sldId="285"/>
            <ac:spMk id="36" creationId="{6B05486A-1A47-2996-20A7-ECD0AA5A27F7}"/>
          </ac:spMkLst>
        </pc:spChg>
        <pc:spChg chg="add mod">
          <ac:chgData name="Elias De Hondt" userId="3b92d85b72b00998" providerId="LiveId" clId="{6158632E-934C-499F-AF52-B4A4CD278010}" dt="2025-03-04T08:56:48.759" v="168" actId="14100"/>
          <ac:spMkLst>
            <pc:docMk/>
            <pc:sldMk cId="1363884546" sldId="285"/>
            <ac:spMk id="37" creationId="{493606A4-282C-C60E-5237-6CE3D586CDF2}"/>
          </ac:spMkLst>
        </pc:spChg>
        <pc:spChg chg="add mod">
          <ac:chgData name="Elias De Hondt" userId="3b92d85b72b00998" providerId="LiveId" clId="{6158632E-934C-499F-AF52-B4A4CD278010}" dt="2025-03-04T08:59:39.698" v="236" actId="1076"/>
          <ac:spMkLst>
            <pc:docMk/>
            <pc:sldMk cId="1363884546" sldId="285"/>
            <ac:spMk id="74" creationId="{3B75DE27-D10B-28BF-0F71-E2519254D0A2}"/>
          </ac:spMkLst>
        </pc:spChg>
        <pc:spChg chg="add mod">
          <ac:chgData name="Elias De Hondt" userId="3b92d85b72b00998" providerId="LiveId" clId="{6158632E-934C-499F-AF52-B4A4CD278010}" dt="2025-03-04T08:59:45.214" v="240" actId="20577"/>
          <ac:spMkLst>
            <pc:docMk/>
            <pc:sldMk cId="1363884546" sldId="285"/>
            <ac:spMk id="75" creationId="{F536AB3F-A647-5320-FD38-C5BC27E73B77}"/>
          </ac:spMkLst>
        </pc:spChg>
        <pc:spChg chg="add mod">
          <ac:chgData name="Elias De Hondt" userId="3b92d85b72b00998" providerId="LiveId" clId="{6158632E-934C-499F-AF52-B4A4CD278010}" dt="2025-03-04T08:59:51.558" v="244" actId="20577"/>
          <ac:spMkLst>
            <pc:docMk/>
            <pc:sldMk cId="1363884546" sldId="285"/>
            <ac:spMk id="76" creationId="{B95D410A-7E10-B577-D81F-F1FEEBE7CB99}"/>
          </ac:spMkLst>
        </pc:spChg>
        <pc:spChg chg="add mod">
          <ac:chgData name="Elias De Hondt" userId="3b92d85b72b00998" providerId="LiveId" clId="{6158632E-934C-499F-AF52-B4A4CD278010}" dt="2025-03-04T08:59:58.175" v="248" actId="20577"/>
          <ac:spMkLst>
            <pc:docMk/>
            <pc:sldMk cId="1363884546" sldId="285"/>
            <ac:spMk id="77" creationId="{A4C08588-320D-69AE-C131-DF8444D9B351}"/>
          </ac:spMkLst>
        </pc:spChg>
        <pc:spChg chg="add mod">
          <ac:chgData name="Elias De Hondt" userId="3b92d85b72b00998" providerId="LiveId" clId="{6158632E-934C-499F-AF52-B4A4CD278010}" dt="2025-03-04T09:00:04.480" v="252" actId="20577"/>
          <ac:spMkLst>
            <pc:docMk/>
            <pc:sldMk cId="1363884546" sldId="285"/>
            <ac:spMk id="78" creationId="{C6BCC175-F985-0C1A-E899-949F779EC1D6}"/>
          </ac:spMkLst>
        </pc:spChg>
        <pc:spChg chg="add mod">
          <ac:chgData name="Elias De Hondt" userId="3b92d85b72b00998" providerId="LiveId" clId="{6158632E-934C-499F-AF52-B4A4CD278010}" dt="2025-03-04T09:01:50.178" v="304" actId="14100"/>
          <ac:spMkLst>
            <pc:docMk/>
            <pc:sldMk cId="1363884546" sldId="285"/>
            <ac:spMk id="110" creationId="{13307B6C-00CF-E2FB-9D84-8CE8EE17EBB5}"/>
          </ac:spMkLst>
        </pc:spChg>
        <pc:spChg chg="add mod">
          <ac:chgData name="Elias De Hondt" userId="3b92d85b72b00998" providerId="LiveId" clId="{6158632E-934C-499F-AF52-B4A4CD278010}" dt="2025-03-04T09:02:49.453" v="318" actId="14100"/>
          <ac:spMkLst>
            <pc:docMk/>
            <pc:sldMk cId="1363884546" sldId="285"/>
            <ac:spMk id="111" creationId="{65B66E74-7C47-0399-D2D1-354432B8BE39}"/>
          </ac:spMkLst>
        </pc:spChg>
        <pc:spChg chg="add mod">
          <ac:chgData name="Elias De Hondt" userId="3b92d85b72b00998" providerId="LiveId" clId="{6158632E-934C-499F-AF52-B4A4CD278010}" dt="2025-03-04T09:03:02.897" v="323" actId="20577"/>
          <ac:spMkLst>
            <pc:docMk/>
            <pc:sldMk cId="1363884546" sldId="285"/>
            <ac:spMk id="112" creationId="{78479B64-4DE6-E1B1-B286-03EE665B9EC9}"/>
          </ac:spMkLst>
        </pc:spChg>
        <pc:picChg chg="add mod">
          <ac:chgData name="Elias De Hondt" userId="3b92d85b72b00998" providerId="LiveId" clId="{6158632E-934C-499F-AF52-B4A4CD278010}" dt="2025-03-04T08:56:39.394" v="162" actId="1076"/>
          <ac:picMkLst>
            <pc:docMk/>
            <pc:sldMk cId="1363884546" sldId="285"/>
            <ac:picMk id="9" creationId="{15074459-B007-294D-96D1-7167378FD738}"/>
          </ac:picMkLst>
        </pc:picChg>
        <pc:picChg chg="add mod">
          <ac:chgData name="Elias De Hondt" userId="3b92d85b72b00998" providerId="LiveId" clId="{6158632E-934C-499F-AF52-B4A4CD278010}" dt="2025-03-04T08:54:47.980" v="127" actId="1076"/>
          <ac:picMkLst>
            <pc:docMk/>
            <pc:sldMk cId="1363884546" sldId="285"/>
            <ac:picMk id="11" creationId="{89912185-3D25-C39D-7615-71C3BCDE3592}"/>
          </ac:picMkLst>
        </pc:picChg>
        <pc:picChg chg="add mod">
          <ac:chgData name="Elias De Hondt" userId="3b92d85b72b00998" providerId="LiveId" clId="{6158632E-934C-499F-AF52-B4A4CD278010}" dt="2025-03-04T08:58:51.002" v="205" actId="1076"/>
          <ac:picMkLst>
            <pc:docMk/>
            <pc:sldMk cId="1363884546" sldId="285"/>
            <ac:picMk id="15" creationId="{94F7628B-F7C2-1B56-DD47-535A422757A1}"/>
          </ac:picMkLst>
        </pc:picChg>
        <pc:picChg chg="add mod">
          <ac:chgData name="Elias De Hondt" userId="3b92d85b72b00998" providerId="LiveId" clId="{6158632E-934C-499F-AF52-B4A4CD278010}" dt="2025-03-04T09:00:35.851" v="264" actId="1076"/>
          <ac:picMkLst>
            <pc:docMk/>
            <pc:sldMk cId="1363884546" sldId="285"/>
            <ac:picMk id="19" creationId="{26059032-2F2A-D064-150F-15BFFE850081}"/>
          </ac:picMkLst>
        </pc:picChg>
        <pc:picChg chg="add mod">
          <ac:chgData name="Elias De Hondt" userId="3b92d85b72b00998" providerId="LiveId" clId="{6158632E-934C-499F-AF52-B4A4CD278010}" dt="2025-03-04T08:57:12.975" v="174" actId="1076"/>
          <ac:picMkLst>
            <pc:docMk/>
            <pc:sldMk cId="1363884546" sldId="285"/>
            <ac:picMk id="21" creationId="{E1A75507-5E04-38E4-90A3-C96ADFAD1032}"/>
          </ac:picMkLst>
        </pc:picChg>
        <pc:picChg chg="add mod">
          <ac:chgData name="Elias De Hondt" userId="3b92d85b72b00998" providerId="LiveId" clId="{6158632E-934C-499F-AF52-B4A4CD278010}" dt="2025-03-04T08:56:51.583" v="169" actId="1076"/>
          <ac:picMkLst>
            <pc:docMk/>
            <pc:sldMk cId="1363884546" sldId="285"/>
            <ac:picMk id="29" creationId="{61282B1E-B3A0-29BD-87CE-099E803FFCB9}"/>
          </ac:picMkLst>
        </pc:picChg>
        <pc:picChg chg="add mod">
          <ac:chgData name="Elias De Hondt" userId="3b92d85b72b00998" providerId="LiveId" clId="{6158632E-934C-499F-AF52-B4A4CD278010}" dt="2025-03-04T08:57:17.163" v="176" actId="1076"/>
          <ac:picMkLst>
            <pc:docMk/>
            <pc:sldMk cId="1363884546" sldId="285"/>
            <ac:picMk id="30" creationId="{EDCF39B2-E237-9797-AA27-009EFCEE08B3}"/>
          </ac:picMkLst>
        </pc:picChg>
        <pc:picChg chg="add mod">
          <ac:chgData name="Elias De Hondt" userId="3b92d85b72b00998" providerId="LiveId" clId="{6158632E-934C-499F-AF52-B4A4CD278010}" dt="2025-03-04T08:54:49.899" v="128" actId="1076"/>
          <ac:picMkLst>
            <pc:docMk/>
            <pc:sldMk cId="1363884546" sldId="285"/>
            <ac:picMk id="31" creationId="{721011B1-6AD9-DC54-C80F-61AB4BC236DB}"/>
          </ac:picMkLst>
        </pc:picChg>
        <pc:picChg chg="add mod">
          <ac:chgData name="Elias De Hondt" userId="3b92d85b72b00998" providerId="LiveId" clId="{6158632E-934C-499F-AF52-B4A4CD278010}" dt="2025-03-04T08:54:51.267" v="129" actId="1076"/>
          <ac:picMkLst>
            <pc:docMk/>
            <pc:sldMk cId="1363884546" sldId="285"/>
            <ac:picMk id="32" creationId="{C4A71F36-F5DB-88AB-6244-BE10F678A5AE}"/>
          </ac:picMkLst>
        </pc:picChg>
        <pc:picChg chg="add mod">
          <ac:chgData name="Elias De Hondt" userId="3b92d85b72b00998" providerId="LiveId" clId="{6158632E-934C-499F-AF52-B4A4CD278010}" dt="2025-03-04T08:57:06.512" v="172" actId="1076"/>
          <ac:picMkLst>
            <pc:docMk/>
            <pc:sldMk cId="1363884546" sldId="285"/>
            <ac:picMk id="33" creationId="{59443444-02B3-4AC7-D311-71C97C0E2E15}"/>
          </ac:picMkLst>
        </pc:picChg>
        <pc:picChg chg="add mod">
          <ac:chgData name="Elias De Hondt" userId="3b92d85b72b00998" providerId="LiveId" clId="{6158632E-934C-499F-AF52-B4A4CD278010}" dt="2025-03-04T08:57:08.095" v="173" actId="1076"/>
          <ac:picMkLst>
            <pc:docMk/>
            <pc:sldMk cId="1363884546" sldId="285"/>
            <ac:picMk id="34" creationId="{AEAA6B1D-C0F3-5C3A-7ED4-6EE19B1CF062}"/>
          </ac:picMkLst>
        </pc:picChg>
        <pc:picChg chg="add mod">
          <ac:chgData name="Elias De Hondt" userId="3b92d85b72b00998" providerId="LiveId" clId="{6158632E-934C-499F-AF52-B4A4CD278010}" dt="2025-03-04T09:00:40.904" v="266" actId="1076"/>
          <ac:picMkLst>
            <pc:docMk/>
            <pc:sldMk cId="1363884546" sldId="285"/>
            <ac:picMk id="73" creationId="{520225FA-D921-439A-97B0-DEFFBE7ACEB6}"/>
          </ac:picMkLst>
        </pc:picChg>
        <pc:picChg chg="add mod">
          <ac:chgData name="Elias De Hondt" userId="3b92d85b72b00998" providerId="LiveId" clId="{6158632E-934C-499F-AF52-B4A4CD278010}" dt="2025-03-04T09:00:09.786" v="254" actId="1076"/>
          <ac:picMkLst>
            <pc:docMk/>
            <pc:sldMk cId="1363884546" sldId="285"/>
            <ac:picMk id="79" creationId="{9CFE4E60-ED0B-8375-F397-4F5B5A943BAC}"/>
          </ac:picMkLst>
        </pc:picChg>
        <pc:picChg chg="add mod">
          <ac:chgData name="Elias De Hondt" userId="3b92d85b72b00998" providerId="LiveId" clId="{6158632E-934C-499F-AF52-B4A4CD278010}" dt="2025-03-04T09:00:42.731" v="268" actId="1076"/>
          <ac:picMkLst>
            <pc:docMk/>
            <pc:sldMk cId="1363884546" sldId="285"/>
            <ac:picMk id="91" creationId="{95BB85D7-F245-43EB-146C-00B7D211219F}"/>
          </ac:picMkLst>
        </pc:picChg>
        <pc:cxnChg chg="add mod">
          <ac:chgData name="Elias De Hondt" userId="3b92d85b72b00998" providerId="LiveId" clId="{6158632E-934C-499F-AF52-B4A4CD278010}" dt="2025-03-04T08:57:46.490" v="184" actId="14100"/>
          <ac:cxnSpMkLst>
            <pc:docMk/>
            <pc:sldMk cId="1363884546" sldId="285"/>
            <ac:cxnSpMk id="39" creationId="{9549B7E0-C7DB-65B5-FA76-977DE7E753A0}"/>
          </ac:cxnSpMkLst>
        </pc:cxnChg>
        <pc:cxnChg chg="add mod">
          <ac:chgData name="Elias De Hondt" userId="3b92d85b72b00998" providerId="LiveId" clId="{6158632E-934C-499F-AF52-B4A4CD278010}" dt="2025-03-04T08:57:39.416" v="182" actId="14100"/>
          <ac:cxnSpMkLst>
            <pc:docMk/>
            <pc:sldMk cId="1363884546" sldId="285"/>
            <ac:cxnSpMk id="40" creationId="{DA2CD2E9-1DE0-BA28-0ABA-9B72C2F590CD}"/>
          </ac:cxnSpMkLst>
        </pc:cxnChg>
        <pc:cxnChg chg="add mod">
          <ac:chgData name="Elias De Hondt" userId="3b92d85b72b00998" providerId="LiveId" clId="{6158632E-934C-499F-AF52-B4A4CD278010}" dt="2025-03-04T08:58:25.374" v="197" actId="14100"/>
          <ac:cxnSpMkLst>
            <pc:docMk/>
            <pc:sldMk cId="1363884546" sldId="285"/>
            <ac:cxnSpMk id="45" creationId="{FC7AEED5-354E-01C2-20D9-9520877C7377}"/>
          </ac:cxnSpMkLst>
        </pc:cxnChg>
        <pc:cxnChg chg="add mod">
          <ac:chgData name="Elias De Hondt" userId="3b92d85b72b00998" providerId="LiveId" clId="{6158632E-934C-499F-AF52-B4A4CD278010}" dt="2025-03-04T08:58:29.340" v="198" actId="14100"/>
          <ac:cxnSpMkLst>
            <pc:docMk/>
            <pc:sldMk cId="1363884546" sldId="285"/>
            <ac:cxnSpMk id="48" creationId="{C68A2A63-57D5-4503-3C51-0E632910C590}"/>
          </ac:cxnSpMkLst>
        </pc:cxnChg>
        <pc:cxnChg chg="add mod">
          <ac:chgData name="Elias De Hondt" userId="3b92d85b72b00998" providerId="LiveId" clId="{6158632E-934C-499F-AF52-B4A4CD278010}" dt="2025-03-04T08:58:21.333" v="194" actId="14100"/>
          <ac:cxnSpMkLst>
            <pc:docMk/>
            <pc:sldMk cId="1363884546" sldId="285"/>
            <ac:cxnSpMk id="52" creationId="{36B1B2EC-1089-0B10-3817-369DC52BC6AB}"/>
          </ac:cxnSpMkLst>
        </pc:cxnChg>
        <pc:cxnChg chg="add mod">
          <ac:chgData name="Elias De Hondt" userId="3b92d85b72b00998" providerId="LiveId" clId="{6158632E-934C-499F-AF52-B4A4CD278010}" dt="2025-03-04T08:58:39.999" v="201" actId="14100"/>
          <ac:cxnSpMkLst>
            <pc:docMk/>
            <pc:sldMk cId="1363884546" sldId="285"/>
            <ac:cxnSpMk id="58" creationId="{13A525CC-2541-BEC6-C7E0-49D498F4BC7E}"/>
          </ac:cxnSpMkLst>
        </pc:cxnChg>
        <pc:cxnChg chg="add mod">
          <ac:chgData name="Elias De Hondt" userId="3b92d85b72b00998" providerId="LiveId" clId="{6158632E-934C-499F-AF52-B4A4CD278010}" dt="2025-03-04T08:58:46.197" v="204" actId="14100"/>
          <ac:cxnSpMkLst>
            <pc:docMk/>
            <pc:sldMk cId="1363884546" sldId="285"/>
            <ac:cxnSpMk id="61" creationId="{47D7F2EC-6FC1-212E-FE55-3FB13A2D39CC}"/>
          </ac:cxnSpMkLst>
        </pc:cxnChg>
        <pc:cxnChg chg="add mod">
          <ac:chgData name="Elias De Hondt" userId="3b92d85b72b00998" providerId="LiveId" clId="{6158632E-934C-499F-AF52-B4A4CD278010}" dt="2025-03-04T09:00:18.902" v="257" actId="14100"/>
          <ac:cxnSpMkLst>
            <pc:docMk/>
            <pc:sldMk cId="1363884546" sldId="285"/>
            <ac:cxnSpMk id="80" creationId="{F20C977E-6FFC-D5A4-C824-AEC54E4A149F}"/>
          </ac:cxnSpMkLst>
        </pc:cxnChg>
        <pc:cxnChg chg="add mod">
          <ac:chgData name="Elias De Hondt" userId="3b92d85b72b00998" providerId="LiveId" clId="{6158632E-934C-499F-AF52-B4A4CD278010}" dt="2025-03-04T09:00:38.595" v="265" actId="14100"/>
          <ac:cxnSpMkLst>
            <pc:docMk/>
            <pc:sldMk cId="1363884546" sldId="285"/>
            <ac:cxnSpMk id="83" creationId="{442D875D-171D-4A66-62C1-AC12B29EC8AE}"/>
          </ac:cxnSpMkLst>
        </pc:cxnChg>
        <pc:cxnChg chg="add mod">
          <ac:chgData name="Elias De Hondt" userId="3b92d85b72b00998" providerId="LiveId" clId="{6158632E-934C-499F-AF52-B4A4CD278010}" dt="2025-03-04T09:00:40.904" v="266" actId="1076"/>
          <ac:cxnSpMkLst>
            <pc:docMk/>
            <pc:sldMk cId="1363884546" sldId="285"/>
            <ac:cxnSpMk id="86" creationId="{0C1BF209-7DCB-856F-01C3-89197309A639}"/>
          </ac:cxnSpMkLst>
        </pc:cxnChg>
        <pc:cxnChg chg="add mod">
          <ac:chgData name="Elias De Hondt" userId="3b92d85b72b00998" providerId="LiveId" clId="{6158632E-934C-499F-AF52-B4A4CD278010}" dt="2025-03-04T09:00:53.967" v="270"/>
          <ac:cxnSpMkLst>
            <pc:docMk/>
            <pc:sldMk cId="1363884546" sldId="285"/>
            <ac:cxnSpMk id="92" creationId="{FECB1258-3F26-E6E7-D5F3-B42D4665AF4F}"/>
          </ac:cxnSpMkLst>
        </pc:cxnChg>
        <pc:cxnChg chg="add mod">
          <ac:chgData name="Elias De Hondt" userId="3b92d85b72b00998" providerId="LiveId" clId="{6158632E-934C-499F-AF52-B4A4CD278010}" dt="2025-03-04T09:01:00.150" v="273" actId="14100"/>
          <ac:cxnSpMkLst>
            <pc:docMk/>
            <pc:sldMk cId="1363884546" sldId="285"/>
            <ac:cxnSpMk id="93" creationId="{5DB91799-F57F-6470-697F-BF35CFC7BBFE}"/>
          </ac:cxnSpMkLst>
        </pc:cxnChg>
        <pc:cxnChg chg="add mod">
          <ac:chgData name="Elias De Hondt" userId="3b92d85b72b00998" providerId="LiveId" clId="{6158632E-934C-499F-AF52-B4A4CD278010}" dt="2025-03-04T09:01:08.793" v="276" actId="14100"/>
          <ac:cxnSpMkLst>
            <pc:docMk/>
            <pc:sldMk cId="1363884546" sldId="285"/>
            <ac:cxnSpMk id="96" creationId="{7CC24B00-E0B1-7E96-2C32-4208FA1E3E46}"/>
          </ac:cxnSpMkLst>
        </pc:cxnChg>
        <pc:cxnChg chg="add mod">
          <ac:chgData name="Elias De Hondt" userId="3b92d85b72b00998" providerId="LiveId" clId="{6158632E-934C-499F-AF52-B4A4CD278010}" dt="2025-03-04T09:01:14.270" v="279" actId="14100"/>
          <ac:cxnSpMkLst>
            <pc:docMk/>
            <pc:sldMk cId="1363884546" sldId="285"/>
            <ac:cxnSpMk id="99" creationId="{4678976F-0F15-EEDE-1950-40946B55E507}"/>
          </ac:cxnSpMkLst>
        </pc:cxnChg>
        <pc:cxnChg chg="add mod">
          <ac:chgData name="Elias De Hondt" userId="3b92d85b72b00998" providerId="LiveId" clId="{6158632E-934C-499F-AF52-B4A4CD278010}" dt="2025-03-04T09:01:18.488" v="282" actId="14100"/>
          <ac:cxnSpMkLst>
            <pc:docMk/>
            <pc:sldMk cId="1363884546" sldId="285"/>
            <ac:cxnSpMk id="102" creationId="{BCD5A832-241E-1F5C-4A38-4884C35AD25B}"/>
          </ac:cxnSpMkLst>
        </pc:cxnChg>
        <pc:cxnChg chg="add mod">
          <ac:chgData name="Elias De Hondt" userId="3b92d85b72b00998" providerId="LiveId" clId="{6158632E-934C-499F-AF52-B4A4CD278010}" dt="2025-03-04T09:01:23.769" v="285" actId="14100"/>
          <ac:cxnSpMkLst>
            <pc:docMk/>
            <pc:sldMk cId="1363884546" sldId="285"/>
            <ac:cxnSpMk id="105" creationId="{2A2880FD-7B50-37FA-AAD2-533BD1145503}"/>
          </ac:cxnSpMkLst>
        </pc:cxnChg>
      </pc:sldChg>
    </pc:docChg>
  </pc:docChgLst>
  <pc:docChgLst>
    <pc:chgData name="Elias De Hondt" userId="3b92d85b72b00998" providerId="LiveId" clId="{022AC737-DA8D-4904-B26C-B2D0D6E0F6A5}"/>
    <pc:docChg chg="undo custSel addSld delSld modSld sldOrd">
      <pc:chgData name="Elias De Hondt" userId="3b92d85b72b00998" providerId="LiveId" clId="{022AC737-DA8D-4904-B26C-B2D0D6E0F6A5}" dt="2024-12-12T11:33:34.934" v="141" actId="1076"/>
      <pc:docMkLst>
        <pc:docMk/>
      </pc:docMkLst>
      <pc:sldChg chg="del modTransition">
        <pc:chgData name="Elias De Hondt" userId="3b92d85b72b00998" providerId="LiveId" clId="{022AC737-DA8D-4904-B26C-B2D0D6E0F6A5}" dt="2024-12-06T15:08:27.589" v="24" actId="47"/>
        <pc:sldMkLst>
          <pc:docMk/>
          <pc:sldMk cId="3248621019" sldId="258"/>
        </pc:sldMkLst>
      </pc:sldChg>
      <pc:sldChg chg="del modTransition">
        <pc:chgData name="Elias De Hondt" userId="3b92d85b72b00998" providerId="LiveId" clId="{022AC737-DA8D-4904-B26C-B2D0D6E0F6A5}" dt="2024-12-06T15:08:04.324" v="23" actId="47"/>
        <pc:sldMkLst>
          <pc:docMk/>
          <pc:sldMk cId="1515062574" sldId="259"/>
        </pc:sldMkLst>
      </pc:sldChg>
      <pc:sldChg chg="modSp mod modTransition">
        <pc:chgData name="Elias De Hondt" userId="3b92d85b72b00998" providerId="LiveId" clId="{022AC737-DA8D-4904-B26C-B2D0D6E0F6A5}" dt="2024-12-12T11:33:34.934" v="141" actId="1076"/>
        <pc:sldMkLst>
          <pc:docMk/>
          <pc:sldMk cId="309141628" sldId="260"/>
        </pc:sldMkLst>
      </pc:sldChg>
      <pc:sldChg chg="del modTransition">
        <pc:chgData name="Elias De Hondt" userId="3b92d85b72b00998" providerId="LiveId" clId="{022AC737-DA8D-4904-B26C-B2D0D6E0F6A5}" dt="2024-12-06T15:08:28.433" v="25" actId="47"/>
        <pc:sldMkLst>
          <pc:docMk/>
          <pc:sldMk cId="4031740739" sldId="261"/>
        </pc:sldMkLst>
      </pc:sldChg>
      <pc:sldChg chg="delSp modSp add mod ord modTransition">
        <pc:chgData name="Elias De Hondt" userId="3b92d85b72b00998" providerId="LiveId" clId="{022AC737-DA8D-4904-B26C-B2D0D6E0F6A5}" dt="2024-12-08T15:56:52.167" v="132" actId="1035"/>
        <pc:sldMkLst>
          <pc:docMk/>
          <pc:sldMk cId="1635829816" sldId="262"/>
        </pc:sldMkLst>
      </pc:sldChg>
      <pc:sldChg chg="modSp add mod ord">
        <pc:chgData name="Elias De Hondt" userId="3b92d85b72b00998" providerId="LiveId" clId="{022AC737-DA8D-4904-B26C-B2D0D6E0F6A5}" dt="2024-12-08T15:56:33.776" v="124" actId="1036"/>
        <pc:sldMkLst>
          <pc:docMk/>
          <pc:sldMk cId="277346045" sldId="263"/>
        </pc:sldMkLst>
      </pc:sldChg>
      <pc:sldChg chg="addSp delSp modSp add mod ord">
        <pc:chgData name="Elias De Hondt" userId="3b92d85b72b00998" providerId="LiveId" clId="{022AC737-DA8D-4904-B26C-B2D0D6E0F6A5}" dt="2024-12-08T15:56:48.472" v="130" actId="1035"/>
        <pc:sldMkLst>
          <pc:docMk/>
          <pc:sldMk cId="20014280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5512-7E6C-11F4-C281-F35F78C7D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320D1D-8936-16C8-F385-A65B7242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1647D5-B1D2-DD10-A51D-C4B8852D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462CC-C4D8-0E42-10D3-EF1E177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EB566B-88EF-68CC-55E9-16358072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D0269-5A6E-F142-52EB-771155A1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D03FFE-E442-7BD4-7A95-DC286DB4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1CD4B1-6D54-06DD-1BE3-2A7AB1E1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76CB4F-2360-0A76-FFB5-BC8595B0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280F93-5F48-7544-18A0-3EADE9E2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9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FF3DF17-8D2F-53DF-78CB-2F8CC9EC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FF5161-84FD-FBA3-7764-1EE69300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0100D3-80F0-6CFD-4993-FF6337A7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D1589A-6D2E-97D4-B4D2-8E383A4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A3EE5D-FEC8-40C4-842D-85B71FBF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7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91EA5-4E55-27F6-2A53-19A2675B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0D93FB-8324-409B-78B2-955B1716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9AD66-BC34-D065-8A24-711476A5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71F6C3-35AD-CBC1-1450-503B2DE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5F895C-B3C2-9C82-B3F2-68BC352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47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D6173-E9CA-2939-444C-3185FD6F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329A227-2858-3A0D-F638-6012EFF4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989721-C51B-FB08-2488-4F9811AD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AB90E-D5A2-E30D-6B2F-757DF61F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3E04E-3286-C2D4-66D9-5230B6E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16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7DC5-8AC4-8380-86D6-C85617D6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4EB22D-49D1-204C-7B1A-102DDD02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6DAE04-3458-D3E4-CD10-AD4F2849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F121EE-CD1F-3059-8CE7-81CB0F27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F813A4-9F3D-CB88-22BE-62B7512D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F738B-C0AB-F268-4C2F-0AEC466E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F0DC5-5102-9BE2-0D7E-8C2FE3E1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41BF5B-4A76-CF91-1BAC-9B6AEC9A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3FC1638-42B2-6F58-155F-4D4DCEEAC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5D8AE7-9DEA-16EC-E287-A31DB2E95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888570-BF03-5C23-C275-4E8CFBD48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1666F87-F22E-C59A-3670-A9B208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29CAEE-3554-1D38-9146-5EA3CF3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871C935-6A50-68E5-3943-D863083B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83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E6B7-37BC-BA88-12AD-B2FF5FD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E3D1AF6-DB3A-FB77-744C-D45979B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B5DC57-869E-E081-B55E-1FEFB905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87CD97-9173-D6C4-52C0-0832D4F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475B1E6-2E7D-072A-AEAB-CEC21EEC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D9D8DCA-584B-BD25-DF34-79D771C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00953E-7D46-2FBA-3DD4-EFF8788C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00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17F03-7C1A-1E25-5DAE-FDEB674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68D159-5F6E-8260-F2B8-A0B0F17C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E245AE-F06F-481D-3AA8-2DB7008E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0D4778F-3C4D-2531-3CDE-36F5B38F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0C06E9-D42B-19F9-20E2-E841557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9841F9A-77F5-0C84-B344-6629CBA2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50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63CE6-BD71-E955-FA15-C18E08F3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107A07-E594-D411-5D9B-B0686D084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4F8A9A1-845F-A54F-8415-D58B4125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7CF7BE7-E623-AB5B-9F88-C3F752FD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56E02E-367D-BAC5-B4CC-9FD1D1FE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72B2A1-CBDF-9DF4-9609-35AFF384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0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84DD6C-09D8-6620-3C20-E02CB3C5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E43A22-6438-83BF-CAA8-29EAA2CF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D9CBED-A7C2-E30F-E8AA-AFE21B389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7AF0-E817-4751-8020-06980DDBEBE6}" type="datetimeFigureOut">
              <a:rPr lang="nl-BE" smtClean="0"/>
              <a:t>10/03/2025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7FB63-8A15-5458-7C6F-D4E9FBDB1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9331C0-55D4-C2CF-7E4F-0C4D55BF7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A99AF-72B9-4DC8-A811-F124FC9A0D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5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0787-4905-834F-00F1-8CF5E26F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BA451483-E88F-D2A7-9B3D-73BC3184469D}"/>
              </a:ext>
            </a:extLst>
          </p:cNvPr>
          <p:cNvSpPr/>
          <p:nvPr/>
        </p:nvSpPr>
        <p:spPr>
          <a:xfrm>
            <a:off x="0" y="-1328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081BFCF4-183A-9DC1-1255-187581A6BEF9}"/>
              </a:ext>
            </a:extLst>
          </p:cNvPr>
          <p:cNvSpPr/>
          <p:nvPr/>
        </p:nvSpPr>
        <p:spPr>
          <a:xfrm>
            <a:off x="4656000" y="198538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62A408F1-36DB-0A31-A388-465C5AD131F7}"/>
              </a:ext>
            </a:extLst>
          </p:cNvPr>
          <p:cNvSpPr/>
          <p:nvPr/>
        </p:nvSpPr>
        <p:spPr>
          <a:xfrm>
            <a:off x="1965639" y="156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76BDF8D5-43CD-2B34-E8B5-E0C2D8C4E0CE}"/>
              </a:ext>
            </a:extLst>
          </p:cNvPr>
          <p:cNvSpPr/>
          <p:nvPr/>
        </p:nvSpPr>
        <p:spPr>
          <a:xfrm>
            <a:off x="2809305" y="9633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1EC2DF69-0B92-D710-B0AA-6361104DADB2}"/>
              </a:ext>
            </a:extLst>
          </p:cNvPr>
          <p:cNvSpPr/>
          <p:nvPr/>
        </p:nvSpPr>
        <p:spPr>
          <a:xfrm>
            <a:off x="1697060" y="264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E8A0768-0A6A-B808-2F43-F14F3E62AFFF}"/>
              </a:ext>
            </a:extLst>
          </p:cNvPr>
          <p:cNvSpPr/>
          <p:nvPr/>
        </p:nvSpPr>
        <p:spPr>
          <a:xfrm>
            <a:off x="3288595" y="5760078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766CABEE-4722-2974-E0D8-B717B35A08B4}"/>
              </a:ext>
            </a:extLst>
          </p:cNvPr>
          <p:cNvSpPr/>
          <p:nvPr/>
        </p:nvSpPr>
        <p:spPr>
          <a:xfrm>
            <a:off x="764924" y="16770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E01DEC58-B584-D256-D8FB-87A82AD9CF9C}"/>
              </a:ext>
            </a:extLst>
          </p:cNvPr>
          <p:cNvSpPr/>
          <p:nvPr/>
        </p:nvSpPr>
        <p:spPr>
          <a:xfrm>
            <a:off x="860174" y="477509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0F591EC0-0A00-1DD5-E0E0-D6F1857BD19D}"/>
              </a:ext>
            </a:extLst>
          </p:cNvPr>
          <p:cNvSpPr/>
          <p:nvPr/>
        </p:nvSpPr>
        <p:spPr>
          <a:xfrm>
            <a:off x="9029772" y="5092998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2F8B6318-8704-01B7-870B-1554569ABF12}"/>
              </a:ext>
            </a:extLst>
          </p:cNvPr>
          <p:cNvSpPr/>
          <p:nvPr/>
        </p:nvSpPr>
        <p:spPr>
          <a:xfrm>
            <a:off x="8431640" y="14523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C4F0F0EC-6995-87C6-F023-CC291EF60A10}"/>
              </a:ext>
            </a:extLst>
          </p:cNvPr>
          <p:cNvSpPr/>
          <p:nvPr/>
        </p:nvSpPr>
        <p:spPr>
          <a:xfrm>
            <a:off x="8866935" y="327267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F189F2AD-CFBF-33C8-810E-7282D8AC904E}"/>
              </a:ext>
            </a:extLst>
          </p:cNvPr>
          <p:cNvSpPr/>
          <p:nvPr/>
        </p:nvSpPr>
        <p:spPr>
          <a:xfrm>
            <a:off x="8145600" y="32950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2391243E-DCBA-79E2-B0CF-30B6B1DEC735}"/>
              </a:ext>
            </a:extLst>
          </p:cNvPr>
          <p:cNvSpPr/>
          <p:nvPr/>
        </p:nvSpPr>
        <p:spPr>
          <a:xfrm>
            <a:off x="9497285" y="228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28AED78-252C-A734-0AB7-49F860BDD329}"/>
              </a:ext>
            </a:extLst>
          </p:cNvPr>
          <p:cNvSpPr/>
          <p:nvPr/>
        </p:nvSpPr>
        <p:spPr>
          <a:xfrm>
            <a:off x="9320210" y="978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9C3E8842-DF2C-786D-B67F-484B89F111DB}"/>
              </a:ext>
            </a:extLst>
          </p:cNvPr>
          <p:cNvSpPr/>
          <p:nvPr/>
        </p:nvSpPr>
        <p:spPr>
          <a:xfrm>
            <a:off x="8091109" y="55245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9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9CD4-2970-525E-63C3-75006EA9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49A49403-F485-46C1-5CB4-96972A39D5D2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84C76C8B-2647-461F-B9A3-DB45F44E8247}"/>
              </a:ext>
            </a:extLst>
          </p:cNvPr>
          <p:cNvSpPr/>
          <p:nvPr/>
        </p:nvSpPr>
        <p:spPr>
          <a:xfrm>
            <a:off x="4654315" y="1989000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1F5A724E-2F23-F9AA-9284-0E314C731897}"/>
              </a:ext>
            </a:extLst>
          </p:cNvPr>
          <p:cNvSpPr/>
          <p:nvPr/>
        </p:nvSpPr>
        <p:spPr>
          <a:xfrm>
            <a:off x="4899473" y="22743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ECE5A6A1-0008-D618-1FBA-6E556187B1C0}"/>
              </a:ext>
            </a:extLst>
          </p:cNvPr>
          <p:cNvSpPr/>
          <p:nvPr/>
        </p:nvSpPr>
        <p:spPr>
          <a:xfrm>
            <a:off x="5051873" y="242675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EB9D41C2-DB19-BA9E-3645-730D072F245B}"/>
              </a:ext>
            </a:extLst>
          </p:cNvPr>
          <p:cNvSpPr/>
          <p:nvPr/>
        </p:nvSpPr>
        <p:spPr>
          <a:xfrm>
            <a:off x="5204273" y="257915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EC49DA83-B538-9BEB-ACEA-5C701D6D6BB8}"/>
              </a:ext>
            </a:extLst>
          </p:cNvPr>
          <p:cNvSpPr/>
          <p:nvPr/>
        </p:nvSpPr>
        <p:spPr>
          <a:xfrm>
            <a:off x="4979980" y="36660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33029226-3B9F-533F-4163-3ADFDEFFF575}"/>
              </a:ext>
            </a:extLst>
          </p:cNvPr>
          <p:cNvSpPr/>
          <p:nvPr/>
        </p:nvSpPr>
        <p:spPr>
          <a:xfrm>
            <a:off x="5132380" y="3818444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68ECF8EA-8CEB-0A50-2F6F-3F8F0A13FFB9}"/>
              </a:ext>
            </a:extLst>
          </p:cNvPr>
          <p:cNvSpPr/>
          <p:nvPr/>
        </p:nvSpPr>
        <p:spPr>
          <a:xfrm>
            <a:off x="5284780" y="3970844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47DB5758-7DA3-F910-FFD4-141DB692D3EA}"/>
              </a:ext>
            </a:extLst>
          </p:cNvPr>
          <p:cNvSpPr/>
          <p:nvPr/>
        </p:nvSpPr>
        <p:spPr>
          <a:xfrm>
            <a:off x="6250047" y="35746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7924734D-87BD-E1ED-C1E4-962F43E037E2}"/>
              </a:ext>
            </a:extLst>
          </p:cNvPr>
          <p:cNvSpPr/>
          <p:nvPr/>
        </p:nvSpPr>
        <p:spPr>
          <a:xfrm>
            <a:off x="6402447" y="3727061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BD6BC026-78CE-C50B-2A87-5DE0BB50E789}"/>
              </a:ext>
            </a:extLst>
          </p:cNvPr>
          <p:cNvSpPr/>
          <p:nvPr/>
        </p:nvSpPr>
        <p:spPr>
          <a:xfrm>
            <a:off x="6554847" y="3879461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C283B46-840B-F47D-0FB0-D99612627265}"/>
              </a:ext>
            </a:extLst>
          </p:cNvPr>
          <p:cNvSpPr/>
          <p:nvPr/>
        </p:nvSpPr>
        <p:spPr>
          <a:xfrm>
            <a:off x="6184800" y="21647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11B13572-12DD-3418-83C6-495F97BCE83C}"/>
              </a:ext>
            </a:extLst>
          </p:cNvPr>
          <p:cNvSpPr/>
          <p:nvPr/>
        </p:nvSpPr>
        <p:spPr>
          <a:xfrm>
            <a:off x="6337200" y="2317175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80269D20-CF48-405D-2440-D7F4F9D25E5C}"/>
              </a:ext>
            </a:extLst>
          </p:cNvPr>
          <p:cNvSpPr/>
          <p:nvPr/>
        </p:nvSpPr>
        <p:spPr>
          <a:xfrm>
            <a:off x="6489600" y="2469575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E293FC48-3A61-5D7A-32AA-4B6D10A7D4EE}"/>
              </a:ext>
            </a:extLst>
          </p:cNvPr>
          <p:cNvSpPr/>
          <p:nvPr/>
        </p:nvSpPr>
        <p:spPr>
          <a:xfrm>
            <a:off x="5734315" y="3069000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14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5E53-26D2-3A2D-592C-1B71E5D2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F3A5F63-04AF-7BA8-4066-0C96AA9AC8B9}"/>
              </a:ext>
            </a:extLst>
          </p:cNvPr>
          <p:cNvSpPr/>
          <p:nvPr/>
        </p:nvSpPr>
        <p:spPr>
          <a:xfrm>
            <a:off x="0" y="1120"/>
            <a:ext cx="12192000" cy="6858000"/>
          </a:xfrm>
          <a:prstGeom prst="rect">
            <a:avLst/>
          </a:prstGeom>
          <a:solidFill>
            <a:srgbClr val="8F7EB4"/>
          </a:solidFill>
          <a:ln>
            <a:solidFill>
              <a:srgbClr val="8F7E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B7DE27D4-5D10-41FA-5B94-1F116F880BDC}"/>
              </a:ext>
            </a:extLst>
          </p:cNvPr>
          <p:cNvSpPr/>
          <p:nvPr/>
        </p:nvSpPr>
        <p:spPr>
          <a:xfrm>
            <a:off x="4656000" y="1331775"/>
            <a:ext cx="2880000" cy="2880000"/>
          </a:xfrm>
          <a:prstGeom prst="ellipse">
            <a:avLst/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Kubus 1">
            <a:extLst>
              <a:ext uri="{FF2B5EF4-FFF2-40B4-BE49-F238E27FC236}">
                <a16:creationId xmlns:a16="http://schemas.microsoft.com/office/drawing/2014/main" id="{D0F262DE-4205-91C2-71FE-33C2FE480EF3}"/>
              </a:ext>
            </a:extLst>
          </p:cNvPr>
          <p:cNvSpPr/>
          <p:nvPr/>
        </p:nvSpPr>
        <p:spPr>
          <a:xfrm>
            <a:off x="4901158" y="16171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Kubus 3">
            <a:extLst>
              <a:ext uri="{FF2B5EF4-FFF2-40B4-BE49-F238E27FC236}">
                <a16:creationId xmlns:a16="http://schemas.microsoft.com/office/drawing/2014/main" id="{34C8DD6E-04FE-603C-7703-18229176E458}"/>
              </a:ext>
            </a:extLst>
          </p:cNvPr>
          <p:cNvSpPr/>
          <p:nvPr/>
        </p:nvSpPr>
        <p:spPr>
          <a:xfrm>
            <a:off x="5053558" y="176953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Kubus 6">
            <a:extLst>
              <a:ext uri="{FF2B5EF4-FFF2-40B4-BE49-F238E27FC236}">
                <a16:creationId xmlns:a16="http://schemas.microsoft.com/office/drawing/2014/main" id="{66C7E125-D83A-0C26-236E-9469B14249AA}"/>
              </a:ext>
            </a:extLst>
          </p:cNvPr>
          <p:cNvSpPr/>
          <p:nvPr/>
        </p:nvSpPr>
        <p:spPr>
          <a:xfrm>
            <a:off x="5205958" y="192193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Kubus 7">
            <a:extLst>
              <a:ext uri="{FF2B5EF4-FFF2-40B4-BE49-F238E27FC236}">
                <a16:creationId xmlns:a16="http://schemas.microsoft.com/office/drawing/2014/main" id="{89D05A4D-FDB9-F51D-A9E4-E32D8C63389A}"/>
              </a:ext>
            </a:extLst>
          </p:cNvPr>
          <p:cNvSpPr/>
          <p:nvPr/>
        </p:nvSpPr>
        <p:spPr>
          <a:xfrm>
            <a:off x="4981665" y="30088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Kubus 11">
            <a:extLst>
              <a:ext uri="{FF2B5EF4-FFF2-40B4-BE49-F238E27FC236}">
                <a16:creationId xmlns:a16="http://schemas.microsoft.com/office/drawing/2014/main" id="{9165C671-E032-0ABF-1D39-968696F6EDEC}"/>
              </a:ext>
            </a:extLst>
          </p:cNvPr>
          <p:cNvSpPr/>
          <p:nvPr/>
        </p:nvSpPr>
        <p:spPr>
          <a:xfrm>
            <a:off x="5134065" y="3161219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Kubus 12">
            <a:extLst>
              <a:ext uri="{FF2B5EF4-FFF2-40B4-BE49-F238E27FC236}">
                <a16:creationId xmlns:a16="http://schemas.microsoft.com/office/drawing/2014/main" id="{27929077-7AC1-5DFE-CB6A-A68675BDA323}"/>
              </a:ext>
            </a:extLst>
          </p:cNvPr>
          <p:cNvSpPr/>
          <p:nvPr/>
        </p:nvSpPr>
        <p:spPr>
          <a:xfrm>
            <a:off x="5286465" y="3313619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Kubus 16">
            <a:extLst>
              <a:ext uri="{FF2B5EF4-FFF2-40B4-BE49-F238E27FC236}">
                <a16:creationId xmlns:a16="http://schemas.microsoft.com/office/drawing/2014/main" id="{76581AAD-9524-8DF0-1FDC-94B8721D4816}"/>
              </a:ext>
            </a:extLst>
          </p:cNvPr>
          <p:cNvSpPr/>
          <p:nvPr/>
        </p:nvSpPr>
        <p:spPr>
          <a:xfrm>
            <a:off x="6251732" y="29174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Kubus 17">
            <a:extLst>
              <a:ext uri="{FF2B5EF4-FFF2-40B4-BE49-F238E27FC236}">
                <a16:creationId xmlns:a16="http://schemas.microsoft.com/office/drawing/2014/main" id="{87F35494-AEA4-C714-089E-1F95578D9D23}"/>
              </a:ext>
            </a:extLst>
          </p:cNvPr>
          <p:cNvSpPr/>
          <p:nvPr/>
        </p:nvSpPr>
        <p:spPr>
          <a:xfrm>
            <a:off x="6404132" y="3069836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Kubus 21">
            <a:extLst>
              <a:ext uri="{FF2B5EF4-FFF2-40B4-BE49-F238E27FC236}">
                <a16:creationId xmlns:a16="http://schemas.microsoft.com/office/drawing/2014/main" id="{30A30CF2-D5C0-FE2C-00ED-8FEBAFAF4C77}"/>
              </a:ext>
            </a:extLst>
          </p:cNvPr>
          <p:cNvSpPr/>
          <p:nvPr/>
        </p:nvSpPr>
        <p:spPr>
          <a:xfrm>
            <a:off x="6556532" y="3222236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Kubus 24">
            <a:extLst>
              <a:ext uri="{FF2B5EF4-FFF2-40B4-BE49-F238E27FC236}">
                <a16:creationId xmlns:a16="http://schemas.microsoft.com/office/drawing/2014/main" id="{82667E00-3B35-6168-01B5-9A0568C8001A}"/>
              </a:ext>
            </a:extLst>
          </p:cNvPr>
          <p:cNvSpPr/>
          <p:nvPr/>
        </p:nvSpPr>
        <p:spPr>
          <a:xfrm>
            <a:off x="6186485" y="15075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Kubus 25">
            <a:extLst>
              <a:ext uri="{FF2B5EF4-FFF2-40B4-BE49-F238E27FC236}">
                <a16:creationId xmlns:a16="http://schemas.microsoft.com/office/drawing/2014/main" id="{B6CEA006-C9FD-EAD7-E562-3718C4183DEF}"/>
              </a:ext>
            </a:extLst>
          </p:cNvPr>
          <p:cNvSpPr/>
          <p:nvPr/>
        </p:nvSpPr>
        <p:spPr>
          <a:xfrm>
            <a:off x="6338885" y="1659950"/>
            <a:ext cx="720000" cy="720000"/>
          </a:xfrm>
          <a:prstGeom prst="cube">
            <a:avLst>
              <a:gd name="adj" fmla="val 32409"/>
            </a:avLst>
          </a:prstGeom>
          <a:solidFill>
            <a:srgbClr val="AC8F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Kubus 26">
            <a:extLst>
              <a:ext uri="{FF2B5EF4-FFF2-40B4-BE49-F238E27FC236}">
                <a16:creationId xmlns:a16="http://schemas.microsoft.com/office/drawing/2014/main" id="{04494AF2-1FE4-E304-9B60-936F05CEAB84}"/>
              </a:ext>
            </a:extLst>
          </p:cNvPr>
          <p:cNvSpPr/>
          <p:nvPr/>
        </p:nvSpPr>
        <p:spPr>
          <a:xfrm>
            <a:off x="6491285" y="1812350"/>
            <a:ext cx="720000" cy="720000"/>
          </a:xfrm>
          <a:prstGeom prst="cube">
            <a:avLst>
              <a:gd name="adj" fmla="val 32409"/>
            </a:avLst>
          </a:prstGeom>
          <a:solidFill>
            <a:srgbClr val="B6ABC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Kubus 27">
            <a:extLst>
              <a:ext uri="{FF2B5EF4-FFF2-40B4-BE49-F238E27FC236}">
                <a16:creationId xmlns:a16="http://schemas.microsoft.com/office/drawing/2014/main" id="{53B5239F-4274-9C5A-3F04-783D25E16A0F}"/>
              </a:ext>
            </a:extLst>
          </p:cNvPr>
          <p:cNvSpPr/>
          <p:nvPr/>
        </p:nvSpPr>
        <p:spPr>
          <a:xfrm>
            <a:off x="5736000" y="2411775"/>
            <a:ext cx="720000" cy="720000"/>
          </a:xfrm>
          <a:prstGeom prst="cube">
            <a:avLst>
              <a:gd name="adj" fmla="val 32409"/>
            </a:avLst>
          </a:prstGeom>
          <a:solidFill>
            <a:srgbClr val="85D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C39D2BE-083B-B781-F79A-619DD89A9CAF}"/>
              </a:ext>
            </a:extLst>
          </p:cNvPr>
          <p:cNvSpPr txBox="1"/>
          <p:nvPr/>
        </p:nvSpPr>
        <p:spPr>
          <a:xfrm>
            <a:off x="4578578" y="4299225"/>
            <a:ext cx="3215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0" dirty="0">
                <a:ln w="0">
                  <a:solidFill>
                    <a:schemeClr val="tx1"/>
                  </a:solidFill>
                </a:ln>
                <a:solidFill>
                  <a:srgbClr val="EFF7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Inter"/>
              </a:rPr>
              <a:t>K10s</a:t>
            </a:r>
          </a:p>
        </p:txBody>
      </p:sp>
    </p:spTree>
    <p:extLst>
      <p:ext uri="{BB962C8B-B14F-4D97-AF65-F5344CB8AC3E}">
        <p14:creationId xmlns:p14="http://schemas.microsoft.com/office/powerpoint/2010/main" val="363027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Breedbeeld</PresentationFormat>
  <Paragraphs>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Inter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De Hondt</dc:creator>
  <cp:lastModifiedBy>Elias De Hondt</cp:lastModifiedBy>
  <cp:revision>1</cp:revision>
  <dcterms:created xsi:type="dcterms:W3CDTF">2024-12-06T14:16:13Z</dcterms:created>
  <dcterms:modified xsi:type="dcterms:W3CDTF">2025-03-10T12:24:01Z</dcterms:modified>
</cp:coreProperties>
</file>