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77" d="100"/>
          <a:sy n="77" d="100"/>
        </p:scale>
        <p:origin x="5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CF2-F5D7-42CF-940E-D9CDAB60584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536-2FF8-4E8D-B5F7-A91BFF653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1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CF2-F5D7-42CF-940E-D9CDAB60584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536-2FF8-4E8D-B5F7-A91BFF653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40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CF2-F5D7-42CF-940E-D9CDAB60584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536-2FF8-4E8D-B5F7-A91BFF653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48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CF2-F5D7-42CF-940E-D9CDAB60584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536-2FF8-4E8D-B5F7-A91BFF653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11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CF2-F5D7-42CF-940E-D9CDAB60584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536-2FF8-4E8D-B5F7-A91BFF653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40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CF2-F5D7-42CF-940E-D9CDAB60584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536-2FF8-4E8D-B5F7-A91BFF653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83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CF2-F5D7-42CF-940E-D9CDAB60584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536-2FF8-4E8D-B5F7-A91BFF653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32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CF2-F5D7-42CF-940E-D9CDAB60584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536-2FF8-4E8D-B5F7-A91BFF653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72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CF2-F5D7-42CF-940E-D9CDAB60584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536-2FF8-4E8D-B5F7-A91BFF653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97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CF2-F5D7-42CF-940E-D9CDAB60584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536-2FF8-4E8D-B5F7-A91BFF653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65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CF2-F5D7-42CF-940E-D9CDAB60584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536-2FF8-4E8D-B5F7-A91BFF653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72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38CF2-F5D7-42CF-940E-D9CDAB60584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06536-2FF8-4E8D-B5F7-A91BFF653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38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luno\Desktop\Cap&#237;tulo%201.docx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14816" y="613775"/>
            <a:ext cx="4196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LIVRO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617907" y="1052186"/>
            <a:ext cx="2530257" cy="95197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u="sng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Capítulo</a:t>
            </a:r>
            <a:r>
              <a:rPr lang="pt-BR" sz="3600" b="1" u="sng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pt-BR" sz="3600" b="1" u="sng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3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</cp:revision>
  <dcterms:created xsi:type="dcterms:W3CDTF">2018-12-06T22:01:32Z</dcterms:created>
  <dcterms:modified xsi:type="dcterms:W3CDTF">2018-12-06T22:08:14Z</dcterms:modified>
</cp:coreProperties>
</file>