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3EED-FE1A-A4EE-D84F-5B32ED738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074E0-EA38-3B9E-2699-79489C07E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D7BC-0151-6279-4117-AC807366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A969-925F-7079-B273-A2022F95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7D3C-8DE9-A791-77B5-E600825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50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316-40EB-3450-008A-5A55F490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AC3C4-8470-0C83-E2E3-BEC040F1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38A6-60B6-C8C0-4479-983F5378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D3A5-7808-32B0-13B5-63580B0A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0A8D-4D54-3A69-B638-56CCD6D3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70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1E16-4980-BF03-1DF1-878C366DD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7A063-34BD-E0CC-1197-D91C7CBC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1CDC-7B1E-3C7E-037F-41B9906E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7B06-4F40-A5C7-DCF1-A6BBBCC4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FE40-4473-481B-ADCE-4C3581A4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887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F885-3807-6868-B5DC-308DE13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7008-5DFB-499E-54F7-D81F2CB9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C136-C87A-499C-CFF2-4E062726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95E8-B6F9-3ADE-AA4C-C026306D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7AA5-08A8-4822-3EB8-ABC085BE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42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ED34-A932-192B-03DD-0902DF57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BA89-60DF-E394-A7FC-ACFCE790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AAE1-93E8-652C-8689-CFA17DDC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6AE9-0EB7-127D-E6EB-07A0F783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85B3-059D-0BDC-BD80-76098E5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63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93D4-B739-1C14-94E1-EF5BAE9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078A-C742-07C5-C6C5-DFA414F90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B33D-163C-B4FA-00BD-68D8AEEC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CD12-CFFF-367E-2ED1-E0DE2116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B3759-49D8-73FF-4C2C-F734F98E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3207-60F7-E87E-B363-E38AD4D4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794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007-E649-B46C-7E9E-E9DCB5C0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DFA0-CFD5-F32C-EE05-AE2C5D41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D8232-4F35-FEA3-DD11-67DF71104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8A4B5-402B-96B7-908A-3DE359209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3F402-4363-0A92-A7D4-B8A294CDD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337A6-7849-F930-5B49-E095D37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C7FE6-AEE4-8501-A37E-4865DFAA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D683B-42FE-5684-A808-2935338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79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A34E-9BF5-7E7B-6EBE-6CD475AC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B2BA-1BB8-CEE5-6C15-190DF1F4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9D75C-FE92-C232-4232-B6791D64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35103-5F65-6A2D-ECCD-73518C13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76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0603D-5474-2C35-133E-C6C28959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E077-CD4E-6869-555C-0BB7047C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81F1-687B-776A-1C82-72E8B3BD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111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E0E5-1031-C7ED-82A7-7BF57A32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94-D322-8DEB-55C7-86D25D7B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E7B8-E59B-6286-B753-7881D684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83B4-4ADD-7293-9DEE-EBF03217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2734-65C3-C2A3-6828-4C395654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AC21-0A7C-7F7F-0B3E-D06EC68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62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056-B9B8-7FDB-CBDA-FE4AD49D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F78F-6762-309A-BF0B-B2A10C94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C43E-30D0-8EE9-EF00-AEA578C7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7A86-C7EF-C7C5-B221-108CE404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9F2E-5524-8837-6F79-F8B1146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A12DD-C15A-1563-C745-8226C45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635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DE838-042B-C49C-978D-FB0CEE58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2C5E-3E7F-FDC4-2582-F6A3F8D4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5E4-B1EF-6A4A-5DF1-5A927A25F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FDC6-203E-436E-A34F-0A7F370F8B87}" type="datetimeFigureOut">
              <a:rPr lang="en-FI" smtClean="0"/>
              <a:t>31/01/2024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9CA9-A672-B273-FDD6-D96042246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2E36-BCC7-2F53-C6F8-6B80E68F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4C0D-BBBC-487E-839F-E6EEED0B38F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9165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659E-1E81-216E-F8D6-2F2E453F6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04b" panose="00000400000000000000" pitchFamily="2" charset="0"/>
              </a:rPr>
              <a:t>Game Name Here</a:t>
            </a:r>
            <a:endParaRPr lang="en-FI" dirty="0">
              <a:latin typeface="04b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8862-2F7E-AEC1-614E-DFECEF3A6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04b" panose="00000400000000000000" pitchFamily="2" charset="0"/>
              </a:rPr>
              <a:t>Pitch</a:t>
            </a:r>
          </a:p>
          <a:p>
            <a:endParaRPr lang="en-US" dirty="0">
              <a:latin typeface="04b" panose="00000400000000000000" pitchFamily="2" charset="0"/>
            </a:endParaRPr>
          </a:p>
          <a:p>
            <a:r>
              <a:rPr lang="en-US" dirty="0"/>
              <a:t>Reference image for the background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460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4D28-4FC5-7211-AA28-6B162AC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Name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9E32-0254-A31B-3539-347A154A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the 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selling speech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5452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81E5-2B84-C4F4-BD11-D8CD550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ECCE-8DAA-3071-801D-A702324F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  <a:p>
            <a:r>
              <a:rPr lang="en-US" dirty="0"/>
              <a:t>Feature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039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060-B445-81FF-ADEE-52D09AD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about the gameplay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C3D7-86A9-E57A-5C54-5CAA944A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Some </a:t>
            </a:r>
            <a:r>
              <a:rPr lang="en-US" dirty="0" err="1"/>
              <a:t>ingame</a:t>
            </a:r>
            <a:r>
              <a:rPr lang="en-US" dirty="0"/>
              <a:t> pictures behind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324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68C4-E5A9-3C0F-89F0-38704B0A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stuff about the game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82E8-70F7-9C0F-9188-C02431E7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input system</a:t>
            </a:r>
          </a:p>
          <a:p>
            <a:r>
              <a:rPr lang="en-US"/>
              <a:t>Unity Version: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577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088299A5BBA8543B8E6C6D137AB9F44" ma:contentTypeVersion="16" ma:contentTypeDescription="Luo uusi asiakirja." ma:contentTypeScope="" ma:versionID="dd959b6ab197afe71a9b1877559c6c89">
  <xsd:schema xmlns:xsd="http://www.w3.org/2001/XMLSchema" xmlns:xs="http://www.w3.org/2001/XMLSchema" xmlns:p="http://schemas.microsoft.com/office/2006/metadata/properties" xmlns:ns3="0b753b9d-ec1b-4269-8e85-7fe1be1211de" xmlns:ns4="2bd218a7-ce83-49a1-ac09-7e807791da9d" targetNamespace="http://schemas.microsoft.com/office/2006/metadata/properties" ma:root="true" ma:fieldsID="0b80a4a590af29e3c287f2cbd1b7146b" ns3:_="" ns4:_="">
    <xsd:import namespace="0b753b9d-ec1b-4269-8e85-7fe1be1211de"/>
    <xsd:import namespace="2bd218a7-ce83-49a1-ac09-7e807791da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Location" minOccurs="0"/>
                <xsd:element ref="ns4:MediaServiceObjectDetectorVersions" minOccurs="0"/>
                <xsd:element ref="ns4:_activity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53b9d-ec1b-4269-8e85-7fe1be121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218a7-ce83-49a1-ac09-7e807791da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d218a7-ce83-49a1-ac09-7e807791da9d" xsi:nil="true"/>
  </documentManagement>
</p:properties>
</file>

<file path=customXml/itemProps1.xml><?xml version="1.0" encoding="utf-8"?>
<ds:datastoreItem xmlns:ds="http://schemas.openxmlformats.org/officeDocument/2006/customXml" ds:itemID="{69D195BB-3BAF-4230-9F4E-2575B4434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53b9d-ec1b-4269-8e85-7fe1be1211de"/>
    <ds:schemaRef ds:uri="2bd218a7-ce83-49a1-ac09-7e807791da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684022-4D7A-41D6-9D90-3216CF9E37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3ED44-D553-442F-B2DF-8456F382D4EB}">
  <ds:schemaRefs>
    <ds:schemaRef ds:uri="http://schemas.microsoft.com/office/2006/metadata/properties"/>
    <ds:schemaRef ds:uri="http://purl.org/dc/dcmitype/"/>
    <ds:schemaRef ds:uri="0b753b9d-ec1b-4269-8e85-7fe1be1211de"/>
    <ds:schemaRef ds:uri="2bd218a7-ce83-49a1-ac09-7e807791da9d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04b</vt:lpstr>
      <vt:lpstr>Arial</vt:lpstr>
      <vt:lpstr>Calibri</vt:lpstr>
      <vt:lpstr>Calibri Light</vt:lpstr>
      <vt:lpstr>Office Theme</vt:lpstr>
      <vt:lpstr>Game Name Here</vt:lpstr>
      <vt:lpstr>Game Name</vt:lpstr>
      <vt:lpstr>Features of the game</vt:lpstr>
      <vt:lpstr>Tell about the gameplay </vt:lpstr>
      <vt:lpstr>Technical stuff about 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 Here</dc:title>
  <dc:creator>Puttonen Aleksi</dc:creator>
  <cp:lastModifiedBy>Puttonen Aleksi</cp:lastModifiedBy>
  <cp:revision>1</cp:revision>
  <dcterms:created xsi:type="dcterms:W3CDTF">2024-01-31T19:15:28Z</dcterms:created>
  <dcterms:modified xsi:type="dcterms:W3CDTF">2024-01-31T19:31:39Z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0x0101001088299A5BBA8543B8E6C6D137AB9F44</vt:lpwstr>
  </property>
</Properties>
</file>