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48" y="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636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312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79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57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06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5892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75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18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59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17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687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7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16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205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23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60D1-E8FC-48C2-B14E-A1FF8BAC88F5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C73F93-8C0B-42EC-997A-CA1815A87BDB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FD7C5B-3D45-8D2F-5428-7A3EC543A3A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821988" y="65227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AR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9529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0060E-C9B7-11C2-8A0F-539E6E315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6675215" cy="26711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 err="1">
                <a:solidFill>
                  <a:srgbClr val="FEFFFF"/>
                </a:solidFill>
                <a:latin typeface="Arial Black" panose="020B0A04020102020204" pitchFamily="34" charset="0"/>
              </a:rPr>
              <a:t>Canje</a:t>
            </a:r>
            <a:r>
              <a:rPr lang="en-US" sz="4000" b="1" kern="12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4000" kern="12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92353A-06FB-DFBC-A183-6371E60BC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5189400"/>
            <a:ext cx="6692953" cy="5442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s-AR" sz="1100" dirty="0"/>
              <a:t>El Área de canje está dentro de finanzas. su función es ser una herramienta de cobranza y un método de financiación para los productores agropecuarios. consta de la entrega de granos a cambio de insumos agropecuarios y posteriormente de la venta a exportadores la mercadería entregada por los productores.</a:t>
            </a:r>
            <a:endParaRPr lang="en-US" sz="1100" dirty="0">
              <a:solidFill>
                <a:srgbClr val="FEFFFF"/>
              </a:solidFill>
            </a:endParaRPr>
          </a:p>
        </p:txBody>
      </p:sp>
      <p:pic>
        <p:nvPicPr>
          <p:cNvPr id="21" name="Graphic 10" descr="Apretón de manos">
            <a:extLst>
              <a:ext uri="{FF2B5EF4-FFF2-40B4-BE49-F238E27FC236}">
                <a16:creationId xmlns:a16="http://schemas.microsoft.com/office/drawing/2014/main" id="{58307A28-73DB-752D-8281-5EABF7A2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4253" y="2063871"/>
            <a:ext cx="2724242" cy="2724242"/>
          </a:xfrm>
          <a:prstGeom prst="rect">
            <a:avLst/>
          </a:prstGeom>
        </p:spPr>
      </p:pic>
      <p:pic>
        <p:nvPicPr>
          <p:cNvPr id="7" name="Graphic 6" descr="Apretón de manos">
            <a:extLst>
              <a:ext uri="{FF2B5EF4-FFF2-40B4-BE49-F238E27FC236}">
                <a16:creationId xmlns:a16="http://schemas.microsoft.com/office/drawing/2014/main" id="{41BEF3D1-20BB-F2F7-3DBF-4A4F4EDA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5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12499-C20D-0AE4-2A06-8E5B818F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785523"/>
            <a:ext cx="4645319" cy="3562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0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Equipo</a:t>
            </a:r>
            <a:r>
              <a:rPr lang="en-US" sz="5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Canje</a:t>
            </a:r>
            <a:endParaRPr lang="en-US" sz="54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AAB4243-3080-EC9A-B398-05BF2C902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72" y="1123950"/>
            <a:ext cx="7661922" cy="35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7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396B9-A54E-3892-6F65-E532DE56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Canales de distribución.</a:t>
            </a:r>
            <a:r>
              <a:rPr lang="es-ES" dirty="0"/>
              <a:t>	</a:t>
            </a:r>
            <a:endParaRPr lang="es-A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DC1ED4E-332B-F26C-74DD-0E29F758BDD3}"/>
              </a:ext>
            </a:extLst>
          </p:cNvPr>
          <p:cNvSpPr/>
          <p:nvPr/>
        </p:nvSpPr>
        <p:spPr>
          <a:xfrm>
            <a:off x="1775534" y="1905000"/>
            <a:ext cx="2414726" cy="166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EXIMIA</a:t>
            </a:r>
          </a:p>
          <a:p>
            <a:pPr algn="ctr"/>
            <a:r>
              <a:rPr lang="es-ES" sz="1000" dirty="0"/>
              <a:t>Clientes particulares</a:t>
            </a:r>
            <a:endParaRPr lang="es-AR" sz="1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0AB7381-B3D8-7D1C-BB10-0D6070B2513F}"/>
              </a:ext>
            </a:extLst>
          </p:cNvPr>
          <p:cNvSpPr/>
          <p:nvPr/>
        </p:nvSpPr>
        <p:spPr>
          <a:xfrm>
            <a:off x="4811696" y="4341180"/>
            <a:ext cx="2414726" cy="166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INNOBA</a:t>
            </a:r>
          </a:p>
          <a:p>
            <a:pPr algn="ctr"/>
            <a:r>
              <a:rPr lang="es-ES" sz="1000" dirty="0"/>
              <a:t>Centro de </a:t>
            </a:r>
            <a:r>
              <a:rPr lang="es-ES" sz="1000" dirty="0" err="1"/>
              <a:t>distribucion</a:t>
            </a:r>
            <a:endParaRPr lang="es-AR" sz="10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8F2FD43-D167-0BF3-1343-850FB3365542}"/>
              </a:ext>
            </a:extLst>
          </p:cNvPr>
          <p:cNvSpPr/>
          <p:nvPr/>
        </p:nvSpPr>
        <p:spPr>
          <a:xfrm>
            <a:off x="8087557" y="2317072"/>
            <a:ext cx="2414726" cy="1762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SELECTA</a:t>
            </a:r>
          </a:p>
          <a:p>
            <a:pPr algn="ctr"/>
            <a:r>
              <a:rPr lang="es-ES" sz="1000" dirty="0"/>
              <a:t>comercios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09857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0369F-65C9-1AA3-EBFF-8E625288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42043"/>
            <a:ext cx="8911687" cy="1762957"/>
          </a:xfrm>
        </p:spPr>
        <p:txBody>
          <a:bodyPr/>
          <a:lstStyle/>
          <a:p>
            <a:r>
              <a:rPr lang="es-ES" sz="4000" b="1" dirty="0"/>
              <a:t>Programas que utilizamos</a:t>
            </a:r>
            <a:r>
              <a:rPr lang="es-ES" dirty="0"/>
              <a:t>	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61301-6039-E1FD-AB82-E68978A2B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6" y="1438276"/>
            <a:ext cx="3143250" cy="2705099"/>
          </a:xfrm>
        </p:spPr>
        <p:txBody>
          <a:bodyPr/>
          <a:lstStyle/>
          <a:p>
            <a:pPr marL="457200" lvl="1" indent="0">
              <a:buNone/>
            </a:pPr>
            <a:r>
              <a:rPr lang="es-ES" dirty="0"/>
              <a:t>CEREAL TRACK (CT)</a:t>
            </a:r>
          </a:p>
          <a:p>
            <a:pPr marL="457200" lvl="1" indent="0">
              <a:buNone/>
            </a:pPr>
            <a:r>
              <a:rPr lang="es-ES" dirty="0"/>
              <a:t>SALESFORCE (SF)</a:t>
            </a:r>
          </a:p>
          <a:p>
            <a:pPr marL="457200" lvl="1" indent="0">
              <a:buNone/>
            </a:pPr>
            <a:r>
              <a:rPr lang="es-ES" dirty="0"/>
              <a:t>BRIEFCASE </a:t>
            </a:r>
          </a:p>
          <a:p>
            <a:pPr marL="457200" lvl="1" indent="0">
              <a:buNone/>
            </a:pPr>
            <a:r>
              <a:rPr lang="es-ES" dirty="0"/>
              <a:t>MONGRAIN – MUVIN </a:t>
            </a:r>
          </a:p>
          <a:p>
            <a:pPr marL="457200" lvl="1" indent="0">
              <a:buNone/>
            </a:pPr>
            <a:r>
              <a:rPr lang="es-ES" dirty="0"/>
              <a:t>SAP</a:t>
            </a:r>
          </a:p>
          <a:p>
            <a:pPr marL="457200" lvl="1" indent="0">
              <a:buNone/>
            </a:pPr>
            <a:r>
              <a:rPr lang="es-ES" dirty="0"/>
              <a:t>INTAGRO</a:t>
            </a:r>
          </a:p>
          <a:p>
            <a:pPr marL="457200" lvl="1" indent="0">
              <a:buNone/>
            </a:pPr>
            <a:r>
              <a:rPr lang="es-ES" dirty="0"/>
              <a:t>CIC</a:t>
            </a:r>
            <a:endParaRPr lang="es-AR" dirty="0"/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DC58B72E-180B-A674-F34C-05A8E78423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51" y="1365713"/>
            <a:ext cx="2524399" cy="1891837"/>
          </a:xfr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39E5DF32-DC82-11D8-3212-DC3BE9D6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18" y="1365713"/>
            <a:ext cx="2152782" cy="1463167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6F3DED5C-D249-3998-1A47-43201AA51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93" y="3257550"/>
            <a:ext cx="1668925" cy="579170"/>
          </a:xfrm>
          <a:prstGeom prst="rect">
            <a:avLst/>
          </a:prstGeom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FDA03AD-335D-126F-2C31-3D47EFB72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59" y="3836720"/>
            <a:ext cx="2145191" cy="194326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A375AB8C-60E1-1AA5-1E8A-AB78A1B08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57" y="4114874"/>
            <a:ext cx="1455546" cy="1280271"/>
          </a:xfrm>
          <a:prstGeom prst="rect">
            <a:avLst/>
          </a:prstGeom>
        </p:spPr>
      </p:pic>
      <p:pic>
        <p:nvPicPr>
          <p:cNvPr id="16" name="Imagen 1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0DE89123-029E-05FE-9389-7E7764DBF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58" y="3547135"/>
            <a:ext cx="1531753" cy="1135478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AE88B30A-D43C-77AB-B57E-FFAB1557D0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89" y="5221847"/>
            <a:ext cx="2414158" cy="11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4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79975-7B86-237C-4FDF-6EAD08BC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Circuito comercial Canje </a:t>
            </a:r>
            <a:endParaRPr lang="es-AR" dirty="0"/>
          </a:p>
        </p:txBody>
      </p:sp>
      <p:pic>
        <p:nvPicPr>
          <p:cNvPr id="10" name="Marcador de contenido 9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8ECE5F8-8509-4B0D-3F75-7F0386AB2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6" y="1543050"/>
            <a:ext cx="9620162" cy="4368800"/>
          </a:xfrm>
        </p:spPr>
      </p:pic>
    </p:spTree>
    <p:extLst>
      <p:ext uri="{BB962C8B-B14F-4D97-AF65-F5344CB8AC3E}">
        <p14:creationId xmlns:p14="http://schemas.microsoft.com/office/powerpoint/2010/main" val="315898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22ADD-1CFA-7D5E-0BAA-B26A4538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>
                    <a:lumMod val="75000"/>
                  </a:schemeClr>
                </a:solidFill>
              </a:rPr>
              <a:t>Soporte de Analistas comerciales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E4696B-5E21-2ED7-9F2B-E911039E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9062" y="942108"/>
            <a:ext cx="6455549" cy="496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"/>
            </a:pP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Control en contratos de canje Bayer / Monsanto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Liquidación de excesos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Anulación de contratos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Fijaciones de precios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Cálculos (ND –NC)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Revisión de comisiones respecto canje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Soporte Trader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Soporte en consulta de comercios( innoba – selecta- eximia)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Seguimiento en deuda Canje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Soporte a RV y gerentes zonales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Envío de precios armado por trader</a:t>
            </a:r>
          </a:p>
        </p:txBody>
      </p:sp>
    </p:spTree>
    <p:extLst>
      <p:ext uri="{BB962C8B-B14F-4D97-AF65-F5344CB8AC3E}">
        <p14:creationId xmlns:p14="http://schemas.microsoft.com/office/powerpoint/2010/main" val="83001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2424416-6AF9-BC09-2491-DACF50FE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Muchas Gracias!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6977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Wingdings 3</vt:lpstr>
      <vt:lpstr>Espiral</vt:lpstr>
      <vt:lpstr>Canje  </vt:lpstr>
      <vt:lpstr>Equipo Canje</vt:lpstr>
      <vt:lpstr>Canales de distribución. </vt:lpstr>
      <vt:lpstr>Programas que utilizamos </vt:lpstr>
      <vt:lpstr>Circuito comercial Canje </vt:lpstr>
      <vt:lpstr>Soporte de Analistas comerciales 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Canje</dc:title>
  <dc:creator>Merlina Murua</dc:creator>
  <cp:lastModifiedBy>Merlina Murua</cp:lastModifiedBy>
  <cp:revision>3</cp:revision>
  <dcterms:created xsi:type="dcterms:W3CDTF">2023-04-19T19:43:29Z</dcterms:created>
  <dcterms:modified xsi:type="dcterms:W3CDTF">2023-04-19T21:16:01Z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2023-04-19T19:43:29Z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e12578c9-83e3-4fe0-aa7f-48bf467891d9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RESTRICTED</vt:lpwstr>
  </property>
</Properties>
</file>