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1" r:id="rId7"/>
    <p:sldId id="284" r:id="rId8"/>
    <p:sldId id="285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36"/>
    <a:srgbClr val="6699FF"/>
    <a:srgbClr val="103350"/>
    <a:srgbClr val="0C4360"/>
    <a:srgbClr val="1B6872"/>
    <a:srgbClr val="63B7C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9C89A6-FB36-4D52-8380-619A3939DEDD}" v="14" dt="2023-04-11T13:11:00.3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isa Ayelén Cardenas" userId="14febe6d-f385-4f8c-95bf-24f66eb6b507" providerId="ADAL" clId="{6D9C89A6-FB36-4D52-8380-619A3939DEDD}"/>
    <pc:docChg chg="undo custSel modSld sldOrd">
      <pc:chgData name="Melisa Ayelén Cardenas" userId="14febe6d-f385-4f8c-95bf-24f66eb6b507" providerId="ADAL" clId="{6D9C89A6-FB36-4D52-8380-619A3939DEDD}" dt="2023-04-11T13:32:38.697" v="301" actId="1076"/>
      <pc:docMkLst>
        <pc:docMk/>
      </pc:docMkLst>
      <pc:sldChg chg="modSp mod">
        <pc:chgData name="Melisa Ayelén Cardenas" userId="14febe6d-f385-4f8c-95bf-24f66eb6b507" providerId="ADAL" clId="{6D9C89A6-FB36-4D52-8380-619A3939DEDD}" dt="2023-04-11T13:04:14.645" v="115" actId="20577"/>
        <pc:sldMkLst>
          <pc:docMk/>
          <pc:sldMk cId="3733486012" sldId="258"/>
        </pc:sldMkLst>
        <pc:spChg chg="mod">
          <ac:chgData name="Melisa Ayelén Cardenas" userId="14febe6d-f385-4f8c-95bf-24f66eb6b507" providerId="ADAL" clId="{6D9C89A6-FB36-4D52-8380-619A3939DEDD}" dt="2023-04-11T13:04:14.645" v="115" actId="20577"/>
          <ac:spMkLst>
            <pc:docMk/>
            <pc:sldMk cId="3733486012" sldId="258"/>
            <ac:spMk id="10" creationId="{EF2BC084-E6DB-4DE7-B309-042A85EBA700}"/>
          </ac:spMkLst>
        </pc:spChg>
      </pc:sldChg>
      <pc:sldChg chg="addSp delSp modSp mod ord">
        <pc:chgData name="Melisa Ayelén Cardenas" userId="14febe6d-f385-4f8c-95bf-24f66eb6b507" providerId="ADAL" clId="{6D9C89A6-FB36-4D52-8380-619A3939DEDD}" dt="2023-04-11T13:03:11.332" v="113" actId="20577"/>
        <pc:sldMkLst>
          <pc:docMk/>
          <pc:sldMk cId="3607270498" sldId="261"/>
        </pc:sldMkLst>
        <pc:spChg chg="mod">
          <ac:chgData name="Melisa Ayelén Cardenas" userId="14febe6d-f385-4f8c-95bf-24f66eb6b507" providerId="ADAL" clId="{6D9C89A6-FB36-4D52-8380-619A3939DEDD}" dt="2023-04-11T13:03:11.332" v="113" actId="20577"/>
          <ac:spMkLst>
            <pc:docMk/>
            <pc:sldMk cId="3607270498" sldId="261"/>
            <ac:spMk id="6" creationId="{000A9570-5EF6-4AFB-9FCA-7C8998E3FEB1}"/>
          </ac:spMkLst>
        </pc:spChg>
        <pc:spChg chg="mod">
          <ac:chgData name="Melisa Ayelén Cardenas" userId="14febe6d-f385-4f8c-95bf-24f66eb6b507" providerId="ADAL" clId="{6D9C89A6-FB36-4D52-8380-619A3939DEDD}" dt="2023-04-11T13:01:00.760" v="46" actId="20577"/>
          <ac:spMkLst>
            <pc:docMk/>
            <pc:sldMk cId="3607270498" sldId="261"/>
            <ac:spMk id="8" creationId="{47DC4E62-1A34-4F98-A451-214F1808519C}"/>
          </ac:spMkLst>
        </pc:spChg>
        <pc:graphicFrameChg chg="add del mod modGraphic">
          <ac:chgData name="Melisa Ayelén Cardenas" userId="14febe6d-f385-4f8c-95bf-24f66eb6b507" providerId="ADAL" clId="{6D9C89A6-FB36-4D52-8380-619A3939DEDD}" dt="2023-04-11T12:52:54.454" v="13" actId="27309"/>
          <ac:graphicFrameMkLst>
            <pc:docMk/>
            <pc:sldMk cId="3607270498" sldId="261"/>
            <ac:graphicFrameMk id="5" creationId="{41A41641-3184-436A-8E88-DD0874EFB445}"/>
          </ac:graphicFrameMkLst>
        </pc:graphicFrameChg>
      </pc:sldChg>
      <pc:sldChg chg="addSp modSp mod">
        <pc:chgData name="Melisa Ayelén Cardenas" userId="14febe6d-f385-4f8c-95bf-24f66eb6b507" providerId="ADAL" clId="{6D9C89A6-FB36-4D52-8380-619A3939DEDD}" dt="2023-04-11T13:32:38.697" v="301" actId="1076"/>
        <pc:sldMkLst>
          <pc:docMk/>
          <pc:sldMk cId="12681" sldId="284"/>
        </pc:sldMkLst>
        <pc:spChg chg="mod">
          <ac:chgData name="Melisa Ayelén Cardenas" userId="14febe6d-f385-4f8c-95bf-24f66eb6b507" providerId="ADAL" clId="{6D9C89A6-FB36-4D52-8380-619A3939DEDD}" dt="2023-04-11T13:07:23.784" v="135" actId="255"/>
          <ac:spMkLst>
            <pc:docMk/>
            <pc:sldMk cId="12681" sldId="284"/>
            <ac:spMk id="12" creationId="{459C8C46-0A1B-4881-8DA0-860261279C64}"/>
          </ac:spMkLst>
        </pc:spChg>
        <pc:spChg chg="mod">
          <ac:chgData name="Melisa Ayelén Cardenas" userId="14febe6d-f385-4f8c-95bf-24f66eb6b507" providerId="ADAL" clId="{6D9C89A6-FB36-4D52-8380-619A3939DEDD}" dt="2023-04-11T13:32:26.268" v="299" actId="14100"/>
          <ac:spMkLst>
            <pc:docMk/>
            <pc:sldMk cId="12681" sldId="284"/>
            <ac:spMk id="17" creationId="{341538DE-A0D1-4CD1-B03E-CFB177541E0B}"/>
          </ac:spMkLst>
        </pc:spChg>
        <pc:spChg chg="mod">
          <ac:chgData name="Melisa Ayelén Cardenas" userId="14febe6d-f385-4f8c-95bf-24f66eb6b507" providerId="ADAL" clId="{6D9C89A6-FB36-4D52-8380-619A3939DEDD}" dt="2023-04-11T13:27:11.491" v="262" actId="1076"/>
          <ac:spMkLst>
            <pc:docMk/>
            <pc:sldMk cId="12681" sldId="284"/>
            <ac:spMk id="18" creationId="{6668045B-00B6-4353-81E7-601679A4DBC6}"/>
          </ac:spMkLst>
        </pc:spChg>
        <pc:spChg chg="mod">
          <ac:chgData name="Melisa Ayelén Cardenas" userId="14febe6d-f385-4f8c-95bf-24f66eb6b507" providerId="ADAL" clId="{6D9C89A6-FB36-4D52-8380-619A3939DEDD}" dt="2023-04-11T13:09:20.996" v="148" actId="14100"/>
          <ac:spMkLst>
            <pc:docMk/>
            <pc:sldMk cId="12681" sldId="284"/>
            <ac:spMk id="23" creationId="{6BCB94AC-EDFE-4BC7-BAD6-D8E7A226D6E1}"/>
          </ac:spMkLst>
        </pc:spChg>
        <pc:spChg chg="mod">
          <ac:chgData name="Melisa Ayelén Cardenas" userId="14febe6d-f385-4f8c-95bf-24f66eb6b507" providerId="ADAL" clId="{6D9C89A6-FB36-4D52-8380-619A3939DEDD}" dt="2023-04-11T13:31:15.886" v="296" actId="1076"/>
          <ac:spMkLst>
            <pc:docMk/>
            <pc:sldMk cId="12681" sldId="284"/>
            <ac:spMk id="24" creationId="{7EC80025-1D95-4A7F-9440-29149EA1D4CB}"/>
          </ac:spMkLst>
        </pc:spChg>
        <pc:spChg chg="mod">
          <ac:chgData name="Melisa Ayelén Cardenas" userId="14febe6d-f385-4f8c-95bf-24f66eb6b507" providerId="ADAL" clId="{6D9C89A6-FB36-4D52-8380-619A3939DEDD}" dt="2023-04-11T13:29:30.672" v="282" actId="1076"/>
          <ac:spMkLst>
            <pc:docMk/>
            <pc:sldMk cId="12681" sldId="284"/>
            <ac:spMk id="25" creationId="{46490379-57DF-4381-9AAB-BDA56BE0186A}"/>
          </ac:spMkLst>
        </pc:spChg>
        <pc:spChg chg="mod">
          <ac:chgData name="Melisa Ayelén Cardenas" userId="14febe6d-f385-4f8c-95bf-24f66eb6b507" providerId="ADAL" clId="{6D9C89A6-FB36-4D52-8380-619A3939DEDD}" dt="2023-04-11T13:32:38.697" v="301" actId="1076"/>
          <ac:spMkLst>
            <pc:docMk/>
            <pc:sldMk cId="12681" sldId="284"/>
            <ac:spMk id="47" creationId="{8E0BB8D7-D186-4561-9C93-1A44F0C6D9D5}"/>
          </ac:spMkLst>
        </pc:spChg>
        <pc:spChg chg="mod">
          <ac:chgData name="Melisa Ayelén Cardenas" userId="14febe6d-f385-4f8c-95bf-24f66eb6b507" providerId="ADAL" clId="{6D9C89A6-FB36-4D52-8380-619A3939DEDD}" dt="2023-04-11T13:28:53.030" v="279" actId="1076"/>
          <ac:spMkLst>
            <pc:docMk/>
            <pc:sldMk cId="12681" sldId="284"/>
            <ac:spMk id="60" creationId="{EBC2BBE5-0D4C-4BB1-9DFF-1710995ED6CA}"/>
          </ac:spMkLst>
        </pc:spChg>
        <pc:spChg chg="mod">
          <ac:chgData name="Melisa Ayelén Cardenas" userId="14febe6d-f385-4f8c-95bf-24f66eb6b507" providerId="ADAL" clId="{6D9C89A6-FB36-4D52-8380-619A3939DEDD}" dt="2023-04-11T13:28:47.004" v="278" actId="14100"/>
          <ac:spMkLst>
            <pc:docMk/>
            <pc:sldMk cId="12681" sldId="284"/>
            <ac:spMk id="90" creationId="{20996035-9A53-40F2-8440-DF35D270E796}"/>
          </ac:spMkLst>
        </pc:spChg>
        <pc:cxnChg chg="mod">
          <ac:chgData name="Melisa Ayelén Cardenas" userId="14febe6d-f385-4f8c-95bf-24f66eb6b507" providerId="ADAL" clId="{6D9C89A6-FB36-4D52-8380-619A3939DEDD}" dt="2023-04-11T13:07:00.264" v="133" actId="1076"/>
          <ac:cxnSpMkLst>
            <pc:docMk/>
            <pc:sldMk cId="12681" sldId="284"/>
            <ac:cxnSpMk id="27" creationId="{1EB76756-8C7F-4CDD-A655-245ED1A2295E}"/>
          </ac:cxnSpMkLst>
        </pc:cxnChg>
        <pc:cxnChg chg="mod">
          <ac:chgData name="Melisa Ayelén Cardenas" userId="14febe6d-f385-4f8c-95bf-24f66eb6b507" providerId="ADAL" clId="{6D9C89A6-FB36-4D52-8380-619A3939DEDD}" dt="2023-04-11T13:31:05.535" v="295" actId="14100"/>
          <ac:cxnSpMkLst>
            <pc:docMk/>
            <pc:sldMk cId="12681" sldId="284"/>
            <ac:cxnSpMk id="28" creationId="{B8E8A922-11B6-437A-BD23-456D870DF808}"/>
          </ac:cxnSpMkLst>
        </pc:cxnChg>
        <pc:cxnChg chg="mod">
          <ac:chgData name="Melisa Ayelén Cardenas" userId="14febe6d-f385-4f8c-95bf-24f66eb6b507" providerId="ADAL" clId="{6D9C89A6-FB36-4D52-8380-619A3939DEDD}" dt="2023-04-11T13:08:28.540" v="142" actId="1076"/>
          <ac:cxnSpMkLst>
            <pc:docMk/>
            <pc:sldMk cId="12681" sldId="284"/>
            <ac:cxnSpMk id="30" creationId="{98919F79-DA69-4733-9B00-67CE49D8D73B}"/>
          </ac:cxnSpMkLst>
        </pc:cxnChg>
        <pc:cxnChg chg="mod">
          <ac:chgData name="Melisa Ayelén Cardenas" userId="14febe6d-f385-4f8c-95bf-24f66eb6b507" providerId="ADAL" clId="{6D9C89A6-FB36-4D52-8380-619A3939DEDD}" dt="2023-04-11T13:29:54.845" v="286" actId="1076"/>
          <ac:cxnSpMkLst>
            <pc:docMk/>
            <pc:sldMk cId="12681" sldId="284"/>
            <ac:cxnSpMk id="39" creationId="{0C1E96FE-0E4D-4AA1-AA93-F64A983A762F}"/>
          </ac:cxnSpMkLst>
        </pc:cxnChg>
        <pc:cxnChg chg="add mod">
          <ac:chgData name="Melisa Ayelén Cardenas" userId="14febe6d-f385-4f8c-95bf-24f66eb6b507" providerId="ADAL" clId="{6D9C89A6-FB36-4D52-8380-619A3939DEDD}" dt="2023-04-11T13:21:12.695" v="233" actId="14100"/>
          <ac:cxnSpMkLst>
            <pc:docMk/>
            <pc:sldMk cId="12681" sldId="284"/>
            <ac:cxnSpMk id="41" creationId="{97F5B524-1C3D-43BA-9A70-7041D76A6CA6}"/>
          </ac:cxnSpMkLst>
        </pc:cxnChg>
        <pc:cxnChg chg="mod">
          <ac:chgData name="Melisa Ayelén Cardenas" userId="14febe6d-f385-4f8c-95bf-24f66eb6b507" providerId="ADAL" clId="{6D9C89A6-FB36-4D52-8380-619A3939DEDD}" dt="2023-04-11T13:27:00.568" v="261" actId="1076"/>
          <ac:cxnSpMkLst>
            <pc:docMk/>
            <pc:sldMk cId="12681" sldId="284"/>
            <ac:cxnSpMk id="52" creationId="{A8CBD415-4D0A-4BD1-AB87-D7A42EFE817F}"/>
          </ac:cxnSpMkLst>
        </pc:cxnChg>
        <pc:cxnChg chg="mod">
          <ac:chgData name="Melisa Ayelén Cardenas" userId="14febe6d-f385-4f8c-95bf-24f66eb6b507" providerId="ADAL" clId="{6D9C89A6-FB36-4D52-8380-619A3939DEDD}" dt="2023-04-11T13:25:14.783" v="247" actId="14100"/>
          <ac:cxnSpMkLst>
            <pc:docMk/>
            <pc:sldMk cId="12681" sldId="284"/>
            <ac:cxnSpMk id="54" creationId="{6FC95F09-76D5-4C0D-828E-23611952B89E}"/>
          </ac:cxnSpMkLst>
        </pc:cxnChg>
        <pc:cxnChg chg="mod">
          <ac:chgData name="Melisa Ayelén Cardenas" userId="14febe6d-f385-4f8c-95bf-24f66eb6b507" providerId="ADAL" clId="{6D9C89A6-FB36-4D52-8380-619A3939DEDD}" dt="2023-04-11T13:25:03.972" v="245" actId="14100"/>
          <ac:cxnSpMkLst>
            <pc:docMk/>
            <pc:sldMk cId="12681" sldId="284"/>
            <ac:cxnSpMk id="80" creationId="{4F9C5C50-E68D-466C-8F59-9F4530EA15E9}"/>
          </ac:cxnSpMkLst>
        </pc:cxnChg>
        <pc:cxnChg chg="mod">
          <ac:chgData name="Melisa Ayelén Cardenas" userId="14febe6d-f385-4f8c-95bf-24f66eb6b507" providerId="ADAL" clId="{6D9C89A6-FB36-4D52-8380-619A3939DEDD}" dt="2023-04-11T13:30:27.526" v="290" actId="1076"/>
          <ac:cxnSpMkLst>
            <pc:docMk/>
            <pc:sldMk cId="12681" sldId="284"/>
            <ac:cxnSpMk id="84" creationId="{F32AC100-9DB8-4475-827C-DDFCAABD3052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4/11/2023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33C64E-A164-4B3B-9A38-CE7273E87B8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0637838" y="6522720"/>
            <a:ext cx="1433512" cy="3352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US" sz="2200">
                <a:solidFill>
                  <a:srgbClr val="FF89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Eximia Cobranzas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Negocio: Bayer/Monsanto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18" y="1059759"/>
            <a:ext cx="11214100" cy="646331"/>
          </a:xfrm>
        </p:spPr>
        <p:txBody>
          <a:bodyPr/>
          <a:lstStyle/>
          <a:p>
            <a:r>
              <a:rPr lang="es-MX" sz="4000" dirty="0"/>
              <a:t>Eximia Cobranzas</a:t>
            </a:r>
            <a:endParaRPr lang="en-US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5318" y="2311284"/>
            <a:ext cx="6718300" cy="4093243"/>
          </a:xfrm>
        </p:spPr>
        <p:txBody>
          <a:bodyPr/>
          <a:lstStyle/>
          <a:p>
            <a:pPr marL="0" indent="0">
              <a:buNone/>
            </a:pPr>
            <a:r>
              <a:rPr lang="es-MX" sz="2800" b="1" dirty="0"/>
              <a:t>Eximia Cobranzas </a:t>
            </a:r>
            <a:r>
              <a:rPr lang="es-MX" sz="2800" dirty="0"/>
              <a:t>se divide en: </a:t>
            </a:r>
          </a:p>
          <a:p>
            <a:r>
              <a:rPr lang="es-MX" sz="2400" dirty="0"/>
              <a:t>Eximia Norte</a:t>
            </a:r>
          </a:p>
          <a:p>
            <a:r>
              <a:rPr lang="es-MX" sz="2400" dirty="0"/>
              <a:t>Eximia Sur</a:t>
            </a:r>
          </a:p>
          <a:p>
            <a:r>
              <a:rPr lang="es-MX" sz="2400" dirty="0"/>
              <a:t>Eximia Mega</a:t>
            </a:r>
          </a:p>
          <a:p>
            <a:r>
              <a:rPr lang="es-MX" sz="2400" dirty="0"/>
              <a:t>Socios Estratégicos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/>
              <a:t>Eximia Cobranzas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9945204" cy="823912"/>
          </a:xfrm>
        </p:spPr>
        <p:txBody>
          <a:bodyPr>
            <a:normAutofit/>
          </a:bodyPr>
          <a:lstStyle/>
          <a:p>
            <a:r>
              <a:rPr lang="en-US" sz="2400" dirty="0"/>
              <a:t>Las tareas que realiza el sector son: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2170" y="2412724"/>
            <a:ext cx="5157788" cy="2212284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b="0" dirty="0"/>
              <a:t>Ingreso de pagos (echeq/transferencias - TC – NERA)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b="0" dirty="0"/>
              <a:t>Envío de resumenes de Cuentas Corrientes (al día/historíco)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b="0" dirty="0"/>
              <a:t>Envío de saldos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b="0" dirty="0"/>
              <a:t>Aplicaciones de documentos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b="0" dirty="0"/>
              <a:t>Limpieza de Cuentas Corrientes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7991" y="2412724"/>
            <a:ext cx="5157787" cy="2318302"/>
          </a:xfrm>
        </p:spPr>
        <p:txBody>
          <a:bodyPr/>
          <a:lstStyle/>
          <a:p>
            <a:r>
              <a:rPr lang="es-MX" dirty="0"/>
              <a:t>Cálculo de ND</a:t>
            </a:r>
          </a:p>
          <a:p>
            <a:r>
              <a:rPr lang="es-MX" dirty="0"/>
              <a:t>Ingreso de retenciones</a:t>
            </a:r>
          </a:p>
          <a:p>
            <a:r>
              <a:rPr lang="en-US" dirty="0"/>
              <a:t>Dictaminar retenciones</a:t>
            </a:r>
          </a:p>
          <a:p>
            <a:r>
              <a:rPr lang="en-US" dirty="0"/>
              <a:t>Envío de documentación</a:t>
            </a:r>
          </a:p>
          <a:p>
            <a:r>
              <a:rPr lang="en-US" dirty="0"/>
              <a:t>Alta de perfil Autogestión a clientes – Monpay-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542925"/>
            <a:ext cx="11214100" cy="535531"/>
          </a:xfrm>
        </p:spPr>
        <p:txBody>
          <a:bodyPr/>
          <a:lstStyle/>
          <a:p>
            <a:r>
              <a:rPr lang="en-US" dirty="0"/>
              <a:t>Eximia Cobranzas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MX" dirty="0"/>
              <a:t>4</a:t>
            </a:r>
            <a:endParaRPr lang="en-US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59C8C46-0A1B-4881-8DA0-860261279C64}"/>
              </a:ext>
            </a:extLst>
          </p:cNvPr>
          <p:cNvSpPr/>
          <p:nvPr/>
        </p:nvSpPr>
        <p:spPr>
          <a:xfrm>
            <a:off x="4957644" y="1970848"/>
            <a:ext cx="1828798" cy="480104"/>
          </a:xfrm>
          <a:prstGeom prst="flowChartProcess">
            <a:avLst/>
          </a:prstGeom>
          <a:ln w="38100">
            <a:solidFill>
              <a:srgbClr val="002136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Cliente/Cobrador</a:t>
            </a:r>
            <a:endParaRPr lang="en-US" sz="1400" dirty="0"/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341538DE-A0D1-4CD1-B03E-CFB177541E0B}"/>
              </a:ext>
            </a:extLst>
          </p:cNvPr>
          <p:cNvSpPr/>
          <p:nvPr/>
        </p:nvSpPr>
        <p:spPr>
          <a:xfrm>
            <a:off x="5088839" y="1307511"/>
            <a:ext cx="1258953" cy="438190"/>
          </a:xfrm>
          <a:prstGeom prst="flowChartTerminator">
            <a:avLst/>
          </a:prstGeom>
          <a:ln w="38100">
            <a:solidFill>
              <a:srgbClr val="002136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Inicio</a:t>
            </a:r>
            <a:endParaRPr lang="en-US" sz="2000" dirty="0"/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6668045B-00B6-4353-81E7-601679A4DBC6}"/>
              </a:ext>
            </a:extLst>
          </p:cNvPr>
          <p:cNvSpPr/>
          <p:nvPr/>
        </p:nvSpPr>
        <p:spPr>
          <a:xfrm>
            <a:off x="4887255" y="3471955"/>
            <a:ext cx="1763937" cy="853721"/>
          </a:xfrm>
          <a:prstGeom prst="flowChartDecision">
            <a:avLst/>
          </a:prstGeom>
          <a:ln w="38100">
            <a:solidFill>
              <a:srgbClr val="002136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¿Tenés toda la Info?</a:t>
            </a:r>
            <a:endParaRPr lang="en-US" sz="1400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6BCB94AC-EDFE-4BC7-BAD6-D8E7A226D6E1}"/>
              </a:ext>
            </a:extLst>
          </p:cNvPr>
          <p:cNvSpPr/>
          <p:nvPr/>
        </p:nvSpPr>
        <p:spPr>
          <a:xfrm>
            <a:off x="4957644" y="2752441"/>
            <a:ext cx="1828787" cy="480105"/>
          </a:xfrm>
          <a:prstGeom prst="flowChartProcess">
            <a:avLst/>
          </a:prstGeom>
          <a:ln w="38100">
            <a:solidFill>
              <a:srgbClr val="002136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Solicitud de tarea</a:t>
            </a:r>
            <a:endParaRPr lang="en-US" sz="1400" dirty="0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EC80025-1D95-4A7F-9440-29149EA1D4CB}"/>
              </a:ext>
            </a:extLst>
          </p:cNvPr>
          <p:cNvSpPr/>
          <p:nvPr/>
        </p:nvSpPr>
        <p:spPr>
          <a:xfrm>
            <a:off x="4968517" y="4660551"/>
            <a:ext cx="1763938" cy="521173"/>
          </a:xfrm>
          <a:prstGeom prst="flowChartProcess">
            <a:avLst/>
          </a:prstGeom>
          <a:ln w="38100">
            <a:solidFill>
              <a:srgbClr val="002136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Realización de tarea</a:t>
            </a:r>
            <a:endParaRPr lang="en-US" sz="1400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46490379-57DF-4381-9AAB-BDA56BE0186A}"/>
              </a:ext>
            </a:extLst>
          </p:cNvPr>
          <p:cNvSpPr/>
          <p:nvPr/>
        </p:nvSpPr>
        <p:spPr>
          <a:xfrm>
            <a:off x="4990973" y="5540319"/>
            <a:ext cx="1792729" cy="618210"/>
          </a:xfrm>
          <a:prstGeom prst="flowChartProcess">
            <a:avLst/>
          </a:prstGeom>
          <a:ln w="38100">
            <a:solidFill>
              <a:srgbClr val="002136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Envio la información solicitada</a:t>
            </a:r>
            <a:endParaRPr lang="en-US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B76756-8C7F-4CDD-A655-245ED1A2295E}"/>
              </a:ext>
            </a:extLst>
          </p:cNvPr>
          <p:cNvCxnSpPr>
            <a:cxnSpLocks/>
          </p:cNvCxnSpPr>
          <p:nvPr/>
        </p:nvCxnSpPr>
        <p:spPr>
          <a:xfrm>
            <a:off x="5751445" y="1745701"/>
            <a:ext cx="0" cy="22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E8A922-11B6-437A-BD23-456D870DF808}"/>
              </a:ext>
            </a:extLst>
          </p:cNvPr>
          <p:cNvCxnSpPr>
            <a:cxnSpLocks/>
          </p:cNvCxnSpPr>
          <p:nvPr/>
        </p:nvCxnSpPr>
        <p:spPr>
          <a:xfrm flipH="1">
            <a:off x="5769223" y="4355558"/>
            <a:ext cx="16195" cy="28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919F79-DA69-4733-9B00-67CE49D8D73B}"/>
              </a:ext>
            </a:extLst>
          </p:cNvPr>
          <p:cNvCxnSpPr>
            <a:cxnSpLocks/>
          </p:cNvCxnSpPr>
          <p:nvPr/>
        </p:nvCxnSpPr>
        <p:spPr>
          <a:xfrm>
            <a:off x="5757050" y="2532196"/>
            <a:ext cx="0" cy="22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1E96FE-0E4D-4AA1-AA93-F64A983A762F}"/>
              </a:ext>
            </a:extLst>
          </p:cNvPr>
          <p:cNvCxnSpPr>
            <a:cxnSpLocks/>
          </p:cNvCxnSpPr>
          <p:nvPr/>
        </p:nvCxnSpPr>
        <p:spPr>
          <a:xfrm>
            <a:off x="5776550" y="5198669"/>
            <a:ext cx="0" cy="35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id="{8E0BB8D7-D186-4561-9C93-1A44F0C6D9D5}"/>
              </a:ext>
            </a:extLst>
          </p:cNvPr>
          <p:cNvSpPr/>
          <p:nvPr/>
        </p:nvSpPr>
        <p:spPr>
          <a:xfrm>
            <a:off x="8080222" y="5650640"/>
            <a:ext cx="1179443" cy="420337"/>
          </a:xfrm>
          <a:prstGeom prst="flowChartTerminator">
            <a:avLst/>
          </a:prstGeom>
          <a:ln w="38100">
            <a:solidFill>
              <a:srgbClr val="002136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Fin</a:t>
            </a:r>
            <a:endParaRPr lang="en-US" sz="20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8CBD415-4D0A-4BD1-AB87-D7A42EFE817F}"/>
              </a:ext>
            </a:extLst>
          </p:cNvPr>
          <p:cNvCxnSpPr>
            <a:cxnSpLocks/>
          </p:cNvCxnSpPr>
          <p:nvPr/>
        </p:nvCxnSpPr>
        <p:spPr>
          <a:xfrm>
            <a:off x="5776550" y="3279778"/>
            <a:ext cx="0" cy="219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C95F09-76D5-4C0D-828E-23611952B89E}"/>
              </a:ext>
            </a:extLst>
          </p:cNvPr>
          <p:cNvCxnSpPr>
            <a:cxnSpLocks/>
          </p:cNvCxnSpPr>
          <p:nvPr/>
        </p:nvCxnSpPr>
        <p:spPr>
          <a:xfrm flipH="1">
            <a:off x="6944636" y="2210900"/>
            <a:ext cx="559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EBC2BBE5-0D4C-4BB1-9DFF-1710995ED6CA}"/>
              </a:ext>
            </a:extLst>
          </p:cNvPr>
          <p:cNvSpPr/>
          <p:nvPr/>
        </p:nvSpPr>
        <p:spPr>
          <a:xfrm>
            <a:off x="5952844" y="4264339"/>
            <a:ext cx="594247" cy="3792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SI</a:t>
            </a:r>
            <a:endParaRPr lang="en-US" sz="1400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F9C5C50-E68D-466C-8F59-9F4530EA15E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614841" y="3100213"/>
            <a:ext cx="1778627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32AC100-9DB8-4475-827C-DDFCAABD3052}"/>
              </a:ext>
            </a:extLst>
          </p:cNvPr>
          <p:cNvCxnSpPr>
            <a:cxnSpLocks/>
          </p:cNvCxnSpPr>
          <p:nvPr/>
        </p:nvCxnSpPr>
        <p:spPr>
          <a:xfrm>
            <a:off x="6944636" y="5849424"/>
            <a:ext cx="974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20996035-9A53-40F2-8440-DF35D270E796}"/>
              </a:ext>
            </a:extLst>
          </p:cNvPr>
          <p:cNvSpPr/>
          <p:nvPr/>
        </p:nvSpPr>
        <p:spPr>
          <a:xfrm>
            <a:off x="6732455" y="3511696"/>
            <a:ext cx="636448" cy="37926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NO</a:t>
            </a:r>
            <a:endParaRPr lang="en-US" sz="14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7F5B524-1C3D-43BA-9A70-7041D76A6CA6}"/>
              </a:ext>
            </a:extLst>
          </p:cNvPr>
          <p:cNvCxnSpPr>
            <a:cxnSpLocks/>
          </p:cNvCxnSpPr>
          <p:nvPr/>
        </p:nvCxnSpPr>
        <p:spPr>
          <a:xfrm>
            <a:off x="7037236" y="3989527"/>
            <a:ext cx="476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F20E57-28C6-862D-E759-F13EF5FB48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1584960"/>
            <a:ext cx="10847266" cy="4118173"/>
          </a:xfrm>
        </p:spPr>
        <p:txBody>
          <a:bodyPr/>
          <a:lstStyle/>
          <a:p>
            <a:r>
              <a:rPr kumimoji="0" lang="es-AR" sz="5400" b="1" i="0" u="none" strike="noStrike" kern="1200" cap="none" spc="50" normalizeH="0" baseline="0" noProof="0" dirty="0">
                <a:ln w="0"/>
                <a:solidFill>
                  <a:srgbClr val="0E558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           </a:t>
            </a:r>
            <a:r>
              <a:rPr kumimoji="0" lang="es-AR" sz="5400" b="1" i="0" u="none" strike="noStrike" kern="1200" cap="none" spc="50" normalizeH="0" baseline="0" noProof="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BAYER-MONSANTO</a:t>
            </a:r>
            <a:endParaRPr lang="es-AR" sz="5400" dirty="0">
              <a:solidFill>
                <a:schemeClr val="accent2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B16762-9CFE-C0CA-67BB-FACE87EA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C23F7C1-51FA-62A0-BAF5-BB0C45D5473B}"/>
              </a:ext>
            </a:extLst>
          </p:cNvPr>
          <p:cNvSpPr/>
          <p:nvPr/>
        </p:nvSpPr>
        <p:spPr>
          <a:xfrm>
            <a:off x="6156960" y="3621211"/>
            <a:ext cx="2120900" cy="1647509"/>
          </a:xfrm>
          <a:prstGeom prst="ellips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r>
              <a:rPr lang="es-AR" dirty="0"/>
              <a:t>BackOffice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1520DD9-26CD-088B-D677-D172F0F365A7}"/>
              </a:ext>
            </a:extLst>
          </p:cNvPr>
          <p:cNvSpPr/>
          <p:nvPr/>
        </p:nvSpPr>
        <p:spPr>
          <a:xfrm>
            <a:off x="1547850" y="3646127"/>
            <a:ext cx="2233193" cy="1647509"/>
          </a:xfrm>
          <a:prstGeom prst="ellips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r>
              <a:rPr lang="es-AR" dirty="0"/>
              <a:t>Cobradores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AAA1424-E5C2-BFB4-6005-CFF4E7A8DD83}"/>
              </a:ext>
            </a:extLst>
          </p:cNvPr>
          <p:cNvSpPr/>
          <p:nvPr/>
        </p:nvSpPr>
        <p:spPr>
          <a:xfrm>
            <a:off x="3949700" y="3587972"/>
            <a:ext cx="2120900" cy="1647509"/>
          </a:xfrm>
          <a:prstGeom prst="ellips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r>
              <a:rPr lang="es-AR" dirty="0"/>
              <a:t>Directivos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C90F762-4D5A-9664-6C79-20DC9BE162B3}"/>
              </a:ext>
            </a:extLst>
          </p:cNvPr>
          <p:cNvSpPr/>
          <p:nvPr/>
        </p:nvSpPr>
        <p:spPr>
          <a:xfrm>
            <a:off x="8473083" y="3588256"/>
            <a:ext cx="2120900" cy="1647509"/>
          </a:xfrm>
          <a:prstGeom prst="ellips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r>
              <a:rPr lang="es-AR" dirty="0"/>
              <a:t>Clientes</a:t>
            </a:r>
          </a:p>
        </p:txBody>
      </p:sp>
      <p:pic>
        <p:nvPicPr>
          <p:cNvPr id="12" name="Picture 10" descr="Empleado">
            <a:extLst>
              <a:ext uri="{FF2B5EF4-FFF2-40B4-BE49-F238E27FC236}">
                <a16:creationId xmlns:a16="http://schemas.microsoft.com/office/drawing/2014/main" id="{E2252F2A-031E-1EEB-B9DB-D2325E158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30" y="3636427"/>
            <a:ext cx="1086192" cy="108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empleado Página Para Colorear">
            <a:extLst>
              <a:ext uri="{FF2B5EF4-FFF2-40B4-BE49-F238E27FC236}">
                <a16:creationId xmlns:a16="http://schemas.microsoft.com/office/drawing/2014/main" id="{4B9EF5B6-C78B-AA48-D995-5743DB8CB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723" y="3533347"/>
            <a:ext cx="1267639" cy="126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338E8990-16CF-F76A-FED2-6DAF86B5CD34}"/>
              </a:ext>
            </a:extLst>
          </p:cNvPr>
          <p:cNvSpPr/>
          <p:nvPr/>
        </p:nvSpPr>
        <p:spPr>
          <a:xfrm>
            <a:off x="2472683" y="2697428"/>
            <a:ext cx="363206" cy="682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0F66ABD0-BB35-B32B-38BC-9176022EAFF1}"/>
              </a:ext>
            </a:extLst>
          </p:cNvPr>
          <p:cNvSpPr/>
          <p:nvPr/>
        </p:nvSpPr>
        <p:spPr>
          <a:xfrm>
            <a:off x="4869688" y="2697427"/>
            <a:ext cx="363206" cy="68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155321D5-ED93-AE12-57D6-CC606282F353}"/>
              </a:ext>
            </a:extLst>
          </p:cNvPr>
          <p:cNvSpPr/>
          <p:nvPr/>
        </p:nvSpPr>
        <p:spPr>
          <a:xfrm>
            <a:off x="7137400" y="2697426"/>
            <a:ext cx="363600" cy="68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36258663-E1AB-40D7-BD6C-847A20699382}"/>
              </a:ext>
            </a:extLst>
          </p:cNvPr>
          <p:cNvSpPr/>
          <p:nvPr/>
        </p:nvSpPr>
        <p:spPr>
          <a:xfrm>
            <a:off x="9158224" y="2657818"/>
            <a:ext cx="363206" cy="68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02B78138-1665-D48B-29A2-253C2AED2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1528" y="3794760"/>
            <a:ext cx="955498" cy="92785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981FF8D-5C86-4B67-E3DA-4E445207B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477" y="3763328"/>
            <a:ext cx="881930" cy="959292"/>
          </a:xfrm>
          <a:prstGeom prst="rect">
            <a:avLst/>
          </a:prstGeom>
        </p:spPr>
      </p:pic>
      <p:sp>
        <p:nvSpPr>
          <p:cNvPr id="21" name="Título 20">
            <a:extLst>
              <a:ext uri="{FF2B5EF4-FFF2-40B4-BE49-F238E27FC236}">
                <a16:creationId xmlns:a16="http://schemas.microsoft.com/office/drawing/2014/main" id="{FDAEBFD0-2A08-C41A-B291-FBCF55F9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20" y="441325"/>
            <a:ext cx="11214100" cy="732089"/>
          </a:xfrm>
          <a:ln>
            <a:noFill/>
          </a:ln>
        </p:spPr>
        <p:txBody>
          <a:bodyPr/>
          <a:lstStyle/>
          <a:p>
            <a:r>
              <a:rPr lang="es-AR" dirty="0"/>
              <a:t>Eximia Cobranzas</a:t>
            </a: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369B103-D493-E9C3-6E58-AB8EC551D625}"/>
              </a:ext>
            </a:extLst>
          </p:cNvPr>
          <p:cNvSpPr txBox="1"/>
          <p:nvPr/>
        </p:nvSpPr>
        <p:spPr>
          <a:xfrm>
            <a:off x="4702803" y="843922"/>
            <a:ext cx="239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bg1"/>
                </a:solidFill>
                <a:latin typeface="+mj-lt"/>
                <a:cs typeface="Aharoni" panose="020B0604020202020204" pitchFamily="2" charset="-79"/>
              </a:rPr>
              <a:t>Stakeholders</a:t>
            </a:r>
          </a:p>
        </p:txBody>
      </p:sp>
    </p:spTree>
    <p:extLst>
      <p:ext uri="{BB962C8B-B14F-4D97-AF65-F5344CB8AC3E}">
        <p14:creationId xmlns:p14="http://schemas.microsoft.com/office/powerpoint/2010/main" val="266528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Gracias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127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Trade Gothic LT Pro</vt:lpstr>
      <vt:lpstr>Trebuchet MS</vt:lpstr>
      <vt:lpstr>Office Theme</vt:lpstr>
      <vt:lpstr>Eximia Cobranzas</vt:lpstr>
      <vt:lpstr>Eximia Cobranzas</vt:lpstr>
      <vt:lpstr>Eximia Cobranzas</vt:lpstr>
      <vt:lpstr>Eximia Cobranzas</vt:lpstr>
      <vt:lpstr>Eximia Cobranzas  </vt:lpstr>
      <vt:lpstr>Gracias</vt:lpstr>
    </vt:vector>
  </TitlesOfParts>
  <Company>Bayer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Eximia Cobranzas</dc:title>
  <dc:creator>Melisa Ayelén Cardenas</dc:creator>
  <cp:lastModifiedBy>Melisa Ayelén Cardenas</cp:lastModifiedBy>
  <cp:revision>3</cp:revision>
  <dcterms:created xsi:type="dcterms:W3CDTF">2023-04-10T18:05:57Z</dcterms:created>
  <dcterms:modified xsi:type="dcterms:W3CDTF">2023-04-11T13:32:48Z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2c76c141-ac86-40e5-abf2-c6f60e474cee_Enabled">
    <vt:lpwstr>true</vt:lpwstr>
  </property>
  <property fmtid="{D5CDD505-2E9C-101B-9397-08002B2CF9AE}" pid="4" name="MSIP_Label_2c76c141-ac86-40e5-abf2-c6f60e474cee_SetDate">
    <vt:lpwstr>2023-04-10T18:05:57Z</vt:lpwstr>
  </property>
  <property fmtid="{D5CDD505-2E9C-101B-9397-08002B2CF9AE}" pid="5" name="MSIP_Label_2c76c141-ac86-40e5-abf2-c6f60e474cee_Method">
    <vt:lpwstr>Standard</vt:lpwstr>
  </property>
  <property fmtid="{D5CDD505-2E9C-101B-9397-08002B2CF9AE}" pid="6" name="MSIP_Label_2c76c141-ac86-40e5-abf2-c6f60e474cee_Name">
    <vt:lpwstr>2c76c141-ac86-40e5-abf2-c6f60e474cee</vt:lpwstr>
  </property>
  <property fmtid="{D5CDD505-2E9C-101B-9397-08002B2CF9AE}" pid="7" name="MSIP_Label_2c76c141-ac86-40e5-abf2-c6f60e474cee_SiteId">
    <vt:lpwstr>fcb2b37b-5da0-466b-9b83-0014b67a7c78</vt:lpwstr>
  </property>
  <property fmtid="{D5CDD505-2E9C-101B-9397-08002B2CF9AE}" pid="8" name="MSIP_Label_2c76c141-ac86-40e5-abf2-c6f60e474cee_ActionId">
    <vt:lpwstr>91454343-33e4-4426-89a1-1e5542e3ef77</vt:lpwstr>
  </property>
  <property fmtid="{D5CDD505-2E9C-101B-9397-08002B2CF9AE}" pid="9" name="MSIP_Label_2c76c141-ac86-40e5-abf2-c6f60e474cee_ContentBits">
    <vt:lpwstr>2</vt:lpwstr>
  </property>
  <property fmtid="{D5CDD505-2E9C-101B-9397-08002B2CF9AE}" pid="10" name="ClassificationContentMarkingFooterLocations">
    <vt:lpwstr>Office Theme:20</vt:lpwstr>
  </property>
  <property fmtid="{D5CDD505-2E9C-101B-9397-08002B2CF9AE}" pid="11" name="ClassificationContentMarkingFooterText">
    <vt:lpwstr>RESTRICTED</vt:lpwstr>
  </property>
</Properties>
</file>