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81344-AE16-4C0B-A466-8D2642E5894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7B5A7F-40DD-4B16-A569-1AACFFBA0852}">
      <dgm:prSet/>
      <dgm:spPr/>
      <dgm:t>
        <a:bodyPr/>
        <a:lstStyle/>
        <a:p>
          <a:r>
            <a:rPr lang="es-AR" dirty="0"/>
            <a:t>La licencia implica obtener el permiso de una empresa para vender y/o fabricar uno o más de sus productos dentro de un área de mercado definida.</a:t>
          </a:r>
          <a:endParaRPr lang="en-US" dirty="0"/>
        </a:p>
      </dgm:t>
    </dgm:pt>
    <dgm:pt modelId="{B7306797-257D-4B92-839F-8174E356FDD0}" type="parTrans" cxnId="{BBD7BE39-EB80-453A-9CEC-B83CA527855F}">
      <dgm:prSet/>
      <dgm:spPr/>
      <dgm:t>
        <a:bodyPr/>
        <a:lstStyle/>
        <a:p>
          <a:endParaRPr lang="en-US"/>
        </a:p>
      </dgm:t>
    </dgm:pt>
    <dgm:pt modelId="{46E2F120-78E0-4313-BE18-25F6B1C543E2}" type="sibTrans" cxnId="{BBD7BE39-EB80-453A-9CEC-B83CA527855F}">
      <dgm:prSet/>
      <dgm:spPr/>
      <dgm:t>
        <a:bodyPr/>
        <a:lstStyle/>
        <a:p>
          <a:endParaRPr lang="en-US"/>
        </a:p>
      </dgm:t>
    </dgm:pt>
    <dgm:pt modelId="{CC37BC1A-A03B-4A2B-ADCE-866F7B57E827}">
      <dgm:prSet/>
      <dgm:spPr/>
      <dgm:t>
        <a:bodyPr/>
        <a:lstStyle/>
        <a:p>
          <a:r>
            <a:rPr lang="es-AR"/>
            <a:t>Dentro del desarrollo que Bayer hace para sus propias marcas, ocurre que no todas se adaptan a las necesidades del negocio, por lo que se decide “licenciarlas”</a:t>
          </a:r>
          <a:endParaRPr lang="en-US"/>
        </a:p>
      </dgm:t>
    </dgm:pt>
    <dgm:pt modelId="{ADC24F69-C79A-44A6-ABE1-118F3C3F51D7}" type="parTrans" cxnId="{78688327-B9A4-4DFA-A2C3-0E43FD985FDA}">
      <dgm:prSet/>
      <dgm:spPr/>
      <dgm:t>
        <a:bodyPr/>
        <a:lstStyle/>
        <a:p>
          <a:endParaRPr lang="en-US"/>
        </a:p>
      </dgm:t>
    </dgm:pt>
    <dgm:pt modelId="{C796ED56-72CF-47FB-811E-9305857AD1B0}" type="sibTrans" cxnId="{78688327-B9A4-4DFA-A2C3-0E43FD985FDA}">
      <dgm:prSet/>
      <dgm:spPr/>
      <dgm:t>
        <a:bodyPr/>
        <a:lstStyle/>
        <a:p>
          <a:endParaRPr lang="en-US"/>
        </a:p>
      </dgm:t>
    </dgm:pt>
    <dgm:pt modelId="{3E8AEF41-CB7D-48AF-B37D-83DD2D741EA7}">
      <dgm:prSet/>
      <dgm:spPr/>
      <dgm:t>
        <a:bodyPr/>
        <a:lstStyle/>
        <a:p>
          <a:r>
            <a:rPr lang="es-AR"/>
            <a:t>Ponemos a disposición de otras empresas las tecnologías desarrolladas por Bayer, lo que permite la diversificación del mercado como la posibilidad de llegar a productores no contemplados dentro del negocio de Bayer CS</a:t>
          </a:r>
          <a:endParaRPr lang="en-US"/>
        </a:p>
      </dgm:t>
    </dgm:pt>
    <dgm:pt modelId="{F28AC7A1-2AB8-4A08-8CF0-C1D82DE00CCF}" type="parTrans" cxnId="{041F458B-6616-4BEA-9FC0-349CBC103246}">
      <dgm:prSet/>
      <dgm:spPr/>
      <dgm:t>
        <a:bodyPr/>
        <a:lstStyle/>
        <a:p>
          <a:endParaRPr lang="en-US"/>
        </a:p>
      </dgm:t>
    </dgm:pt>
    <dgm:pt modelId="{CEAA6DED-5096-443C-A73F-E98F04B7C4B8}" type="sibTrans" cxnId="{041F458B-6616-4BEA-9FC0-349CBC103246}">
      <dgm:prSet/>
      <dgm:spPr/>
      <dgm:t>
        <a:bodyPr/>
        <a:lstStyle/>
        <a:p>
          <a:endParaRPr lang="en-US"/>
        </a:p>
      </dgm:t>
    </dgm:pt>
    <dgm:pt modelId="{1A81A3DF-185C-402B-A54B-080FDFA8C1F3}" type="pres">
      <dgm:prSet presAssocID="{DBC81344-AE16-4C0B-A466-8D2642E58944}" presName="outerComposite" presStyleCnt="0">
        <dgm:presLayoutVars>
          <dgm:chMax val="5"/>
          <dgm:dir/>
          <dgm:resizeHandles val="exact"/>
        </dgm:presLayoutVars>
      </dgm:prSet>
      <dgm:spPr/>
    </dgm:pt>
    <dgm:pt modelId="{CAAB3DBC-888A-4830-A9D4-948192304A8C}" type="pres">
      <dgm:prSet presAssocID="{DBC81344-AE16-4C0B-A466-8D2642E58944}" presName="dummyMaxCanvas" presStyleCnt="0">
        <dgm:presLayoutVars/>
      </dgm:prSet>
      <dgm:spPr/>
    </dgm:pt>
    <dgm:pt modelId="{1F6B7CE1-2739-4C25-945E-6C93B9FB50CA}" type="pres">
      <dgm:prSet presAssocID="{DBC81344-AE16-4C0B-A466-8D2642E58944}" presName="ThreeNodes_1" presStyleLbl="node1" presStyleIdx="0" presStyleCnt="3">
        <dgm:presLayoutVars>
          <dgm:bulletEnabled val="1"/>
        </dgm:presLayoutVars>
      </dgm:prSet>
      <dgm:spPr/>
    </dgm:pt>
    <dgm:pt modelId="{C97750D3-F77C-4A41-862F-DF55CD6BD720}" type="pres">
      <dgm:prSet presAssocID="{DBC81344-AE16-4C0B-A466-8D2642E58944}" presName="ThreeNodes_2" presStyleLbl="node1" presStyleIdx="1" presStyleCnt="3">
        <dgm:presLayoutVars>
          <dgm:bulletEnabled val="1"/>
        </dgm:presLayoutVars>
      </dgm:prSet>
      <dgm:spPr/>
    </dgm:pt>
    <dgm:pt modelId="{3DD69B7A-76D1-4B39-B88F-0F6D6C5C41B2}" type="pres">
      <dgm:prSet presAssocID="{DBC81344-AE16-4C0B-A466-8D2642E58944}" presName="ThreeNodes_3" presStyleLbl="node1" presStyleIdx="2" presStyleCnt="3">
        <dgm:presLayoutVars>
          <dgm:bulletEnabled val="1"/>
        </dgm:presLayoutVars>
      </dgm:prSet>
      <dgm:spPr/>
    </dgm:pt>
    <dgm:pt modelId="{BC3A7397-0626-42E6-8ECC-A62E50614041}" type="pres">
      <dgm:prSet presAssocID="{DBC81344-AE16-4C0B-A466-8D2642E58944}" presName="ThreeConn_1-2" presStyleLbl="fgAccFollowNode1" presStyleIdx="0" presStyleCnt="2">
        <dgm:presLayoutVars>
          <dgm:bulletEnabled val="1"/>
        </dgm:presLayoutVars>
      </dgm:prSet>
      <dgm:spPr/>
    </dgm:pt>
    <dgm:pt modelId="{ACE35044-9292-465D-98EE-68D95E808F37}" type="pres">
      <dgm:prSet presAssocID="{DBC81344-AE16-4C0B-A466-8D2642E58944}" presName="ThreeConn_2-3" presStyleLbl="fgAccFollowNode1" presStyleIdx="1" presStyleCnt="2">
        <dgm:presLayoutVars>
          <dgm:bulletEnabled val="1"/>
        </dgm:presLayoutVars>
      </dgm:prSet>
      <dgm:spPr/>
    </dgm:pt>
    <dgm:pt modelId="{DC4A1162-C01F-45EB-AA18-71F1DE520C98}" type="pres">
      <dgm:prSet presAssocID="{DBC81344-AE16-4C0B-A466-8D2642E58944}" presName="ThreeNodes_1_text" presStyleLbl="node1" presStyleIdx="2" presStyleCnt="3">
        <dgm:presLayoutVars>
          <dgm:bulletEnabled val="1"/>
        </dgm:presLayoutVars>
      </dgm:prSet>
      <dgm:spPr/>
    </dgm:pt>
    <dgm:pt modelId="{DB89A37C-EB81-482D-A995-634F7EDF48A8}" type="pres">
      <dgm:prSet presAssocID="{DBC81344-AE16-4C0B-A466-8D2642E58944}" presName="ThreeNodes_2_text" presStyleLbl="node1" presStyleIdx="2" presStyleCnt="3">
        <dgm:presLayoutVars>
          <dgm:bulletEnabled val="1"/>
        </dgm:presLayoutVars>
      </dgm:prSet>
      <dgm:spPr/>
    </dgm:pt>
    <dgm:pt modelId="{AC5DC188-E79F-4318-A371-73B19CA27EB7}" type="pres">
      <dgm:prSet presAssocID="{DBC81344-AE16-4C0B-A466-8D2642E5894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8901A0C-0400-451F-98C2-DD0A0222CB21}" type="presOf" srcId="{CC37BC1A-A03B-4A2B-ADCE-866F7B57E827}" destId="{C97750D3-F77C-4A41-862F-DF55CD6BD720}" srcOrd="0" destOrd="0" presId="urn:microsoft.com/office/officeart/2005/8/layout/vProcess5"/>
    <dgm:cxn modelId="{78688327-B9A4-4DFA-A2C3-0E43FD985FDA}" srcId="{DBC81344-AE16-4C0B-A466-8D2642E58944}" destId="{CC37BC1A-A03B-4A2B-ADCE-866F7B57E827}" srcOrd="1" destOrd="0" parTransId="{ADC24F69-C79A-44A6-ABE1-118F3C3F51D7}" sibTransId="{C796ED56-72CF-47FB-811E-9305857AD1B0}"/>
    <dgm:cxn modelId="{2A542F32-57D9-4E6E-AA2B-9195BD19964B}" type="presOf" srcId="{C796ED56-72CF-47FB-811E-9305857AD1B0}" destId="{ACE35044-9292-465D-98EE-68D95E808F37}" srcOrd="0" destOrd="0" presId="urn:microsoft.com/office/officeart/2005/8/layout/vProcess5"/>
    <dgm:cxn modelId="{BBD7BE39-EB80-453A-9CEC-B83CA527855F}" srcId="{DBC81344-AE16-4C0B-A466-8D2642E58944}" destId="{257B5A7F-40DD-4B16-A569-1AACFFBA0852}" srcOrd="0" destOrd="0" parTransId="{B7306797-257D-4B92-839F-8174E356FDD0}" sibTransId="{46E2F120-78E0-4313-BE18-25F6B1C543E2}"/>
    <dgm:cxn modelId="{C344C884-6D9A-47E4-B8D4-E5F9B9E09A0A}" type="presOf" srcId="{DBC81344-AE16-4C0B-A466-8D2642E58944}" destId="{1A81A3DF-185C-402B-A54B-080FDFA8C1F3}" srcOrd="0" destOrd="0" presId="urn:microsoft.com/office/officeart/2005/8/layout/vProcess5"/>
    <dgm:cxn modelId="{041F458B-6616-4BEA-9FC0-349CBC103246}" srcId="{DBC81344-AE16-4C0B-A466-8D2642E58944}" destId="{3E8AEF41-CB7D-48AF-B37D-83DD2D741EA7}" srcOrd="2" destOrd="0" parTransId="{F28AC7A1-2AB8-4A08-8CF0-C1D82DE00CCF}" sibTransId="{CEAA6DED-5096-443C-A73F-E98F04B7C4B8}"/>
    <dgm:cxn modelId="{3B27908F-1411-4DAE-B20A-31894CD24E59}" type="presOf" srcId="{3E8AEF41-CB7D-48AF-B37D-83DD2D741EA7}" destId="{3DD69B7A-76D1-4B39-B88F-0F6D6C5C41B2}" srcOrd="0" destOrd="0" presId="urn:microsoft.com/office/officeart/2005/8/layout/vProcess5"/>
    <dgm:cxn modelId="{39959B90-6861-4E77-9BE4-10F7FC799597}" type="presOf" srcId="{257B5A7F-40DD-4B16-A569-1AACFFBA0852}" destId="{DC4A1162-C01F-45EB-AA18-71F1DE520C98}" srcOrd="1" destOrd="0" presId="urn:microsoft.com/office/officeart/2005/8/layout/vProcess5"/>
    <dgm:cxn modelId="{667067C9-ECBF-46F1-97CB-E49055E22108}" type="presOf" srcId="{3E8AEF41-CB7D-48AF-B37D-83DD2D741EA7}" destId="{AC5DC188-E79F-4318-A371-73B19CA27EB7}" srcOrd="1" destOrd="0" presId="urn:microsoft.com/office/officeart/2005/8/layout/vProcess5"/>
    <dgm:cxn modelId="{D8EFC4DC-A092-4BBA-A119-F3971156A9E6}" type="presOf" srcId="{CC37BC1A-A03B-4A2B-ADCE-866F7B57E827}" destId="{DB89A37C-EB81-482D-A995-634F7EDF48A8}" srcOrd="1" destOrd="0" presId="urn:microsoft.com/office/officeart/2005/8/layout/vProcess5"/>
    <dgm:cxn modelId="{E0820FE1-39E8-4D60-9069-3B1BA0D22F46}" type="presOf" srcId="{257B5A7F-40DD-4B16-A569-1AACFFBA0852}" destId="{1F6B7CE1-2739-4C25-945E-6C93B9FB50CA}" srcOrd="0" destOrd="0" presId="urn:microsoft.com/office/officeart/2005/8/layout/vProcess5"/>
    <dgm:cxn modelId="{AC85F5EB-1742-445E-9F7D-D30B996A8F11}" type="presOf" srcId="{46E2F120-78E0-4313-BE18-25F6B1C543E2}" destId="{BC3A7397-0626-42E6-8ECC-A62E50614041}" srcOrd="0" destOrd="0" presId="urn:microsoft.com/office/officeart/2005/8/layout/vProcess5"/>
    <dgm:cxn modelId="{AF34EA90-4447-41FC-BB62-1560666D3750}" type="presParOf" srcId="{1A81A3DF-185C-402B-A54B-080FDFA8C1F3}" destId="{CAAB3DBC-888A-4830-A9D4-948192304A8C}" srcOrd="0" destOrd="0" presId="urn:microsoft.com/office/officeart/2005/8/layout/vProcess5"/>
    <dgm:cxn modelId="{129146C7-E100-4913-BB23-EEDB72690370}" type="presParOf" srcId="{1A81A3DF-185C-402B-A54B-080FDFA8C1F3}" destId="{1F6B7CE1-2739-4C25-945E-6C93B9FB50CA}" srcOrd="1" destOrd="0" presId="urn:microsoft.com/office/officeart/2005/8/layout/vProcess5"/>
    <dgm:cxn modelId="{FADBFB29-EB9C-49B8-91D8-578E47F00203}" type="presParOf" srcId="{1A81A3DF-185C-402B-A54B-080FDFA8C1F3}" destId="{C97750D3-F77C-4A41-862F-DF55CD6BD720}" srcOrd="2" destOrd="0" presId="urn:microsoft.com/office/officeart/2005/8/layout/vProcess5"/>
    <dgm:cxn modelId="{58F7E5B3-F9A5-4875-919D-257380062A89}" type="presParOf" srcId="{1A81A3DF-185C-402B-A54B-080FDFA8C1F3}" destId="{3DD69B7A-76D1-4B39-B88F-0F6D6C5C41B2}" srcOrd="3" destOrd="0" presId="urn:microsoft.com/office/officeart/2005/8/layout/vProcess5"/>
    <dgm:cxn modelId="{54A8269C-6B4D-4DA2-9B33-508258F29CF2}" type="presParOf" srcId="{1A81A3DF-185C-402B-A54B-080FDFA8C1F3}" destId="{BC3A7397-0626-42E6-8ECC-A62E50614041}" srcOrd="4" destOrd="0" presId="urn:microsoft.com/office/officeart/2005/8/layout/vProcess5"/>
    <dgm:cxn modelId="{9C3B523B-BCF1-4A0C-8B1C-9ECF3E5ECCC0}" type="presParOf" srcId="{1A81A3DF-185C-402B-A54B-080FDFA8C1F3}" destId="{ACE35044-9292-465D-98EE-68D95E808F37}" srcOrd="5" destOrd="0" presId="urn:microsoft.com/office/officeart/2005/8/layout/vProcess5"/>
    <dgm:cxn modelId="{B3A63480-6340-4259-A477-53B85E44F765}" type="presParOf" srcId="{1A81A3DF-185C-402B-A54B-080FDFA8C1F3}" destId="{DC4A1162-C01F-45EB-AA18-71F1DE520C98}" srcOrd="6" destOrd="0" presId="urn:microsoft.com/office/officeart/2005/8/layout/vProcess5"/>
    <dgm:cxn modelId="{60428246-A77E-424C-B499-8784CECB0395}" type="presParOf" srcId="{1A81A3DF-185C-402B-A54B-080FDFA8C1F3}" destId="{DB89A37C-EB81-482D-A995-634F7EDF48A8}" srcOrd="7" destOrd="0" presId="urn:microsoft.com/office/officeart/2005/8/layout/vProcess5"/>
    <dgm:cxn modelId="{A922D2F7-5941-46C2-9414-B753EFB61887}" type="presParOf" srcId="{1A81A3DF-185C-402B-A54B-080FDFA8C1F3}" destId="{AC5DC188-E79F-4318-A371-73B19CA27EB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346C8-AB20-4FCF-9289-11AE33F166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59FB0-A59A-4778-9723-0550A9CD8ABE}">
      <dgm:prSet/>
      <dgm:spPr/>
      <dgm:t>
        <a:bodyPr/>
        <a:lstStyle/>
        <a:p>
          <a:r>
            <a:rPr lang="es-ES"/>
            <a:t>Gestión de contratos</a:t>
          </a:r>
          <a:endParaRPr lang="en-US"/>
        </a:p>
      </dgm:t>
    </dgm:pt>
    <dgm:pt modelId="{39AD009B-054C-4160-86FF-2FFD99546030}" type="parTrans" cxnId="{EE831984-BCC3-4BE0-A68A-B412D6D43B19}">
      <dgm:prSet/>
      <dgm:spPr/>
      <dgm:t>
        <a:bodyPr/>
        <a:lstStyle/>
        <a:p>
          <a:endParaRPr lang="en-US"/>
        </a:p>
      </dgm:t>
    </dgm:pt>
    <dgm:pt modelId="{B0CC7DD9-B6CB-4FCA-A0D2-A5F725B56E5B}" type="sibTrans" cxnId="{EE831984-BCC3-4BE0-A68A-B412D6D43B19}">
      <dgm:prSet/>
      <dgm:spPr/>
      <dgm:t>
        <a:bodyPr/>
        <a:lstStyle/>
        <a:p>
          <a:endParaRPr lang="en-US"/>
        </a:p>
      </dgm:t>
    </dgm:pt>
    <dgm:pt modelId="{B4A09A85-AB30-4236-9BFF-99FB51933BC9}">
      <dgm:prSet/>
      <dgm:spPr/>
      <dgm:t>
        <a:bodyPr/>
        <a:lstStyle/>
        <a:p>
          <a:r>
            <a:rPr lang="es-ES" dirty="0"/>
            <a:t>Solicitud de reporte de ventas de Regalías</a:t>
          </a:r>
          <a:endParaRPr lang="en-US" dirty="0"/>
        </a:p>
      </dgm:t>
    </dgm:pt>
    <dgm:pt modelId="{C008208C-274E-4FB9-AD1B-69E2465DC316}" type="parTrans" cxnId="{68164181-48E0-4230-BB29-111F87764AFA}">
      <dgm:prSet/>
      <dgm:spPr/>
      <dgm:t>
        <a:bodyPr/>
        <a:lstStyle/>
        <a:p>
          <a:endParaRPr lang="en-US"/>
        </a:p>
      </dgm:t>
    </dgm:pt>
    <dgm:pt modelId="{EA36816B-30E4-4D10-80A6-2815C33A98CC}" type="sibTrans" cxnId="{68164181-48E0-4230-BB29-111F87764AFA}">
      <dgm:prSet/>
      <dgm:spPr/>
      <dgm:t>
        <a:bodyPr/>
        <a:lstStyle/>
        <a:p>
          <a:endParaRPr lang="en-US"/>
        </a:p>
      </dgm:t>
    </dgm:pt>
    <dgm:pt modelId="{58286D77-A820-4A96-876B-B15B8220341D}">
      <dgm:prSet/>
      <dgm:spPr/>
      <dgm:t>
        <a:bodyPr/>
        <a:lstStyle/>
        <a:p>
          <a:r>
            <a:rPr lang="es-ES"/>
            <a:t>Seguimiento de pedidos de suministro</a:t>
          </a:r>
          <a:endParaRPr lang="en-US"/>
        </a:p>
      </dgm:t>
    </dgm:pt>
    <dgm:pt modelId="{800EDA58-2732-4206-A175-8793E4C66761}" type="parTrans" cxnId="{902940D8-F0AE-4820-869B-F45F9CA3C5D7}">
      <dgm:prSet/>
      <dgm:spPr/>
      <dgm:t>
        <a:bodyPr/>
        <a:lstStyle/>
        <a:p>
          <a:endParaRPr lang="en-US"/>
        </a:p>
      </dgm:t>
    </dgm:pt>
    <dgm:pt modelId="{77924815-9297-4ABB-87B4-D30A66C431EA}" type="sibTrans" cxnId="{902940D8-F0AE-4820-869B-F45F9CA3C5D7}">
      <dgm:prSet/>
      <dgm:spPr/>
      <dgm:t>
        <a:bodyPr/>
        <a:lstStyle/>
        <a:p>
          <a:endParaRPr lang="en-US"/>
        </a:p>
      </dgm:t>
    </dgm:pt>
    <dgm:pt modelId="{43F34E28-8F53-4CCA-8205-63104922E9D0}">
      <dgm:prSet/>
      <dgm:spPr/>
      <dgm:t>
        <a:bodyPr/>
        <a:lstStyle/>
        <a:p>
          <a:r>
            <a:rPr lang="es-ES"/>
            <a:t>Gestión de consultas y reclamos de los licenciatarios</a:t>
          </a:r>
          <a:endParaRPr lang="en-US"/>
        </a:p>
      </dgm:t>
    </dgm:pt>
    <dgm:pt modelId="{1C6588AE-A7CB-46D6-9C19-E1FEEE9A8835}" type="parTrans" cxnId="{F6E2E2C4-1E35-4336-8986-9543AC1557A9}">
      <dgm:prSet/>
      <dgm:spPr/>
      <dgm:t>
        <a:bodyPr/>
        <a:lstStyle/>
        <a:p>
          <a:endParaRPr lang="en-US"/>
        </a:p>
      </dgm:t>
    </dgm:pt>
    <dgm:pt modelId="{088F0AB3-E7E6-4EF4-BBB7-F3DA894D48CE}" type="sibTrans" cxnId="{F6E2E2C4-1E35-4336-8986-9543AC1557A9}">
      <dgm:prSet/>
      <dgm:spPr/>
      <dgm:t>
        <a:bodyPr/>
        <a:lstStyle/>
        <a:p>
          <a:endParaRPr lang="en-US"/>
        </a:p>
      </dgm:t>
    </dgm:pt>
    <dgm:pt modelId="{DE823350-88EB-4202-A8FC-7619BCCE98DF}">
      <dgm:prSet/>
      <dgm:spPr/>
      <dgm:t>
        <a:bodyPr/>
        <a:lstStyle/>
        <a:p>
          <a:r>
            <a:rPr lang="es-ES" dirty="0"/>
            <a:t>Interacción con distintas áreas.</a:t>
          </a:r>
          <a:endParaRPr lang="es-MX" dirty="0"/>
        </a:p>
      </dgm:t>
    </dgm:pt>
    <dgm:pt modelId="{A16772CF-3056-4C26-B977-5CDB467549DA}" type="parTrans" cxnId="{4E291CE8-39E3-4443-A9BE-762E8BEED8AD}">
      <dgm:prSet/>
      <dgm:spPr/>
      <dgm:t>
        <a:bodyPr/>
        <a:lstStyle/>
        <a:p>
          <a:endParaRPr lang="es-MX"/>
        </a:p>
      </dgm:t>
    </dgm:pt>
    <dgm:pt modelId="{A530ED5F-4389-434B-A5DE-1E54AF35E790}" type="sibTrans" cxnId="{4E291CE8-39E3-4443-A9BE-762E8BEED8AD}">
      <dgm:prSet/>
      <dgm:spPr/>
      <dgm:t>
        <a:bodyPr/>
        <a:lstStyle/>
        <a:p>
          <a:endParaRPr lang="es-MX"/>
        </a:p>
      </dgm:t>
    </dgm:pt>
    <dgm:pt modelId="{CBABDF67-A596-4519-AA5B-EE078FB77F71}" type="pres">
      <dgm:prSet presAssocID="{38D346C8-AB20-4FCF-9289-11AE33F166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6C6C37-0A8C-4848-8334-A109885B2BBC}" type="pres">
      <dgm:prSet presAssocID="{11959FB0-A59A-4778-9723-0550A9CD8ABE}" presName="hierRoot1" presStyleCnt="0"/>
      <dgm:spPr/>
    </dgm:pt>
    <dgm:pt modelId="{084CEF21-0F1E-468A-BBDF-53DD88B2892D}" type="pres">
      <dgm:prSet presAssocID="{11959FB0-A59A-4778-9723-0550A9CD8ABE}" presName="composite" presStyleCnt="0"/>
      <dgm:spPr/>
    </dgm:pt>
    <dgm:pt modelId="{07428D0D-E754-4CCD-B6BE-C2FDAFDC3542}" type="pres">
      <dgm:prSet presAssocID="{11959FB0-A59A-4778-9723-0550A9CD8ABE}" presName="background" presStyleLbl="node0" presStyleIdx="0" presStyleCnt="5"/>
      <dgm:spPr/>
    </dgm:pt>
    <dgm:pt modelId="{34F82138-9890-4FE8-B9C5-7C62584AFD8E}" type="pres">
      <dgm:prSet presAssocID="{11959FB0-A59A-4778-9723-0550A9CD8ABE}" presName="text" presStyleLbl="fgAcc0" presStyleIdx="0" presStyleCnt="5">
        <dgm:presLayoutVars>
          <dgm:chPref val="3"/>
        </dgm:presLayoutVars>
      </dgm:prSet>
      <dgm:spPr/>
    </dgm:pt>
    <dgm:pt modelId="{30917960-F1D5-4D40-A012-694CACB38D70}" type="pres">
      <dgm:prSet presAssocID="{11959FB0-A59A-4778-9723-0550A9CD8ABE}" presName="hierChild2" presStyleCnt="0"/>
      <dgm:spPr/>
    </dgm:pt>
    <dgm:pt modelId="{478D00A7-95B4-4884-B796-8F7D39041815}" type="pres">
      <dgm:prSet presAssocID="{DE823350-88EB-4202-A8FC-7619BCCE98DF}" presName="hierRoot1" presStyleCnt="0"/>
      <dgm:spPr/>
    </dgm:pt>
    <dgm:pt modelId="{C84ED826-09E9-466E-B6BC-3ABA0B4B3898}" type="pres">
      <dgm:prSet presAssocID="{DE823350-88EB-4202-A8FC-7619BCCE98DF}" presName="composite" presStyleCnt="0"/>
      <dgm:spPr/>
    </dgm:pt>
    <dgm:pt modelId="{D570C02C-44B6-4498-9F03-D32BC04694AD}" type="pres">
      <dgm:prSet presAssocID="{DE823350-88EB-4202-A8FC-7619BCCE98DF}" presName="background" presStyleLbl="node0" presStyleIdx="1" presStyleCnt="5"/>
      <dgm:spPr/>
    </dgm:pt>
    <dgm:pt modelId="{6B82F1DC-861D-4E41-BE68-4FB128F7E751}" type="pres">
      <dgm:prSet presAssocID="{DE823350-88EB-4202-A8FC-7619BCCE98DF}" presName="text" presStyleLbl="fgAcc0" presStyleIdx="1" presStyleCnt="5">
        <dgm:presLayoutVars>
          <dgm:chPref val="3"/>
        </dgm:presLayoutVars>
      </dgm:prSet>
      <dgm:spPr/>
    </dgm:pt>
    <dgm:pt modelId="{4D2EE0F3-BF4A-4B43-83FD-A5CE27260452}" type="pres">
      <dgm:prSet presAssocID="{DE823350-88EB-4202-A8FC-7619BCCE98DF}" presName="hierChild2" presStyleCnt="0"/>
      <dgm:spPr/>
    </dgm:pt>
    <dgm:pt modelId="{B61079F9-74CC-47F3-A41F-6A78ECF5E9F7}" type="pres">
      <dgm:prSet presAssocID="{B4A09A85-AB30-4236-9BFF-99FB51933BC9}" presName="hierRoot1" presStyleCnt="0"/>
      <dgm:spPr/>
    </dgm:pt>
    <dgm:pt modelId="{C1738986-435C-4CBA-BEF0-3522CBD90C6D}" type="pres">
      <dgm:prSet presAssocID="{B4A09A85-AB30-4236-9BFF-99FB51933BC9}" presName="composite" presStyleCnt="0"/>
      <dgm:spPr/>
    </dgm:pt>
    <dgm:pt modelId="{22AA7864-A857-4239-A987-D4A3CDAF5A8D}" type="pres">
      <dgm:prSet presAssocID="{B4A09A85-AB30-4236-9BFF-99FB51933BC9}" presName="background" presStyleLbl="node0" presStyleIdx="2" presStyleCnt="5"/>
      <dgm:spPr/>
    </dgm:pt>
    <dgm:pt modelId="{65DC6F5A-FA16-4D21-89A1-539ACF12EB39}" type="pres">
      <dgm:prSet presAssocID="{B4A09A85-AB30-4236-9BFF-99FB51933BC9}" presName="text" presStyleLbl="fgAcc0" presStyleIdx="2" presStyleCnt="5">
        <dgm:presLayoutVars>
          <dgm:chPref val="3"/>
        </dgm:presLayoutVars>
      </dgm:prSet>
      <dgm:spPr/>
    </dgm:pt>
    <dgm:pt modelId="{DB58C955-FA40-4268-A3A2-635E8EFA07FA}" type="pres">
      <dgm:prSet presAssocID="{B4A09A85-AB30-4236-9BFF-99FB51933BC9}" presName="hierChild2" presStyleCnt="0"/>
      <dgm:spPr/>
    </dgm:pt>
    <dgm:pt modelId="{75E5114D-9D71-4E9E-9BED-96A6C5354AE0}" type="pres">
      <dgm:prSet presAssocID="{58286D77-A820-4A96-876B-B15B8220341D}" presName="hierRoot1" presStyleCnt="0"/>
      <dgm:spPr/>
    </dgm:pt>
    <dgm:pt modelId="{96219443-B9E6-4FEE-876E-449292A3126C}" type="pres">
      <dgm:prSet presAssocID="{58286D77-A820-4A96-876B-B15B8220341D}" presName="composite" presStyleCnt="0"/>
      <dgm:spPr/>
    </dgm:pt>
    <dgm:pt modelId="{5DD647C6-248C-45C0-93A2-18C596DC2D59}" type="pres">
      <dgm:prSet presAssocID="{58286D77-A820-4A96-876B-B15B8220341D}" presName="background" presStyleLbl="node0" presStyleIdx="3" presStyleCnt="5"/>
      <dgm:spPr/>
    </dgm:pt>
    <dgm:pt modelId="{88DCC86C-ADEA-403F-978F-336A82E14220}" type="pres">
      <dgm:prSet presAssocID="{58286D77-A820-4A96-876B-B15B8220341D}" presName="text" presStyleLbl="fgAcc0" presStyleIdx="3" presStyleCnt="5">
        <dgm:presLayoutVars>
          <dgm:chPref val="3"/>
        </dgm:presLayoutVars>
      </dgm:prSet>
      <dgm:spPr/>
    </dgm:pt>
    <dgm:pt modelId="{530449CC-297F-4715-A0B1-0D10EB0ED966}" type="pres">
      <dgm:prSet presAssocID="{58286D77-A820-4A96-876B-B15B8220341D}" presName="hierChild2" presStyleCnt="0"/>
      <dgm:spPr/>
    </dgm:pt>
    <dgm:pt modelId="{0A38A4B8-EA2C-4519-9F93-F1CC1A553D54}" type="pres">
      <dgm:prSet presAssocID="{43F34E28-8F53-4CCA-8205-63104922E9D0}" presName="hierRoot1" presStyleCnt="0"/>
      <dgm:spPr/>
    </dgm:pt>
    <dgm:pt modelId="{A147FF20-7F24-4ABD-B7F6-04016D5F5873}" type="pres">
      <dgm:prSet presAssocID="{43F34E28-8F53-4CCA-8205-63104922E9D0}" presName="composite" presStyleCnt="0"/>
      <dgm:spPr/>
    </dgm:pt>
    <dgm:pt modelId="{34737B1C-3CE3-409C-800D-5B218763065B}" type="pres">
      <dgm:prSet presAssocID="{43F34E28-8F53-4CCA-8205-63104922E9D0}" presName="background" presStyleLbl="node0" presStyleIdx="4" presStyleCnt="5"/>
      <dgm:spPr/>
    </dgm:pt>
    <dgm:pt modelId="{93600B28-EA3F-4110-BBA5-F4308F9310F1}" type="pres">
      <dgm:prSet presAssocID="{43F34E28-8F53-4CCA-8205-63104922E9D0}" presName="text" presStyleLbl="fgAcc0" presStyleIdx="4" presStyleCnt="5">
        <dgm:presLayoutVars>
          <dgm:chPref val="3"/>
        </dgm:presLayoutVars>
      </dgm:prSet>
      <dgm:spPr/>
    </dgm:pt>
    <dgm:pt modelId="{7FBC2FA4-8B7A-4DB7-8D04-2AF084FC3ABD}" type="pres">
      <dgm:prSet presAssocID="{43F34E28-8F53-4CCA-8205-63104922E9D0}" presName="hierChild2" presStyleCnt="0"/>
      <dgm:spPr/>
    </dgm:pt>
  </dgm:ptLst>
  <dgm:cxnLst>
    <dgm:cxn modelId="{C4DE350D-B707-48B5-9451-2C7DFE31CED5}" type="presOf" srcId="{38D346C8-AB20-4FCF-9289-11AE33F166F4}" destId="{CBABDF67-A596-4519-AA5B-EE078FB77F71}" srcOrd="0" destOrd="0" presId="urn:microsoft.com/office/officeart/2005/8/layout/hierarchy1"/>
    <dgm:cxn modelId="{44537A2F-76E4-4DFA-BE39-4DB4CDCEB956}" type="presOf" srcId="{DE823350-88EB-4202-A8FC-7619BCCE98DF}" destId="{6B82F1DC-861D-4E41-BE68-4FB128F7E751}" srcOrd="0" destOrd="0" presId="urn:microsoft.com/office/officeart/2005/8/layout/hierarchy1"/>
    <dgm:cxn modelId="{55D5C239-E29D-4061-8D05-5BD6CF8A0E87}" type="presOf" srcId="{B4A09A85-AB30-4236-9BFF-99FB51933BC9}" destId="{65DC6F5A-FA16-4D21-89A1-539ACF12EB39}" srcOrd="0" destOrd="0" presId="urn:microsoft.com/office/officeart/2005/8/layout/hierarchy1"/>
    <dgm:cxn modelId="{AB757F79-82BB-4CDA-8222-DD7EB46E1BB0}" type="presOf" srcId="{43F34E28-8F53-4CCA-8205-63104922E9D0}" destId="{93600B28-EA3F-4110-BBA5-F4308F9310F1}" srcOrd="0" destOrd="0" presId="urn:microsoft.com/office/officeart/2005/8/layout/hierarchy1"/>
    <dgm:cxn modelId="{68164181-48E0-4230-BB29-111F87764AFA}" srcId="{38D346C8-AB20-4FCF-9289-11AE33F166F4}" destId="{B4A09A85-AB30-4236-9BFF-99FB51933BC9}" srcOrd="2" destOrd="0" parTransId="{C008208C-274E-4FB9-AD1B-69E2465DC316}" sibTransId="{EA36816B-30E4-4D10-80A6-2815C33A98CC}"/>
    <dgm:cxn modelId="{EE831984-BCC3-4BE0-A68A-B412D6D43B19}" srcId="{38D346C8-AB20-4FCF-9289-11AE33F166F4}" destId="{11959FB0-A59A-4778-9723-0550A9CD8ABE}" srcOrd="0" destOrd="0" parTransId="{39AD009B-054C-4160-86FF-2FFD99546030}" sibTransId="{B0CC7DD9-B6CB-4FCA-A0D2-A5F725B56E5B}"/>
    <dgm:cxn modelId="{16215284-BD9F-421C-9ABA-DA7EF7B3744D}" type="presOf" srcId="{58286D77-A820-4A96-876B-B15B8220341D}" destId="{88DCC86C-ADEA-403F-978F-336A82E14220}" srcOrd="0" destOrd="0" presId="urn:microsoft.com/office/officeart/2005/8/layout/hierarchy1"/>
    <dgm:cxn modelId="{F6E2E2C4-1E35-4336-8986-9543AC1557A9}" srcId="{38D346C8-AB20-4FCF-9289-11AE33F166F4}" destId="{43F34E28-8F53-4CCA-8205-63104922E9D0}" srcOrd="4" destOrd="0" parTransId="{1C6588AE-A7CB-46D6-9C19-E1FEEE9A8835}" sibTransId="{088F0AB3-E7E6-4EF4-BBB7-F3DA894D48CE}"/>
    <dgm:cxn modelId="{0D5995CC-155B-42BF-A73D-7EC3B70D4662}" type="presOf" srcId="{11959FB0-A59A-4778-9723-0550A9CD8ABE}" destId="{34F82138-9890-4FE8-B9C5-7C62584AFD8E}" srcOrd="0" destOrd="0" presId="urn:microsoft.com/office/officeart/2005/8/layout/hierarchy1"/>
    <dgm:cxn modelId="{902940D8-F0AE-4820-869B-F45F9CA3C5D7}" srcId="{38D346C8-AB20-4FCF-9289-11AE33F166F4}" destId="{58286D77-A820-4A96-876B-B15B8220341D}" srcOrd="3" destOrd="0" parTransId="{800EDA58-2732-4206-A175-8793E4C66761}" sibTransId="{77924815-9297-4ABB-87B4-D30A66C431EA}"/>
    <dgm:cxn modelId="{4E291CE8-39E3-4443-A9BE-762E8BEED8AD}" srcId="{38D346C8-AB20-4FCF-9289-11AE33F166F4}" destId="{DE823350-88EB-4202-A8FC-7619BCCE98DF}" srcOrd="1" destOrd="0" parTransId="{A16772CF-3056-4C26-B977-5CDB467549DA}" sibTransId="{A530ED5F-4389-434B-A5DE-1E54AF35E790}"/>
    <dgm:cxn modelId="{CDB2F411-3214-455C-B059-D05F8E8DD8E2}" type="presParOf" srcId="{CBABDF67-A596-4519-AA5B-EE078FB77F71}" destId="{036C6C37-0A8C-4848-8334-A109885B2BBC}" srcOrd="0" destOrd="0" presId="urn:microsoft.com/office/officeart/2005/8/layout/hierarchy1"/>
    <dgm:cxn modelId="{26296C20-C6F8-4C52-9E3D-DB5C1ED03909}" type="presParOf" srcId="{036C6C37-0A8C-4848-8334-A109885B2BBC}" destId="{084CEF21-0F1E-468A-BBDF-53DD88B2892D}" srcOrd="0" destOrd="0" presId="urn:microsoft.com/office/officeart/2005/8/layout/hierarchy1"/>
    <dgm:cxn modelId="{DB449F8A-8D3A-43CA-AD57-96D1312B0761}" type="presParOf" srcId="{084CEF21-0F1E-468A-BBDF-53DD88B2892D}" destId="{07428D0D-E754-4CCD-B6BE-C2FDAFDC3542}" srcOrd="0" destOrd="0" presId="urn:microsoft.com/office/officeart/2005/8/layout/hierarchy1"/>
    <dgm:cxn modelId="{DD4A1FDF-EFC4-40B3-AC11-E44C21670771}" type="presParOf" srcId="{084CEF21-0F1E-468A-BBDF-53DD88B2892D}" destId="{34F82138-9890-4FE8-B9C5-7C62584AFD8E}" srcOrd="1" destOrd="0" presId="urn:microsoft.com/office/officeart/2005/8/layout/hierarchy1"/>
    <dgm:cxn modelId="{845A8BDD-7574-4077-985A-FC056F71C0E4}" type="presParOf" srcId="{036C6C37-0A8C-4848-8334-A109885B2BBC}" destId="{30917960-F1D5-4D40-A012-694CACB38D70}" srcOrd="1" destOrd="0" presId="urn:microsoft.com/office/officeart/2005/8/layout/hierarchy1"/>
    <dgm:cxn modelId="{134A259C-8719-499E-8715-3CB590325802}" type="presParOf" srcId="{CBABDF67-A596-4519-AA5B-EE078FB77F71}" destId="{478D00A7-95B4-4884-B796-8F7D39041815}" srcOrd="1" destOrd="0" presId="urn:microsoft.com/office/officeart/2005/8/layout/hierarchy1"/>
    <dgm:cxn modelId="{6AD2F72B-5E53-41BD-8614-916E8FB8D1A1}" type="presParOf" srcId="{478D00A7-95B4-4884-B796-8F7D39041815}" destId="{C84ED826-09E9-466E-B6BC-3ABA0B4B3898}" srcOrd="0" destOrd="0" presId="urn:microsoft.com/office/officeart/2005/8/layout/hierarchy1"/>
    <dgm:cxn modelId="{6094840F-F4BA-4B13-9E75-8B29FA83698E}" type="presParOf" srcId="{C84ED826-09E9-466E-B6BC-3ABA0B4B3898}" destId="{D570C02C-44B6-4498-9F03-D32BC04694AD}" srcOrd="0" destOrd="0" presId="urn:microsoft.com/office/officeart/2005/8/layout/hierarchy1"/>
    <dgm:cxn modelId="{2DEF1EF0-99B1-4699-BDA5-72DC45D03C7A}" type="presParOf" srcId="{C84ED826-09E9-466E-B6BC-3ABA0B4B3898}" destId="{6B82F1DC-861D-4E41-BE68-4FB128F7E751}" srcOrd="1" destOrd="0" presId="urn:microsoft.com/office/officeart/2005/8/layout/hierarchy1"/>
    <dgm:cxn modelId="{4214ABE1-F718-40C7-A5C7-0E0DE4EE3552}" type="presParOf" srcId="{478D00A7-95B4-4884-B796-8F7D39041815}" destId="{4D2EE0F3-BF4A-4B43-83FD-A5CE27260452}" srcOrd="1" destOrd="0" presId="urn:microsoft.com/office/officeart/2005/8/layout/hierarchy1"/>
    <dgm:cxn modelId="{FE71BAC9-C997-4B54-A33B-C79A15982A9F}" type="presParOf" srcId="{CBABDF67-A596-4519-AA5B-EE078FB77F71}" destId="{B61079F9-74CC-47F3-A41F-6A78ECF5E9F7}" srcOrd="2" destOrd="0" presId="urn:microsoft.com/office/officeart/2005/8/layout/hierarchy1"/>
    <dgm:cxn modelId="{025B9740-CB7E-4D46-9C17-5E5EA17BD4BF}" type="presParOf" srcId="{B61079F9-74CC-47F3-A41F-6A78ECF5E9F7}" destId="{C1738986-435C-4CBA-BEF0-3522CBD90C6D}" srcOrd="0" destOrd="0" presId="urn:microsoft.com/office/officeart/2005/8/layout/hierarchy1"/>
    <dgm:cxn modelId="{7BEB39A6-6FB4-443F-8384-153ED059D72B}" type="presParOf" srcId="{C1738986-435C-4CBA-BEF0-3522CBD90C6D}" destId="{22AA7864-A857-4239-A987-D4A3CDAF5A8D}" srcOrd="0" destOrd="0" presId="urn:microsoft.com/office/officeart/2005/8/layout/hierarchy1"/>
    <dgm:cxn modelId="{CBEF8A1B-DB7D-4C89-A90B-C28510513FE1}" type="presParOf" srcId="{C1738986-435C-4CBA-BEF0-3522CBD90C6D}" destId="{65DC6F5A-FA16-4D21-89A1-539ACF12EB39}" srcOrd="1" destOrd="0" presId="urn:microsoft.com/office/officeart/2005/8/layout/hierarchy1"/>
    <dgm:cxn modelId="{78D95583-35C3-4303-8FAD-41E5AAC68FDF}" type="presParOf" srcId="{B61079F9-74CC-47F3-A41F-6A78ECF5E9F7}" destId="{DB58C955-FA40-4268-A3A2-635E8EFA07FA}" srcOrd="1" destOrd="0" presId="urn:microsoft.com/office/officeart/2005/8/layout/hierarchy1"/>
    <dgm:cxn modelId="{90327031-7E52-4801-B0BB-CB73B97AB75E}" type="presParOf" srcId="{CBABDF67-A596-4519-AA5B-EE078FB77F71}" destId="{75E5114D-9D71-4E9E-9BED-96A6C5354AE0}" srcOrd="3" destOrd="0" presId="urn:microsoft.com/office/officeart/2005/8/layout/hierarchy1"/>
    <dgm:cxn modelId="{5F038D6D-EF5D-4002-B284-C818B27DB143}" type="presParOf" srcId="{75E5114D-9D71-4E9E-9BED-96A6C5354AE0}" destId="{96219443-B9E6-4FEE-876E-449292A3126C}" srcOrd="0" destOrd="0" presId="urn:microsoft.com/office/officeart/2005/8/layout/hierarchy1"/>
    <dgm:cxn modelId="{6E5468A0-40E1-4698-9039-F1353E213941}" type="presParOf" srcId="{96219443-B9E6-4FEE-876E-449292A3126C}" destId="{5DD647C6-248C-45C0-93A2-18C596DC2D59}" srcOrd="0" destOrd="0" presId="urn:microsoft.com/office/officeart/2005/8/layout/hierarchy1"/>
    <dgm:cxn modelId="{8030E66A-1211-41EB-9B99-113BB005A0A1}" type="presParOf" srcId="{96219443-B9E6-4FEE-876E-449292A3126C}" destId="{88DCC86C-ADEA-403F-978F-336A82E14220}" srcOrd="1" destOrd="0" presId="urn:microsoft.com/office/officeart/2005/8/layout/hierarchy1"/>
    <dgm:cxn modelId="{047903A4-F6B3-48A4-879E-E54D08150C3D}" type="presParOf" srcId="{75E5114D-9D71-4E9E-9BED-96A6C5354AE0}" destId="{530449CC-297F-4715-A0B1-0D10EB0ED966}" srcOrd="1" destOrd="0" presId="urn:microsoft.com/office/officeart/2005/8/layout/hierarchy1"/>
    <dgm:cxn modelId="{B66D7F48-32A9-4076-8DCE-C46DF9370FBF}" type="presParOf" srcId="{CBABDF67-A596-4519-AA5B-EE078FB77F71}" destId="{0A38A4B8-EA2C-4519-9F93-F1CC1A553D54}" srcOrd="4" destOrd="0" presId="urn:microsoft.com/office/officeart/2005/8/layout/hierarchy1"/>
    <dgm:cxn modelId="{E459490E-F66C-4C37-981D-0ABDAACAFD22}" type="presParOf" srcId="{0A38A4B8-EA2C-4519-9F93-F1CC1A553D54}" destId="{A147FF20-7F24-4ABD-B7F6-04016D5F5873}" srcOrd="0" destOrd="0" presId="urn:microsoft.com/office/officeart/2005/8/layout/hierarchy1"/>
    <dgm:cxn modelId="{45A710DE-E123-4866-B426-B881571AE7D5}" type="presParOf" srcId="{A147FF20-7F24-4ABD-B7F6-04016D5F5873}" destId="{34737B1C-3CE3-409C-800D-5B218763065B}" srcOrd="0" destOrd="0" presId="urn:microsoft.com/office/officeart/2005/8/layout/hierarchy1"/>
    <dgm:cxn modelId="{FB31BA42-35A5-4F70-A737-8F211D01C5AC}" type="presParOf" srcId="{A147FF20-7F24-4ABD-B7F6-04016D5F5873}" destId="{93600B28-EA3F-4110-BBA5-F4308F9310F1}" srcOrd="1" destOrd="0" presId="urn:microsoft.com/office/officeart/2005/8/layout/hierarchy1"/>
    <dgm:cxn modelId="{E89C2D25-E5BE-49ED-9AE2-1F270BBB770B}" type="presParOf" srcId="{0A38A4B8-EA2C-4519-9F93-F1CC1A553D54}" destId="{7FBC2FA4-8B7A-4DB7-8D04-2AF084FC3A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93D69B-C0FF-496A-A187-4C8C518D7AE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C4750F0-9B5E-466B-9C95-E29EC05D454D}">
      <dgm:prSet phldrT="[Texto]"/>
      <dgm:spPr/>
      <dgm:t>
        <a:bodyPr/>
        <a:lstStyle/>
        <a:p>
          <a:r>
            <a:rPr lang="es-AR" dirty="0"/>
            <a:t>Solicitud de Cantidades  a despachar al </a:t>
          </a:r>
          <a:r>
            <a:rPr lang="es-AR" dirty="0" err="1"/>
            <a:t>Lic</a:t>
          </a:r>
          <a:endParaRPr lang="es-AR" dirty="0"/>
        </a:p>
      </dgm:t>
    </dgm:pt>
    <dgm:pt modelId="{2676952A-30B8-49B7-93C4-B9CB46100A23}" type="parTrans" cxnId="{1D1128A7-BCF1-467B-86F9-8D40132200C4}">
      <dgm:prSet/>
      <dgm:spPr/>
      <dgm:t>
        <a:bodyPr/>
        <a:lstStyle/>
        <a:p>
          <a:endParaRPr lang="es-AR"/>
        </a:p>
      </dgm:t>
    </dgm:pt>
    <dgm:pt modelId="{D4B8EFF2-1361-470C-8E5B-594B9C6C7CFF}" type="sibTrans" cxnId="{1D1128A7-BCF1-467B-86F9-8D40132200C4}">
      <dgm:prSet/>
      <dgm:spPr/>
      <dgm:t>
        <a:bodyPr/>
        <a:lstStyle/>
        <a:p>
          <a:endParaRPr lang="es-AR"/>
        </a:p>
      </dgm:t>
    </dgm:pt>
    <dgm:pt modelId="{4527B76E-C315-45A0-91DF-3FE9D6E9B50E}">
      <dgm:prSet phldrT="[Texto]"/>
      <dgm:spPr/>
      <dgm:t>
        <a:bodyPr/>
        <a:lstStyle/>
        <a:p>
          <a:r>
            <a:rPr lang="es-AR"/>
            <a:t>armado de documento</a:t>
          </a:r>
        </a:p>
      </dgm:t>
    </dgm:pt>
    <dgm:pt modelId="{7E813496-825E-4852-BCDC-343C5616B9EB}" type="parTrans" cxnId="{25C085CC-CECF-45C2-AF41-D903538C6ACE}">
      <dgm:prSet/>
      <dgm:spPr/>
      <dgm:t>
        <a:bodyPr/>
        <a:lstStyle/>
        <a:p>
          <a:endParaRPr lang="es-AR"/>
        </a:p>
      </dgm:t>
    </dgm:pt>
    <dgm:pt modelId="{7FB63087-F881-421A-8996-E8CE89D1157E}" type="sibTrans" cxnId="{25C085CC-CECF-45C2-AF41-D903538C6ACE}">
      <dgm:prSet/>
      <dgm:spPr/>
      <dgm:t>
        <a:bodyPr/>
        <a:lstStyle/>
        <a:p>
          <a:endParaRPr lang="es-AR"/>
        </a:p>
      </dgm:t>
    </dgm:pt>
    <dgm:pt modelId="{F523EBB3-54D5-466D-A7A7-F900638C2932}">
      <dgm:prSet phldrT="[Texto]"/>
      <dgm:spPr/>
      <dgm:t>
        <a:bodyPr/>
        <a:lstStyle/>
        <a:p>
          <a:r>
            <a:rPr lang="es-AR"/>
            <a:t>envío a Custormer Interface</a:t>
          </a:r>
        </a:p>
      </dgm:t>
    </dgm:pt>
    <dgm:pt modelId="{E9DA1C54-C1C1-4603-B9B2-4D48CAC94055}" type="parTrans" cxnId="{1ABAADAD-71D9-449A-BD8E-AD6C42376B45}">
      <dgm:prSet/>
      <dgm:spPr/>
      <dgm:t>
        <a:bodyPr/>
        <a:lstStyle/>
        <a:p>
          <a:endParaRPr lang="es-AR"/>
        </a:p>
      </dgm:t>
    </dgm:pt>
    <dgm:pt modelId="{C16001C6-E79B-492E-B974-0F6B153515CB}" type="sibTrans" cxnId="{1ABAADAD-71D9-449A-BD8E-AD6C42376B45}">
      <dgm:prSet/>
      <dgm:spPr/>
      <dgm:t>
        <a:bodyPr/>
        <a:lstStyle/>
        <a:p>
          <a:endParaRPr lang="es-AR"/>
        </a:p>
      </dgm:t>
    </dgm:pt>
    <dgm:pt modelId="{4C40AB34-6DF9-4194-8F29-F6C21B8399D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/>
            <a:t>Paso a Customer Operations</a:t>
          </a:r>
        </a:p>
      </dgm:t>
    </dgm:pt>
    <dgm:pt modelId="{27F8E242-C049-49A9-9549-B40055C70529}" type="parTrans" cxnId="{0B929B17-DB89-4FDA-8B2F-72F4286400D3}">
      <dgm:prSet/>
      <dgm:spPr/>
      <dgm:t>
        <a:bodyPr/>
        <a:lstStyle/>
        <a:p>
          <a:endParaRPr lang="es-AR"/>
        </a:p>
      </dgm:t>
    </dgm:pt>
    <dgm:pt modelId="{7F506D2E-0822-4506-BFC8-371626E1767F}" type="sibTrans" cxnId="{0B929B17-DB89-4FDA-8B2F-72F4286400D3}">
      <dgm:prSet/>
      <dgm:spPr/>
      <dgm:t>
        <a:bodyPr/>
        <a:lstStyle/>
        <a:p>
          <a:endParaRPr lang="es-AR"/>
        </a:p>
      </dgm:t>
    </dgm:pt>
    <dgm:pt modelId="{C3B4B52A-7231-4FCB-8F59-CEF5AAE9AF61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/>
            <a:t>Generar Pedido</a:t>
          </a:r>
        </a:p>
      </dgm:t>
    </dgm:pt>
    <dgm:pt modelId="{C2D8C360-446F-4C5B-9ED3-AA94FE177540}" type="parTrans" cxnId="{B07CA77F-9F54-4B98-8E6E-FBD7B34E42D4}">
      <dgm:prSet/>
      <dgm:spPr/>
      <dgm:t>
        <a:bodyPr/>
        <a:lstStyle/>
        <a:p>
          <a:endParaRPr lang="es-AR"/>
        </a:p>
      </dgm:t>
    </dgm:pt>
    <dgm:pt modelId="{D2E8C95C-7C5A-42F0-B0EE-AE98B29304A6}" type="sibTrans" cxnId="{B07CA77F-9F54-4B98-8E6E-FBD7B34E42D4}">
      <dgm:prSet/>
      <dgm:spPr/>
      <dgm:t>
        <a:bodyPr/>
        <a:lstStyle/>
        <a:p>
          <a:endParaRPr lang="es-AR"/>
        </a:p>
      </dgm:t>
    </dgm:pt>
    <dgm:pt modelId="{FDC45D8A-F09C-4A4F-9649-0999EBDB5F2A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/>
            <a:t>liberación de Finanzas</a:t>
          </a:r>
        </a:p>
      </dgm:t>
    </dgm:pt>
    <dgm:pt modelId="{84B091EE-5054-4D2B-BDC0-905546CC718F}" type="parTrans" cxnId="{BEA966F1-6F7F-4BAE-92D2-274C83BD5A45}">
      <dgm:prSet/>
      <dgm:spPr/>
      <dgm:t>
        <a:bodyPr/>
        <a:lstStyle/>
        <a:p>
          <a:endParaRPr lang="es-AR"/>
        </a:p>
      </dgm:t>
    </dgm:pt>
    <dgm:pt modelId="{A1F28A50-BB11-48E9-8DEE-BF01A746E502}" type="sibTrans" cxnId="{BEA966F1-6F7F-4BAE-92D2-274C83BD5A45}">
      <dgm:prSet/>
      <dgm:spPr/>
      <dgm:t>
        <a:bodyPr/>
        <a:lstStyle/>
        <a:p>
          <a:endParaRPr lang="es-AR"/>
        </a:p>
      </dgm:t>
    </dgm:pt>
    <dgm:pt modelId="{DFC8351C-B3DF-42B2-9260-1802CD291270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/>
            <a:t>Despacho</a:t>
          </a:r>
        </a:p>
      </dgm:t>
    </dgm:pt>
    <dgm:pt modelId="{3B47DC3A-740D-4ADD-941B-3E61FD9A9987}" type="parTrans" cxnId="{C96E539C-A6F6-4095-ADE9-B956A54FCE35}">
      <dgm:prSet/>
      <dgm:spPr/>
      <dgm:t>
        <a:bodyPr/>
        <a:lstStyle/>
        <a:p>
          <a:endParaRPr lang="es-AR"/>
        </a:p>
      </dgm:t>
    </dgm:pt>
    <dgm:pt modelId="{775312B4-37C2-4AF9-B359-5FC160C006F0}" type="sibTrans" cxnId="{C96E539C-A6F6-4095-ADE9-B956A54FCE35}">
      <dgm:prSet/>
      <dgm:spPr/>
      <dgm:t>
        <a:bodyPr/>
        <a:lstStyle/>
        <a:p>
          <a:endParaRPr lang="es-AR"/>
        </a:p>
      </dgm:t>
    </dgm:pt>
    <dgm:pt modelId="{09F7D0E5-B1BC-4B32-A6A0-D13225AC206B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/>
            <a:t>Facturación</a:t>
          </a:r>
        </a:p>
      </dgm:t>
    </dgm:pt>
    <dgm:pt modelId="{A0B1F1F6-4421-40AF-9359-F56F8EB513CB}" type="parTrans" cxnId="{5FEC7DD4-19C9-4EDF-8F0D-26C6351ECA60}">
      <dgm:prSet/>
      <dgm:spPr/>
      <dgm:t>
        <a:bodyPr/>
        <a:lstStyle/>
        <a:p>
          <a:endParaRPr lang="es-AR"/>
        </a:p>
      </dgm:t>
    </dgm:pt>
    <dgm:pt modelId="{E4863605-B4CD-4EE0-8832-26FE47F7944F}" type="sibTrans" cxnId="{5FEC7DD4-19C9-4EDF-8F0D-26C6351ECA60}">
      <dgm:prSet/>
      <dgm:spPr/>
      <dgm:t>
        <a:bodyPr/>
        <a:lstStyle/>
        <a:p>
          <a:endParaRPr lang="es-AR"/>
        </a:p>
      </dgm:t>
    </dgm:pt>
    <dgm:pt modelId="{00E49D4C-B8C2-46A7-9BFE-BD6AC93AF9E4}" type="pres">
      <dgm:prSet presAssocID="{B493D69B-C0FF-496A-A187-4C8C518D7AE7}" presName="cycle" presStyleCnt="0">
        <dgm:presLayoutVars>
          <dgm:dir/>
          <dgm:resizeHandles val="exact"/>
        </dgm:presLayoutVars>
      </dgm:prSet>
      <dgm:spPr/>
    </dgm:pt>
    <dgm:pt modelId="{C6290A64-F303-44AD-87D9-AD14867AD1AF}" type="pres">
      <dgm:prSet presAssocID="{BC4750F0-9B5E-466B-9C95-E29EC05D454D}" presName="node" presStyleLbl="node1" presStyleIdx="0" presStyleCnt="8">
        <dgm:presLayoutVars>
          <dgm:bulletEnabled val="1"/>
        </dgm:presLayoutVars>
      </dgm:prSet>
      <dgm:spPr/>
    </dgm:pt>
    <dgm:pt modelId="{CA98E332-9557-43F1-AC38-C9D95D4A693D}" type="pres">
      <dgm:prSet presAssocID="{D4B8EFF2-1361-470C-8E5B-594B9C6C7CFF}" presName="sibTrans" presStyleLbl="sibTrans2D1" presStyleIdx="0" presStyleCnt="8"/>
      <dgm:spPr/>
    </dgm:pt>
    <dgm:pt modelId="{C7F130C6-A363-4BB1-9DA4-E45CD307BF32}" type="pres">
      <dgm:prSet presAssocID="{D4B8EFF2-1361-470C-8E5B-594B9C6C7CFF}" presName="connectorText" presStyleLbl="sibTrans2D1" presStyleIdx="0" presStyleCnt="8"/>
      <dgm:spPr/>
    </dgm:pt>
    <dgm:pt modelId="{A06DC675-B063-41A6-B474-30F1AF99684A}" type="pres">
      <dgm:prSet presAssocID="{4527B76E-C315-45A0-91DF-3FE9D6E9B50E}" presName="node" presStyleLbl="node1" presStyleIdx="1" presStyleCnt="8">
        <dgm:presLayoutVars>
          <dgm:bulletEnabled val="1"/>
        </dgm:presLayoutVars>
      </dgm:prSet>
      <dgm:spPr/>
    </dgm:pt>
    <dgm:pt modelId="{B36C1CBB-FA76-4BDC-9636-4396B3596E10}" type="pres">
      <dgm:prSet presAssocID="{7FB63087-F881-421A-8996-E8CE89D1157E}" presName="sibTrans" presStyleLbl="sibTrans2D1" presStyleIdx="1" presStyleCnt="8"/>
      <dgm:spPr/>
    </dgm:pt>
    <dgm:pt modelId="{3E937C32-FF26-4037-92E8-55EB09237CCA}" type="pres">
      <dgm:prSet presAssocID="{7FB63087-F881-421A-8996-E8CE89D1157E}" presName="connectorText" presStyleLbl="sibTrans2D1" presStyleIdx="1" presStyleCnt="8"/>
      <dgm:spPr/>
    </dgm:pt>
    <dgm:pt modelId="{AED9F3C8-163F-4601-8088-B43BCA34BC00}" type="pres">
      <dgm:prSet presAssocID="{F523EBB3-54D5-466D-A7A7-F900638C2932}" presName="node" presStyleLbl="node1" presStyleIdx="2" presStyleCnt="8">
        <dgm:presLayoutVars>
          <dgm:bulletEnabled val="1"/>
        </dgm:presLayoutVars>
      </dgm:prSet>
      <dgm:spPr/>
    </dgm:pt>
    <dgm:pt modelId="{7C6A1D1E-9295-4850-BF8D-4E04D373C22A}" type="pres">
      <dgm:prSet presAssocID="{C16001C6-E79B-492E-B974-0F6B153515CB}" presName="sibTrans" presStyleLbl="sibTrans2D1" presStyleIdx="2" presStyleCnt="8"/>
      <dgm:spPr/>
    </dgm:pt>
    <dgm:pt modelId="{21E203FE-8B3B-4A17-A61B-5C71161CEFEB}" type="pres">
      <dgm:prSet presAssocID="{C16001C6-E79B-492E-B974-0F6B153515CB}" presName="connectorText" presStyleLbl="sibTrans2D1" presStyleIdx="2" presStyleCnt="8"/>
      <dgm:spPr/>
    </dgm:pt>
    <dgm:pt modelId="{D97353B3-94E1-4C3C-8FC3-55F6813284F3}" type="pres">
      <dgm:prSet presAssocID="{4C40AB34-6DF9-4194-8F29-F6C21B8399D4}" presName="node" presStyleLbl="node1" presStyleIdx="3" presStyleCnt="8">
        <dgm:presLayoutVars>
          <dgm:bulletEnabled val="1"/>
        </dgm:presLayoutVars>
      </dgm:prSet>
      <dgm:spPr/>
    </dgm:pt>
    <dgm:pt modelId="{D1C01D2F-DEF9-4679-8334-DAE333A09FAC}" type="pres">
      <dgm:prSet presAssocID="{7F506D2E-0822-4506-BFC8-371626E1767F}" presName="sibTrans" presStyleLbl="sibTrans2D1" presStyleIdx="3" presStyleCnt="8"/>
      <dgm:spPr/>
    </dgm:pt>
    <dgm:pt modelId="{22D07309-16D9-4446-A3FB-9E4E5D00C743}" type="pres">
      <dgm:prSet presAssocID="{7F506D2E-0822-4506-BFC8-371626E1767F}" presName="connectorText" presStyleLbl="sibTrans2D1" presStyleIdx="3" presStyleCnt="8"/>
      <dgm:spPr/>
    </dgm:pt>
    <dgm:pt modelId="{A2CA3DC2-4CD8-4F55-B018-76C9CADD11D5}" type="pres">
      <dgm:prSet presAssocID="{C3B4B52A-7231-4FCB-8F59-CEF5AAE9AF61}" presName="node" presStyleLbl="node1" presStyleIdx="4" presStyleCnt="8">
        <dgm:presLayoutVars>
          <dgm:bulletEnabled val="1"/>
        </dgm:presLayoutVars>
      </dgm:prSet>
      <dgm:spPr/>
    </dgm:pt>
    <dgm:pt modelId="{A6B57B59-EAD5-4934-B0F6-571B585CD486}" type="pres">
      <dgm:prSet presAssocID="{D2E8C95C-7C5A-42F0-B0EE-AE98B29304A6}" presName="sibTrans" presStyleLbl="sibTrans2D1" presStyleIdx="4" presStyleCnt="8"/>
      <dgm:spPr/>
    </dgm:pt>
    <dgm:pt modelId="{59A54FB6-A3F9-4BBB-A6C7-F38029DB2696}" type="pres">
      <dgm:prSet presAssocID="{D2E8C95C-7C5A-42F0-B0EE-AE98B29304A6}" presName="connectorText" presStyleLbl="sibTrans2D1" presStyleIdx="4" presStyleCnt="8"/>
      <dgm:spPr/>
    </dgm:pt>
    <dgm:pt modelId="{7F916257-7B09-431B-B2A4-39ADEAF5974C}" type="pres">
      <dgm:prSet presAssocID="{FDC45D8A-F09C-4A4F-9649-0999EBDB5F2A}" presName="node" presStyleLbl="node1" presStyleIdx="5" presStyleCnt="8">
        <dgm:presLayoutVars>
          <dgm:bulletEnabled val="1"/>
        </dgm:presLayoutVars>
      </dgm:prSet>
      <dgm:spPr/>
    </dgm:pt>
    <dgm:pt modelId="{9BBFE707-BB5E-4DBC-8397-197C7179A3B0}" type="pres">
      <dgm:prSet presAssocID="{A1F28A50-BB11-48E9-8DEE-BF01A746E502}" presName="sibTrans" presStyleLbl="sibTrans2D1" presStyleIdx="5" presStyleCnt="8"/>
      <dgm:spPr/>
    </dgm:pt>
    <dgm:pt modelId="{F1F8070C-B9B8-44DF-B9BA-A62DAB697C5E}" type="pres">
      <dgm:prSet presAssocID="{A1F28A50-BB11-48E9-8DEE-BF01A746E502}" presName="connectorText" presStyleLbl="sibTrans2D1" presStyleIdx="5" presStyleCnt="8"/>
      <dgm:spPr/>
    </dgm:pt>
    <dgm:pt modelId="{33CF1613-8695-4F85-BE4D-74A188C7FA87}" type="pres">
      <dgm:prSet presAssocID="{DFC8351C-B3DF-42B2-9260-1802CD291270}" presName="node" presStyleLbl="node1" presStyleIdx="6" presStyleCnt="8">
        <dgm:presLayoutVars>
          <dgm:bulletEnabled val="1"/>
        </dgm:presLayoutVars>
      </dgm:prSet>
      <dgm:spPr/>
    </dgm:pt>
    <dgm:pt modelId="{B082B909-95C1-45CA-8F49-166D21C39B8B}" type="pres">
      <dgm:prSet presAssocID="{775312B4-37C2-4AF9-B359-5FC160C006F0}" presName="sibTrans" presStyleLbl="sibTrans2D1" presStyleIdx="6" presStyleCnt="8"/>
      <dgm:spPr/>
    </dgm:pt>
    <dgm:pt modelId="{3FD64F81-AF14-46E3-A408-796284EDB9DD}" type="pres">
      <dgm:prSet presAssocID="{775312B4-37C2-4AF9-B359-5FC160C006F0}" presName="connectorText" presStyleLbl="sibTrans2D1" presStyleIdx="6" presStyleCnt="8"/>
      <dgm:spPr/>
    </dgm:pt>
    <dgm:pt modelId="{3566CC30-9093-438E-83C1-C1C434FC706F}" type="pres">
      <dgm:prSet presAssocID="{09F7D0E5-B1BC-4B32-A6A0-D13225AC206B}" presName="node" presStyleLbl="node1" presStyleIdx="7" presStyleCnt="8">
        <dgm:presLayoutVars>
          <dgm:bulletEnabled val="1"/>
        </dgm:presLayoutVars>
      </dgm:prSet>
      <dgm:spPr/>
    </dgm:pt>
    <dgm:pt modelId="{F1A6785E-47C2-48FE-8BCE-E0B6DA832159}" type="pres">
      <dgm:prSet presAssocID="{E4863605-B4CD-4EE0-8832-26FE47F7944F}" presName="sibTrans" presStyleLbl="sibTrans2D1" presStyleIdx="7" presStyleCnt="8"/>
      <dgm:spPr/>
    </dgm:pt>
    <dgm:pt modelId="{64BFD3C9-BB4E-491E-BF92-8C0CDE1DD573}" type="pres">
      <dgm:prSet presAssocID="{E4863605-B4CD-4EE0-8832-26FE47F7944F}" presName="connectorText" presStyleLbl="sibTrans2D1" presStyleIdx="7" presStyleCnt="8"/>
      <dgm:spPr/>
    </dgm:pt>
  </dgm:ptLst>
  <dgm:cxnLst>
    <dgm:cxn modelId="{01C57703-9C8B-45C4-9F64-499ECF16CCF8}" type="presOf" srcId="{D2E8C95C-7C5A-42F0-B0EE-AE98B29304A6}" destId="{59A54FB6-A3F9-4BBB-A6C7-F38029DB2696}" srcOrd="1" destOrd="0" presId="urn:microsoft.com/office/officeart/2005/8/layout/cycle2"/>
    <dgm:cxn modelId="{DD9A0F05-02FF-48E4-AB35-02E295A2D8FA}" type="presOf" srcId="{4527B76E-C315-45A0-91DF-3FE9D6E9B50E}" destId="{A06DC675-B063-41A6-B474-30F1AF99684A}" srcOrd="0" destOrd="0" presId="urn:microsoft.com/office/officeart/2005/8/layout/cycle2"/>
    <dgm:cxn modelId="{1DF8C008-DF2C-402A-9972-460E0FAE9D3B}" type="presOf" srcId="{F523EBB3-54D5-466D-A7A7-F900638C2932}" destId="{AED9F3C8-163F-4601-8088-B43BCA34BC00}" srcOrd="0" destOrd="0" presId="urn:microsoft.com/office/officeart/2005/8/layout/cycle2"/>
    <dgm:cxn modelId="{0B929B17-DB89-4FDA-8B2F-72F4286400D3}" srcId="{B493D69B-C0FF-496A-A187-4C8C518D7AE7}" destId="{4C40AB34-6DF9-4194-8F29-F6C21B8399D4}" srcOrd="3" destOrd="0" parTransId="{27F8E242-C049-49A9-9549-B40055C70529}" sibTransId="{7F506D2E-0822-4506-BFC8-371626E1767F}"/>
    <dgm:cxn modelId="{6BD11620-7F34-4B6C-922A-C9091147B38B}" type="presOf" srcId="{A1F28A50-BB11-48E9-8DEE-BF01A746E502}" destId="{F1F8070C-B9B8-44DF-B9BA-A62DAB697C5E}" srcOrd="1" destOrd="0" presId="urn:microsoft.com/office/officeart/2005/8/layout/cycle2"/>
    <dgm:cxn modelId="{D262B621-1101-4EB8-96FF-0B1F52B59ADB}" type="presOf" srcId="{7F506D2E-0822-4506-BFC8-371626E1767F}" destId="{D1C01D2F-DEF9-4679-8334-DAE333A09FAC}" srcOrd="0" destOrd="0" presId="urn:microsoft.com/office/officeart/2005/8/layout/cycle2"/>
    <dgm:cxn modelId="{9377B433-A2F0-4FC7-A819-B5C425AA2C00}" type="presOf" srcId="{E4863605-B4CD-4EE0-8832-26FE47F7944F}" destId="{F1A6785E-47C2-48FE-8BCE-E0B6DA832159}" srcOrd="0" destOrd="0" presId="urn:microsoft.com/office/officeart/2005/8/layout/cycle2"/>
    <dgm:cxn modelId="{7AF3393B-13F2-4117-B11B-92094C04E9CD}" type="presOf" srcId="{775312B4-37C2-4AF9-B359-5FC160C006F0}" destId="{3FD64F81-AF14-46E3-A408-796284EDB9DD}" srcOrd="1" destOrd="0" presId="urn:microsoft.com/office/officeart/2005/8/layout/cycle2"/>
    <dgm:cxn modelId="{3379FA5E-6478-4E09-AF0A-23170FD5F180}" type="presOf" srcId="{BC4750F0-9B5E-466B-9C95-E29EC05D454D}" destId="{C6290A64-F303-44AD-87D9-AD14867AD1AF}" srcOrd="0" destOrd="0" presId="urn:microsoft.com/office/officeart/2005/8/layout/cycle2"/>
    <dgm:cxn modelId="{FA96CA42-871A-4467-AFAF-351A05E1D98B}" type="presOf" srcId="{09F7D0E5-B1BC-4B32-A6A0-D13225AC206B}" destId="{3566CC30-9093-438E-83C1-C1C434FC706F}" srcOrd="0" destOrd="0" presId="urn:microsoft.com/office/officeart/2005/8/layout/cycle2"/>
    <dgm:cxn modelId="{0DC6B467-0725-4EB8-8F9A-D754C283294E}" type="presOf" srcId="{4C40AB34-6DF9-4194-8F29-F6C21B8399D4}" destId="{D97353B3-94E1-4C3C-8FC3-55F6813284F3}" srcOrd="0" destOrd="0" presId="urn:microsoft.com/office/officeart/2005/8/layout/cycle2"/>
    <dgm:cxn modelId="{4EC1164F-D768-45E8-B14B-6D7247AF975A}" type="presOf" srcId="{FDC45D8A-F09C-4A4F-9649-0999EBDB5F2A}" destId="{7F916257-7B09-431B-B2A4-39ADEAF5974C}" srcOrd="0" destOrd="0" presId="urn:microsoft.com/office/officeart/2005/8/layout/cycle2"/>
    <dgm:cxn modelId="{B07CA77F-9F54-4B98-8E6E-FBD7B34E42D4}" srcId="{B493D69B-C0FF-496A-A187-4C8C518D7AE7}" destId="{C3B4B52A-7231-4FCB-8F59-CEF5AAE9AF61}" srcOrd="4" destOrd="0" parTransId="{C2D8C360-446F-4C5B-9ED3-AA94FE177540}" sibTransId="{D2E8C95C-7C5A-42F0-B0EE-AE98B29304A6}"/>
    <dgm:cxn modelId="{47536985-3BCB-4D84-95A6-BE481BD545BC}" type="presOf" srcId="{C16001C6-E79B-492E-B974-0F6B153515CB}" destId="{21E203FE-8B3B-4A17-A61B-5C71161CEFEB}" srcOrd="1" destOrd="0" presId="urn:microsoft.com/office/officeart/2005/8/layout/cycle2"/>
    <dgm:cxn modelId="{EEBBD491-9F79-4FDC-8381-233786A2207D}" type="presOf" srcId="{A1F28A50-BB11-48E9-8DEE-BF01A746E502}" destId="{9BBFE707-BB5E-4DBC-8397-197C7179A3B0}" srcOrd="0" destOrd="0" presId="urn:microsoft.com/office/officeart/2005/8/layout/cycle2"/>
    <dgm:cxn modelId="{C96E539C-A6F6-4095-ADE9-B956A54FCE35}" srcId="{B493D69B-C0FF-496A-A187-4C8C518D7AE7}" destId="{DFC8351C-B3DF-42B2-9260-1802CD291270}" srcOrd="6" destOrd="0" parTransId="{3B47DC3A-740D-4ADD-941B-3E61FD9A9987}" sibTransId="{775312B4-37C2-4AF9-B359-5FC160C006F0}"/>
    <dgm:cxn modelId="{1D1128A7-BCF1-467B-86F9-8D40132200C4}" srcId="{B493D69B-C0FF-496A-A187-4C8C518D7AE7}" destId="{BC4750F0-9B5E-466B-9C95-E29EC05D454D}" srcOrd="0" destOrd="0" parTransId="{2676952A-30B8-49B7-93C4-B9CB46100A23}" sibTransId="{D4B8EFF2-1361-470C-8E5B-594B9C6C7CFF}"/>
    <dgm:cxn modelId="{E112C0A7-39DA-4B75-B10F-C5BA696598D9}" type="presOf" srcId="{775312B4-37C2-4AF9-B359-5FC160C006F0}" destId="{B082B909-95C1-45CA-8F49-166D21C39B8B}" srcOrd="0" destOrd="0" presId="urn:microsoft.com/office/officeart/2005/8/layout/cycle2"/>
    <dgm:cxn modelId="{927055A8-C2F4-458D-AC6E-B7A25F4AE742}" type="presOf" srcId="{7F506D2E-0822-4506-BFC8-371626E1767F}" destId="{22D07309-16D9-4446-A3FB-9E4E5D00C743}" srcOrd="1" destOrd="0" presId="urn:microsoft.com/office/officeart/2005/8/layout/cycle2"/>
    <dgm:cxn modelId="{1ABAADAD-71D9-449A-BD8E-AD6C42376B45}" srcId="{B493D69B-C0FF-496A-A187-4C8C518D7AE7}" destId="{F523EBB3-54D5-466D-A7A7-F900638C2932}" srcOrd="2" destOrd="0" parTransId="{E9DA1C54-C1C1-4603-B9B2-4D48CAC94055}" sibTransId="{C16001C6-E79B-492E-B974-0F6B153515CB}"/>
    <dgm:cxn modelId="{4C16A0AE-EBD0-45F3-A88E-08075707A63C}" type="presOf" srcId="{D4B8EFF2-1361-470C-8E5B-594B9C6C7CFF}" destId="{C7F130C6-A363-4BB1-9DA4-E45CD307BF32}" srcOrd="1" destOrd="0" presId="urn:microsoft.com/office/officeart/2005/8/layout/cycle2"/>
    <dgm:cxn modelId="{714DC8B9-6F22-4D21-9175-EC3EE23F8174}" type="presOf" srcId="{C3B4B52A-7231-4FCB-8F59-CEF5AAE9AF61}" destId="{A2CA3DC2-4CD8-4F55-B018-76C9CADD11D5}" srcOrd="0" destOrd="0" presId="urn:microsoft.com/office/officeart/2005/8/layout/cycle2"/>
    <dgm:cxn modelId="{4E2C8EBA-A1DB-4285-A6E5-84CE4D04FE22}" type="presOf" srcId="{E4863605-B4CD-4EE0-8832-26FE47F7944F}" destId="{64BFD3C9-BB4E-491E-BF92-8C0CDE1DD573}" srcOrd="1" destOrd="0" presId="urn:microsoft.com/office/officeart/2005/8/layout/cycle2"/>
    <dgm:cxn modelId="{AE4C36C5-BE76-4B00-B2DE-5D97627E212E}" type="presOf" srcId="{D4B8EFF2-1361-470C-8E5B-594B9C6C7CFF}" destId="{CA98E332-9557-43F1-AC38-C9D95D4A693D}" srcOrd="0" destOrd="0" presId="urn:microsoft.com/office/officeart/2005/8/layout/cycle2"/>
    <dgm:cxn modelId="{25C085CC-CECF-45C2-AF41-D903538C6ACE}" srcId="{B493D69B-C0FF-496A-A187-4C8C518D7AE7}" destId="{4527B76E-C315-45A0-91DF-3FE9D6E9B50E}" srcOrd="1" destOrd="0" parTransId="{7E813496-825E-4852-BCDC-343C5616B9EB}" sibTransId="{7FB63087-F881-421A-8996-E8CE89D1157E}"/>
    <dgm:cxn modelId="{9BDA1AD2-739C-4ED8-85D3-ED9CCAE21B52}" type="presOf" srcId="{C16001C6-E79B-492E-B974-0F6B153515CB}" destId="{7C6A1D1E-9295-4850-BF8D-4E04D373C22A}" srcOrd="0" destOrd="0" presId="urn:microsoft.com/office/officeart/2005/8/layout/cycle2"/>
    <dgm:cxn modelId="{5FEC7DD4-19C9-4EDF-8F0D-26C6351ECA60}" srcId="{B493D69B-C0FF-496A-A187-4C8C518D7AE7}" destId="{09F7D0E5-B1BC-4B32-A6A0-D13225AC206B}" srcOrd="7" destOrd="0" parTransId="{A0B1F1F6-4421-40AF-9359-F56F8EB513CB}" sibTransId="{E4863605-B4CD-4EE0-8832-26FE47F7944F}"/>
    <dgm:cxn modelId="{27D6E2D7-7732-4E59-B3B1-21DD07C3DAA3}" type="presOf" srcId="{B493D69B-C0FF-496A-A187-4C8C518D7AE7}" destId="{00E49D4C-B8C2-46A7-9BFE-BD6AC93AF9E4}" srcOrd="0" destOrd="0" presId="urn:microsoft.com/office/officeart/2005/8/layout/cycle2"/>
    <dgm:cxn modelId="{C281C4E0-9A0B-4D21-A71B-D200C57CD1D3}" type="presOf" srcId="{7FB63087-F881-421A-8996-E8CE89D1157E}" destId="{B36C1CBB-FA76-4BDC-9636-4396B3596E10}" srcOrd="0" destOrd="0" presId="urn:microsoft.com/office/officeart/2005/8/layout/cycle2"/>
    <dgm:cxn modelId="{677B78EB-A805-4815-BF33-FABC3301EF57}" type="presOf" srcId="{D2E8C95C-7C5A-42F0-B0EE-AE98B29304A6}" destId="{A6B57B59-EAD5-4934-B0F6-571B585CD486}" srcOrd="0" destOrd="0" presId="urn:microsoft.com/office/officeart/2005/8/layout/cycle2"/>
    <dgm:cxn modelId="{BEA966F1-6F7F-4BAE-92D2-274C83BD5A45}" srcId="{B493D69B-C0FF-496A-A187-4C8C518D7AE7}" destId="{FDC45D8A-F09C-4A4F-9649-0999EBDB5F2A}" srcOrd="5" destOrd="0" parTransId="{84B091EE-5054-4D2B-BDC0-905546CC718F}" sibTransId="{A1F28A50-BB11-48E9-8DEE-BF01A746E502}"/>
    <dgm:cxn modelId="{A77B89FD-37B3-4D81-B2D2-B015D5B5A58D}" type="presOf" srcId="{DFC8351C-B3DF-42B2-9260-1802CD291270}" destId="{33CF1613-8695-4F85-BE4D-74A188C7FA87}" srcOrd="0" destOrd="0" presId="urn:microsoft.com/office/officeart/2005/8/layout/cycle2"/>
    <dgm:cxn modelId="{680C0DFE-1B33-4D36-973F-6BF96F4070D0}" type="presOf" srcId="{7FB63087-F881-421A-8996-E8CE89D1157E}" destId="{3E937C32-FF26-4037-92E8-55EB09237CCA}" srcOrd="1" destOrd="0" presId="urn:microsoft.com/office/officeart/2005/8/layout/cycle2"/>
    <dgm:cxn modelId="{05FAF45D-80B4-41C4-8120-D4A6793C2F28}" type="presParOf" srcId="{00E49D4C-B8C2-46A7-9BFE-BD6AC93AF9E4}" destId="{C6290A64-F303-44AD-87D9-AD14867AD1AF}" srcOrd="0" destOrd="0" presId="urn:microsoft.com/office/officeart/2005/8/layout/cycle2"/>
    <dgm:cxn modelId="{1CA0B543-9EFD-4A74-B4E1-AE8606D84817}" type="presParOf" srcId="{00E49D4C-B8C2-46A7-9BFE-BD6AC93AF9E4}" destId="{CA98E332-9557-43F1-AC38-C9D95D4A693D}" srcOrd="1" destOrd="0" presId="urn:microsoft.com/office/officeart/2005/8/layout/cycle2"/>
    <dgm:cxn modelId="{667FDF10-3CAD-42B6-A179-070EAB9196D9}" type="presParOf" srcId="{CA98E332-9557-43F1-AC38-C9D95D4A693D}" destId="{C7F130C6-A363-4BB1-9DA4-E45CD307BF32}" srcOrd="0" destOrd="0" presId="urn:microsoft.com/office/officeart/2005/8/layout/cycle2"/>
    <dgm:cxn modelId="{94DE02DE-AC92-4B9E-AFC5-78DA79476D84}" type="presParOf" srcId="{00E49D4C-B8C2-46A7-9BFE-BD6AC93AF9E4}" destId="{A06DC675-B063-41A6-B474-30F1AF99684A}" srcOrd="2" destOrd="0" presId="urn:microsoft.com/office/officeart/2005/8/layout/cycle2"/>
    <dgm:cxn modelId="{45E48C39-51A4-40A3-9634-93D4A98B51C3}" type="presParOf" srcId="{00E49D4C-B8C2-46A7-9BFE-BD6AC93AF9E4}" destId="{B36C1CBB-FA76-4BDC-9636-4396B3596E10}" srcOrd="3" destOrd="0" presId="urn:microsoft.com/office/officeart/2005/8/layout/cycle2"/>
    <dgm:cxn modelId="{E9812B85-BA80-457C-A383-59E2630D7A52}" type="presParOf" srcId="{B36C1CBB-FA76-4BDC-9636-4396B3596E10}" destId="{3E937C32-FF26-4037-92E8-55EB09237CCA}" srcOrd="0" destOrd="0" presId="urn:microsoft.com/office/officeart/2005/8/layout/cycle2"/>
    <dgm:cxn modelId="{DDD6917A-ECE7-461A-B029-B3ED9D40023C}" type="presParOf" srcId="{00E49D4C-B8C2-46A7-9BFE-BD6AC93AF9E4}" destId="{AED9F3C8-163F-4601-8088-B43BCA34BC00}" srcOrd="4" destOrd="0" presId="urn:microsoft.com/office/officeart/2005/8/layout/cycle2"/>
    <dgm:cxn modelId="{F4DA18DB-6EBC-40D9-8C33-47F9C9A9E749}" type="presParOf" srcId="{00E49D4C-B8C2-46A7-9BFE-BD6AC93AF9E4}" destId="{7C6A1D1E-9295-4850-BF8D-4E04D373C22A}" srcOrd="5" destOrd="0" presId="urn:microsoft.com/office/officeart/2005/8/layout/cycle2"/>
    <dgm:cxn modelId="{6B152228-55F4-466B-B338-E8566D9BEA82}" type="presParOf" srcId="{7C6A1D1E-9295-4850-BF8D-4E04D373C22A}" destId="{21E203FE-8B3B-4A17-A61B-5C71161CEFEB}" srcOrd="0" destOrd="0" presId="urn:microsoft.com/office/officeart/2005/8/layout/cycle2"/>
    <dgm:cxn modelId="{4743B3C8-F889-4A45-9EA1-DCE6166E5274}" type="presParOf" srcId="{00E49D4C-B8C2-46A7-9BFE-BD6AC93AF9E4}" destId="{D97353B3-94E1-4C3C-8FC3-55F6813284F3}" srcOrd="6" destOrd="0" presId="urn:microsoft.com/office/officeart/2005/8/layout/cycle2"/>
    <dgm:cxn modelId="{0C40EA22-38E6-4EDF-AC68-52065926F7C5}" type="presParOf" srcId="{00E49D4C-B8C2-46A7-9BFE-BD6AC93AF9E4}" destId="{D1C01D2F-DEF9-4679-8334-DAE333A09FAC}" srcOrd="7" destOrd="0" presId="urn:microsoft.com/office/officeart/2005/8/layout/cycle2"/>
    <dgm:cxn modelId="{5B75B960-438B-4697-BDF9-72C90BBAA055}" type="presParOf" srcId="{D1C01D2F-DEF9-4679-8334-DAE333A09FAC}" destId="{22D07309-16D9-4446-A3FB-9E4E5D00C743}" srcOrd="0" destOrd="0" presId="urn:microsoft.com/office/officeart/2005/8/layout/cycle2"/>
    <dgm:cxn modelId="{97A389AC-D4C1-41D3-87A2-BD0F3CA6BED6}" type="presParOf" srcId="{00E49D4C-B8C2-46A7-9BFE-BD6AC93AF9E4}" destId="{A2CA3DC2-4CD8-4F55-B018-76C9CADD11D5}" srcOrd="8" destOrd="0" presId="urn:microsoft.com/office/officeart/2005/8/layout/cycle2"/>
    <dgm:cxn modelId="{71A7DBDF-347B-494D-9003-23D2F7E9847C}" type="presParOf" srcId="{00E49D4C-B8C2-46A7-9BFE-BD6AC93AF9E4}" destId="{A6B57B59-EAD5-4934-B0F6-571B585CD486}" srcOrd="9" destOrd="0" presId="urn:microsoft.com/office/officeart/2005/8/layout/cycle2"/>
    <dgm:cxn modelId="{98D3E153-AB6C-480C-84EA-A26B2439258F}" type="presParOf" srcId="{A6B57B59-EAD5-4934-B0F6-571B585CD486}" destId="{59A54FB6-A3F9-4BBB-A6C7-F38029DB2696}" srcOrd="0" destOrd="0" presId="urn:microsoft.com/office/officeart/2005/8/layout/cycle2"/>
    <dgm:cxn modelId="{9EA64135-14D1-46C0-8135-F34B31588EFE}" type="presParOf" srcId="{00E49D4C-B8C2-46A7-9BFE-BD6AC93AF9E4}" destId="{7F916257-7B09-431B-B2A4-39ADEAF5974C}" srcOrd="10" destOrd="0" presId="urn:microsoft.com/office/officeart/2005/8/layout/cycle2"/>
    <dgm:cxn modelId="{A2DD420B-C49D-40E7-B849-932F18C93A5C}" type="presParOf" srcId="{00E49D4C-B8C2-46A7-9BFE-BD6AC93AF9E4}" destId="{9BBFE707-BB5E-4DBC-8397-197C7179A3B0}" srcOrd="11" destOrd="0" presId="urn:microsoft.com/office/officeart/2005/8/layout/cycle2"/>
    <dgm:cxn modelId="{26EC4550-E53E-4543-B1FF-468B30725DE0}" type="presParOf" srcId="{9BBFE707-BB5E-4DBC-8397-197C7179A3B0}" destId="{F1F8070C-B9B8-44DF-B9BA-A62DAB697C5E}" srcOrd="0" destOrd="0" presId="urn:microsoft.com/office/officeart/2005/8/layout/cycle2"/>
    <dgm:cxn modelId="{349A2DE5-16B5-46CD-B991-B4F17749725A}" type="presParOf" srcId="{00E49D4C-B8C2-46A7-9BFE-BD6AC93AF9E4}" destId="{33CF1613-8695-4F85-BE4D-74A188C7FA87}" srcOrd="12" destOrd="0" presId="urn:microsoft.com/office/officeart/2005/8/layout/cycle2"/>
    <dgm:cxn modelId="{BFFAA31F-5038-4E9B-94A6-E8415EBEC7CE}" type="presParOf" srcId="{00E49D4C-B8C2-46A7-9BFE-BD6AC93AF9E4}" destId="{B082B909-95C1-45CA-8F49-166D21C39B8B}" srcOrd="13" destOrd="0" presId="urn:microsoft.com/office/officeart/2005/8/layout/cycle2"/>
    <dgm:cxn modelId="{F1228904-7FE9-4135-A912-EFCC2950FB49}" type="presParOf" srcId="{B082B909-95C1-45CA-8F49-166D21C39B8B}" destId="{3FD64F81-AF14-46E3-A408-796284EDB9DD}" srcOrd="0" destOrd="0" presId="urn:microsoft.com/office/officeart/2005/8/layout/cycle2"/>
    <dgm:cxn modelId="{425DE263-D61F-42D5-A3AA-511945C5D8BB}" type="presParOf" srcId="{00E49D4C-B8C2-46A7-9BFE-BD6AC93AF9E4}" destId="{3566CC30-9093-438E-83C1-C1C434FC706F}" srcOrd="14" destOrd="0" presId="urn:microsoft.com/office/officeart/2005/8/layout/cycle2"/>
    <dgm:cxn modelId="{CBDF1006-1E63-4104-8E96-80F66D010A01}" type="presParOf" srcId="{00E49D4C-B8C2-46A7-9BFE-BD6AC93AF9E4}" destId="{F1A6785E-47C2-48FE-8BCE-E0B6DA832159}" srcOrd="15" destOrd="0" presId="urn:microsoft.com/office/officeart/2005/8/layout/cycle2"/>
    <dgm:cxn modelId="{5B5E8676-0020-40A7-B73D-2184C87C1027}" type="presParOf" srcId="{F1A6785E-47C2-48FE-8BCE-E0B6DA832159}" destId="{64BFD3C9-BB4E-491E-BF92-8C0CDE1DD5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93D69B-C0FF-496A-A187-4C8C518D7AE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C4750F0-9B5E-466B-9C95-E29EC05D454D}">
      <dgm:prSet phldrT="[Texto]"/>
      <dgm:spPr/>
      <dgm:t>
        <a:bodyPr/>
        <a:lstStyle/>
        <a:p>
          <a:r>
            <a:rPr lang="es-AR"/>
            <a:t>Solicitud de reporte a licenciatarios</a:t>
          </a:r>
        </a:p>
      </dgm:t>
    </dgm:pt>
    <dgm:pt modelId="{2676952A-30B8-49B7-93C4-B9CB46100A23}" type="parTrans" cxnId="{1D1128A7-BCF1-467B-86F9-8D40132200C4}">
      <dgm:prSet/>
      <dgm:spPr/>
      <dgm:t>
        <a:bodyPr/>
        <a:lstStyle/>
        <a:p>
          <a:endParaRPr lang="es-AR"/>
        </a:p>
      </dgm:t>
    </dgm:pt>
    <dgm:pt modelId="{D4B8EFF2-1361-470C-8E5B-594B9C6C7CFF}" type="sibTrans" cxnId="{1D1128A7-BCF1-467B-86F9-8D40132200C4}">
      <dgm:prSet/>
      <dgm:spPr/>
      <dgm:t>
        <a:bodyPr/>
        <a:lstStyle/>
        <a:p>
          <a:endParaRPr lang="es-AR"/>
        </a:p>
      </dgm:t>
    </dgm:pt>
    <dgm:pt modelId="{4527B76E-C315-45A0-91DF-3FE9D6E9B50E}">
      <dgm:prSet phldrT="[Texto]"/>
      <dgm:spPr/>
      <dgm:t>
        <a:bodyPr/>
        <a:lstStyle/>
        <a:p>
          <a:r>
            <a:rPr lang="es-AR"/>
            <a:t>Generar listado de pedidos para control</a:t>
          </a:r>
        </a:p>
      </dgm:t>
    </dgm:pt>
    <dgm:pt modelId="{7E813496-825E-4852-BCDC-343C5616B9EB}" type="parTrans" cxnId="{25C085CC-CECF-45C2-AF41-D903538C6ACE}">
      <dgm:prSet/>
      <dgm:spPr/>
      <dgm:t>
        <a:bodyPr/>
        <a:lstStyle/>
        <a:p>
          <a:endParaRPr lang="es-AR"/>
        </a:p>
      </dgm:t>
    </dgm:pt>
    <dgm:pt modelId="{7FB63087-F881-421A-8996-E8CE89D1157E}" type="sibTrans" cxnId="{25C085CC-CECF-45C2-AF41-D903538C6ACE}">
      <dgm:prSet/>
      <dgm:spPr/>
      <dgm:t>
        <a:bodyPr/>
        <a:lstStyle/>
        <a:p>
          <a:endParaRPr lang="es-AR"/>
        </a:p>
      </dgm:t>
    </dgm:pt>
    <dgm:pt modelId="{F523EBB3-54D5-466D-A7A7-F900638C2932}">
      <dgm:prSet phldrT="[Texto]"/>
      <dgm:spPr/>
      <dgm:t>
        <a:bodyPr/>
        <a:lstStyle/>
        <a:p>
          <a:r>
            <a:rPr lang="es-AR"/>
            <a:t>envío a Custormer Interface</a:t>
          </a:r>
        </a:p>
      </dgm:t>
    </dgm:pt>
    <dgm:pt modelId="{E9DA1C54-C1C1-4603-B9B2-4D48CAC94055}" type="parTrans" cxnId="{1ABAADAD-71D9-449A-BD8E-AD6C42376B45}">
      <dgm:prSet/>
      <dgm:spPr/>
      <dgm:t>
        <a:bodyPr/>
        <a:lstStyle/>
        <a:p>
          <a:endParaRPr lang="es-AR"/>
        </a:p>
      </dgm:t>
    </dgm:pt>
    <dgm:pt modelId="{C16001C6-E79B-492E-B974-0F6B153515CB}" type="sibTrans" cxnId="{1ABAADAD-71D9-449A-BD8E-AD6C42376B45}">
      <dgm:prSet/>
      <dgm:spPr/>
      <dgm:t>
        <a:bodyPr/>
        <a:lstStyle/>
        <a:p>
          <a:endParaRPr lang="es-AR"/>
        </a:p>
      </dgm:t>
    </dgm:pt>
    <dgm:pt modelId="{4C40AB34-6DF9-4194-8F29-F6C21B8399D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/>
            <a:t>Paso a Customer Operations</a:t>
          </a:r>
        </a:p>
      </dgm:t>
    </dgm:pt>
    <dgm:pt modelId="{27F8E242-C049-49A9-9549-B40055C70529}" type="parTrans" cxnId="{0B929B17-DB89-4FDA-8B2F-72F4286400D3}">
      <dgm:prSet/>
      <dgm:spPr/>
      <dgm:t>
        <a:bodyPr/>
        <a:lstStyle/>
        <a:p>
          <a:endParaRPr lang="es-AR"/>
        </a:p>
      </dgm:t>
    </dgm:pt>
    <dgm:pt modelId="{7F506D2E-0822-4506-BFC8-371626E1767F}" type="sibTrans" cxnId="{0B929B17-DB89-4FDA-8B2F-72F4286400D3}">
      <dgm:prSet/>
      <dgm:spPr/>
      <dgm:t>
        <a:bodyPr/>
        <a:lstStyle/>
        <a:p>
          <a:endParaRPr lang="es-AR"/>
        </a:p>
      </dgm:t>
    </dgm:pt>
    <dgm:pt modelId="{C3B4B52A-7231-4FCB-8F59-CEF5AAE9AF61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/>
            <a:t>Generar Pedido</a:t>
          </a:r>
        </a:p>
      </dgm:t>
    </dgm:pt>
    <dgm:pt modelId="{C2D8C360-446F-4C5B-9ED3-AA94FE177540}" type="parTrans" cxnId="{B07CA77F-9F54-4B98-8E6E-FBD7B34E42D4}">
      <dgm:prSet/>
      <dgm:spPr/>
      <dgm:t>
        <a:bodyPr/>
        <a:lstStyle/>
        <a:p>
          <a:endParaRPr lang="es-AR"/>
        </a:p>
      </dgm:t>
    </dgm:pt>
    <dgm:pt modelId="{D2E8C95C-7C5A-42F0-B0EE-AE98B29304A6}" type="sibTrans" cxnId="{B07CA77F-9F54-4B98-8E6E-FBD7B34E42D4}">
      <dgm:prSet/>
      <dgm:spPr/>
      <dgm:t>
        <a:bodyPr/>
        <a:lstStyle/>
        <a:p>
          <a:endParaRPr lang="es-AR"/>
        </a:p>
      </dgm:t>
    </dgm:pt>
    <dgm:pt modelId="{FDC45D8A-F09C-4A4F-9649-0999EBDB5F2A}">
      <dgm:prSet phldrT="[Texto]"/>
      <dgm:spPr>
        <a:solidFill>
          <a:schemeClr val="accent3"/>
        </a:solidFill>
      </dgm:spPr>
      <dgm:t>
        <a:bodyPr/>
        <a:lstStyle/>
        <a:p>
          <a:r>
            <a:rPr lang="es-AR"/>
            <a:t>liberación de Finanzas</a:t>
          </a:r>
        </a:p>
      </dgm:t>
    </dgm:pt>
    <dgm:pt modelId="{84B091EE-5054-4D2B-BDC0-905546CC718F}" type="parTrans" cxnId="{BEA966F1-6F7F-4BAE-92D2-274C83BD5A45}">
      <dgm:prSet/>
      <dgm:spPr/>
      <dgm:t>
        <a:bodyPr/>
        <a:lstStyle/>
        <a:p>
          <a:endParaRPr lang="es-AR"/>
        </a:p>
      </dgm:t>
    </dgm:pt>
    <dgm:pt modelId="{A1F28A50-BB11-48E9-8DEE-BF01A746E502}" type="sibTrans" cxnId="{BEA966F1-6F7F-4BAE-92D2-274C83BD5A45}">
      <dgm:prSet/>
      <dgm:spPr/>
      <dgm:t>
        <a:bodyPr/>
        <a:lstStyle/>
        <a:p>
          <a:endParaRPr lang="es-AR"/>
        </a:p>
      </dgm:t>
    </dgm:pt>
    <dgm:pt modelId="{DFC8351C-B3DF-42B2-9260-1802CD291270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/>
            <a:t>Facturación</a:t>
          </a:r>
        </a:p>
      </dgm:t>
    </dgm:pt>
    <dgm:pt modelId="{3B47DC3A-740D-4ADD-941B-3E61FD9A9987}" type="parTrans" cxnId="{C96E539C-A6F6-4095-ADE9-B956A54FCE35}">
      <dgm:prSet/>
      <dgm:spPr/>
      <dgm:t>
        <a:bodyPr/>
        <a:lstStyle/>
        <a:p>
          <a:endParaRPr lang="es-AR"/>
        </a:p>
      </dgm:t>
    </dgm:pt>
    <dgm:pt modelId="{775312B4-37C2-4AF9-B359-5FC160C006F0}" type="sibTrans" cxnId="{C96E539C-A6F6-4095-ADE9-B956A54FCE35}">
      <dgm:prSet/>
      <dgm:spPr/>
      <dgm:t>
        <a:bodyPr/>
        <a:lstStyle/>
        <a:p>
          <a:endParaRPr lang="es-AR"/>
        </a:p>
      </dgm:t>
    </dgm:pt>
    <dgm:pt modelId="{09F7D0E5-B1BC-4B32-A6A0-D13225AC206B}">
      <dgm:prSet phldrT="[Texto]"/>
      <dgm:spPr/>
      <dgm:t>
        <a:bodyPr/>
        <a:lstStyle/>
        <a:p>
          <a:r>
            <a:rPr lang="es-AR"/>
            <a:t>envío de PDF al Licenciatario</a:t>
          </a:r>
        </a:p>
      </dgm:t>
    </dgm:pt>
    <dgm:pt modelId="{A0B1F1F6-4421-40AF-9359-F56F8EB513CB}" type="parTrans" cxnId="{5FEC7DD4-19C9-4EDF-8F0D-26C6351ECA60}">
      <dgm:prSet/>
      <dgm:spPr/>
      <dgm:t>
        <a:bodyPr/>
        <a:lstStyle/>
        <a:p>
          <a:endParaRPr lang="es-AR"/>
        </a:p>
      </dgm:t>
    </dgm:pt>
    <dgm:pt modelId="{E4863605-B4CD-4EE0-8832-26FE47F7944F}" type="sibTrans" cxnId="{5FEC7DD4-19C9-4EDF-8F0D-26C6351ECA60}">
      <dgm:prSet/>
      <dgm:spPr/>
      <dgm:t>
        <a:bodyPr/>
        <a:lstStyle/>
        <a:p>
          <a:endParaRPr lang="es-AR"/>
        </a:p>
      </dgm:t>
    </dgm:pt>
    <dgm:pt modelId="{B8904C05-E4A8-4AAE-9798-9E8393DA3A7E}">
      <dgm:prSet phldrT="[Texto]"/>
      <dgm:spPr>
        <a:solidFill>
          <a:schemeClr val="accent1"/>
        </a:solidFill>
      </dgm:spPr>
      <dgm:t>
        <a:bodyPr/>
        <a:lstStyle/>
        <a:p>
          <a:r>
            <a:rPr lang="es-AR"/>
            <a:t>Pedido de liberación</a:t>
          </a:r>
        </a:p>
      </dgm:t>
    </dgm:pt>
    <dgm:pt modelId="{D1CF7A07-AC1D-4218-98E6-D46C1F7C9525}" type="parTrans" cxnId="{158E8101-D4D1-476B-94B0-0BEBF3EB2BBF}">
      <dgm:prSet/>
      <dgm:spPr/>
      <dgm:t>
        <a:bodyPr/>
        <a:lstStyle/>
        <a:p>
          <a:endParaRPr lang="es-MX"/>
        </a:p>
      </dgm:t>
    </dgm:pt>
    <dgm:pt modelId="{E86245C9-05D9-4A08-B097-804E9673785D}" type="sibTrans" cxnId="{158E8101-D4D1-476B-94B0-0BEBF3EB2BBF}">
      <dgm:prSet/>
      <dgm:spPr/>
      <dgm:t>
        <a:bodyPr/>
        <a:lstStyle/>
        <a:p>
          <a:endParaRPr lang="es-AR"/>
        </a:p>
      </dgm:t>
    </dgm:pt>
    <dgm:pt modelId="{00E49D4C-B8C2-46A7-9BFE-BD6AC93AF9E4}" type="pres">
      <dgm:prSet presAssocID="{B493D69B-C0FF-496A-A187-4C8C518D7AE7}" presName="cycle" presStyleCnt="0">
        <dgm:presLayoutVars>
          <dgm:dir/>
          <dgm:resizeHandles val="exact"/>
        </dgm:presLayoutVars>
      </dgm:prSet>
      <dgm:spPr/>
    </dgm:pt>
    <dgm:pt modelId="{C6290A64-F303-44AD-87D9-AD14867AD1AF}" type="pres">
      <dgm:prSet presAssocID="{BC4750F0-9B5E-466B-9C95-E29EC05D454D}" presName="node" presStyleLbl="node1" presStyleIdx="0" presStyleCnt="9">
        <dgm:presLayoutVars>
          <dgm:bulletEnabled val="1"/>
        </dgm:presLayoutVars>
      </dgm:prSet>
      <dgm:spPr/>
    </dgm:pt>
    <dgm:pt modelId="{CA98E332-9557-43F1-AC38-C9D95D4A693D}" type="pres">
      <dgm:prSet presAssocID="{D4B8EFF2-1361-470C-8E5B-594B9C6C7CFF}" presName="sibTrans" presStyleLbl="sibTrans2D1" presStyleIdx="0" presStyleCnt="9"/>
      <dgm:spPr/>
    </dgm:pt>
    <dgm:pt modelId="{C7F130C6-A363-4BB1-9DA4-E45CD307BF32}" type="pres">
      <dgm:prSet presAssocID="{D4B8EFF2-1361-470C-8E5B-594B9C6C7CFF}" presName="connectorText" presStyleLbl="sibTrans2D1" presStyleIdx="0" presStyleCnt="9"/>
      <dgm:spPr/>
    </dgm:pt>
    <dgm:pt modelId="{A06DC675-B063-41A6-B474-30F1AF99684A}" type="pres">
      <dgm:prSet presAssocID="{4527B76E-C315-45A0-91DF-3FE9D6E9B50E}" presName="node" presStyleLbl="node1" presStyleIdx="1" presStyleCnt="9">
        <dgm:presLayoutVars>
          <dgm:bulletEnabled val="1"/>
        </dgm:presLayoutVars>
      </dgm:prSet>
      <dgm:spPr/>
    </dgm:pt>
    <dgm:pt modelId="{B36C1CBB-FA76-4BDC-9636-4396B3596E10}" type="pres">
      <dgm:prSet presAssocID="{7FB63087-F881-421A-8996-E8CE89D1157E}" presName="sibTrans" presStyleLbl="sibTrans2D1" presStyleIdx="1" presStyleCnt="9"/>
      <dgm:spPr/>
    </dgm:pt>
    <dgm:pt modelId="{3E937C32-FF26-4037-92E8-55EB09237CCA}" type="pres">
      <dgm:prSet presAssocID="{7FB63087-F881-421A-8996-E8CE89D1157E}" presName="connectorText" presStyleLbl="sibTrans2D1" presStyleIdx="1" presStyleCnt="9"/>
      <dgm:spPr/>
    </dgm:pt>
    <dgm:pt modelId="{AED9F3C8-163F-4601-8088-B43BCA34BC00}" type="pres">
      <dgm:prSet presAssocID="{F523EBB3-54D5-466D-A7A7-F900638C2932}" presName="node" presStyleLbl="node1" presStyleIdx="2" presStyleCnt="9">
        <dgm:presLayoutVars>
          <dgm:bulletEnabled val="1"/>
        </dgm:presLayoutVars>
      </dgm:prSet>
      <dgm:spPr/>
    </dgm:pt>
    <dgm:pt modelId="{7C6A1D1E-9295-4850-BF8D-4E04D373C22A}" type="pres">
      <dgm:prSet presAssocID="{C16001C6-E79B-492E-B974-0F6B153515CB}" presName="sibTrans" presStyleLbl="sibTrans2D1" presStyleIdx="2" presStyleCnt="9"/>
      <dgm:spPr/>
    </dgm:pt>
    <dgm:pt modelId="{21E203FE-8B3B-4A17-A61B-5C71161CEFEB}" type="pres">
      <dgm:prSet presAssocID="{C16001C6-E79B-492E-B974-0F6B153515CB}" presName="connectorText" presStyleLbl="sibTrans2D1" presStyleIdx="2" presStyleCnt="9"/>
      <dgm:spPr/>
    </dgm:pt>
    <dgm:pt modelId="{D97353B3-94E1-4C3C-8FC3-55F6813284F3}" type="pres">
      <dgm:prSet presAssocID="{4C40AB34-6DF9-4194-8F29-F6C21B8399D4}" presName="node" presStyleLbl="node1" presStyleIdx="3" presStyleCnt="9">
        <dgm:presLayoutVars>
          <dgm:bulletEnabled val="1"/>
        </dgm:presLayoutVars>
      </dgm:prSet>
      <dgm:spPr/>
    </dgm:pt>
    <dgm:pt modelId="{D1C01D2F-DEF9-4679-8334-DAE333A09FAC}" type="pres">
      <dgm:prSet presAssocID="{7F506D2E-0822-4506-BFC8-371626E1767F}" presName="sibTrans" presStyleLbl="sibTrans2D1" presStyleIdx="3" presStyleCnt="9"/>
      <dgm:spPr/>
    </dgm:pt>
    <dgm:pt modelId="{22D07309-16D9-4446-A3FB-9E4E5D00C743}" type="pres">
      <dgm:prSet presAssocID="{7F506D2E-0822-4506-BFC8-371626E1767F}" presName="connectorText" presStyleLbl="sibTrans2D1" presStyleIdx="3" presStyleCnt="9"/>
      <dgm:spPr/>
    </dgm:pt>
    <dgm:pt modelId="{A2CA3DC2-4CD8-4F55-B018-76C9CADD11D5}" type="pres">
      <dgm:prSet presAssocID="{C3B4B52A-7231-4FCB-8F59-CEF5AAE9AF61}" presName="node" presStyleLbl="node1" presStyleIdx="4" presStyleCnt="9">
        <dgm:presLayoutVars>
          <dgm:bulletEnabled val="1"/>
        </dgm:presLayoutVars>
      </dgm:prSet>
      <dgm:spPr/>
    </dgm:pt>
    <dgm:pt modelId="{A6B57B59-EAD5-4934-B0F6-571B585CD486}" type="pres">
      <dgm:prSet presAssocID="{D2E8C95C-7C5A-42F0-B0EE-AE98B29304A6}" presName="sibTrans" presStyleLbl="sibTrans2D1" presStyleIdx="4" presStyleCnt="9"/>
      <dgm:spPr/>
    </dgm:pt>
    <dgm:pt modelId="{59A54FB6-A3F9-4BBB-A6C7-F38029DB2696}" type="pres">
      <dgm:prSet presAssocID="{D2E8C95C-7C5A-42F0-B0EE-AE98B29304A6}" presName="connectorText" presStyleLbl="sibTrans2D1" presStyleIdx="4" presStyleCnt="9"/>
      <dgm:spPr/>
    </dgm:pt>
    <dgm:pt modelId="{953E55E1-D13B-42DA-8B60-AC5497BD6B5B}" type="pres">
      <dgm:prSet presAssocID="{B8904C05-E4A8-4AAE-9798-9E8393DA3A7E}" presName="node" presStyleLbl="node1" presStyleIdx="5" presStyleCnt="9">
        <dgm:presLayoutVars>
          <dgm:bulletEnabled val="1"/>
        </dgm:presLayoutVars>
      </dgm:prSet>
      <dgm:spPr/>
    </dgm:pt>
    <dgm:pt modelId="{67B285F1-FA67-46A3-856D-60D875792A2D}" type="pres">
      <dgm:prSet presAssocID="{E86245C9-05D9-4A08-B097-804E9673785D}" presName="sibTrans" presStyleLbl="sibTrans2D1" presStyleIdx="5" presStyleCnt="9"/>
      <dgm:spPr/>
    </dgm:pt>
    <dgm:pt modelId="{57E9D18E-5239-43BB-9398-FD5C0E93A178}" type="pres">
      <dgm:prSet presAssocID="{E86245C9-05D9-4A08-B097-804E9673785D}" presName="connectorText" presStyleLbl="sibTrans2D1" presStyleIdx="5" presStyleCnt="9"/>
      <dgm:spPr/>
    </dgm:pt>
    <dgm:pt modelId="{7F916257-7B09-431B-B2A4-39ADEAF5974C}" type="pres">
      <dgm:prSet presAssocID="{FDC45D8A-F09C-4A4F-9649-0999EBDB5F2A}" presName="node" presStyleLbl="node1" presStyleIdx="6" presStyleCnt="9">
        <dgm:presLayoutVars>
          <dgm:bulletEnabled val="1"/>
        </dgm:presLayoutVars>
      </dgm:prSet>
      <dgm:spPr/>
    </dgm:pt>
    <dgm:pt modelId="{9BBFE707-BB5E-4DBC-8397-197C7179A3B0}" type="pres">
      <dgm:prSet presAssocID="{A1F28A50-BB11-48E9-8DEE-BF01A746E502}" presName="sibTrans" presStyleLbl="sibTrans2D1" presStyleIdx="6" presStyleCnt="9"/>
      <dgm:spPr/>
    </dgm:pt>
    <dgm:pt modelId="{F1F8070C-B9B8-44DF-B9BA-A62DAB697C5E}" type="pres">
      <dgm:prSet presAssocID="{A1F28A50-BB11-48E9-8DEE-BF01A746E502}" presName="connectorText" presStyleLbl="sibTrans2D1" presStyleIdx="6" presStyleCnt="9"/>
      <dgm:spPr/>
    </dgm:pt>
    <dgm:pt modelId="{33CF1613-8695-4F85-BE4D-74A188C7FA87}" type="pres">
      <dgm:prSet presAssocID="{DFC8351C-B3DF-42B2-9260-1802CD291270}" presName="node" presStyleLbl="node1" presStyleIdx="7" presStyleCnt="9">
        <dgm:presLayoutVars>
          <dgm:bulletEnabled val="1"/>
        </dgm:presLayoutVars>
      </dgm:prSet>
      <dgm:spPr/>
    </dgm:pt>
    <dgm:pt modelId="{B082B909-95C1-45CA-8F49-166D21C39B8B}" type="pres">
      <dgm:prSet presAssocID="{775312B4-37C2-4AF9-B359-5FC160C006F0}" presName="sibTrans" presStyleLbl="sibTrans2D1" presStyleIdx="7" presStyleCnt="9"/>
      <dgm:spPr/>
    </dgm:pt>
    <dgm:pt modelId="{3FD64F81-AF14-46E3-A408-796284EDB9DD}" type="pres">
      <dgm:prSet presAssocID="{775312B4-37C2-4AF9-B359-5FC160C006F0}" presName="connectorText" presStyleLbl="sibTrans2D1" presStyleIdx="7" presStyleCnt="9"/>
      <dgm:spPr/>
    </dgm:pt>
    <dgm:pt modelId="{3566CC30-9093-438E-83C1-C1C434FC706F}" type="pres">
      <dgm:prSet presAssocID="{09F7D0E5-B1BC-4B32-A6A0-D13225AC206B}" presName="node" presStyleLbl="node1" presStyleIdx="8" presStyleCnt="9">
        <dgm:presLayoutVars>
          <dgm:bulletEnabled val="1"/>
        </dgm:presLayoutVars>
      </dgm:prSet>
      <dgm:spPr/>
    </dgm:pt>
    <dgm:pt modelId="{F1A6785E-47C2-48FE-8BCE-E0B6DA832159}" type="pres">
      <dgm:prSet presAssocID="{E4863605-B4CD-4EE0-8832-26FE47F7944F}" presName="sibTrans" presStyleLbl="sibTrans2D1" presStyleIdx="8" presStyleCnt="9"/>
      <dgm:spPr/>
    </dgm:pt>
    <dgm:pt modelId="{64BFD3C9-BB4E-491E-BF92-8C0CDE1DD573}" type="pres">
      <dgm:prSet presAssocID="{E4863605-B4CD-4EE0-8832-26FE47F7944F}" presName="connectorText" presStyleLbl="sibTrans2D1" presStyleIdx="8" presStyleCnt="9"/>
      <dgm:spPr/>
    </dgm:pt>
  </dgm:ptLst>
  <dgm:cxnLst>
    <dgm:cxn modelId="{158E8101-D4D1-476B-94B0-0BEBF3EB2BBF}" srcId="{B493D69B-C0FF-496A-A187-4C8C518D7AE7}" destId="{B8904C05-E4A8-4AAE-9798-9E8393DA3A7E}" srcOrd="5" destOrd="0" parTransId="{D1CF7A07-AC1D-4218-98E6-D46C1F7C9525}" sibTransId="{E86245C9-05D9-4A08-B097-804E9673785D}"/>
    <dgm:cxn modelId="{01C57703-9C8B-45C4-9F64-499ECF16CCF8}" type="presOf" srcId="{D2E8C95C-7C5A-42F0-B0EE-AE98B29304A6}" destId="{59A54FB6-A3F9-4BBB-A6C7-F38029DB2696}" srcOrd="1" destOrd="0" presId="urn:microsoft.com/office/officeart/2005/8/layout/cycle2"/>
    <dgm:cxn modelId="{DD9A0F05-02FF-48E4-AB35-02E295A2D8FA}" type="presOf" srcId="{4527B76E-C315-45A0-91DF-3FE9D6E9B50E}" destId="{A06DC675-B063-41A6-B474-30F1AF99684A}" srcOrd="0" destOrd="0" presId="urn:microsoft.com/office/officeart/2005/8/layout/cycle2"/>
    <dgm:cxn modelId="{1DF8C008-DF2C-402A-9972-460E0FAE9D3B}" type="presOf" srcId="{F523EBB3-54D5-466D-A7A7-F900638C2932}" destId="{AED9F3C8-163F-4601-8088-B43BCA34BC00}" srcOrd="0" destOrd="0" presId="urn:microsoft.com/office/officeart/2005/8/layout/cycle2"/>
    <dgm:cxn modelId="{0B929B17-DB89-4FDA-8B2F-72F4286400D3}" srcId="{B493D69B-C0FF-496A-A187-4C8C518D7AE7}" destId="{4C40AB34-6DF9-4194-8F29-F6C21B8399D4}" srcOrd="3" destOrd="0" parTransId="{27F8E242-C049-49A9-9549-B40055C70529}" sibTransId="{7F506D2E-0822-4506-BFC8-371626E1767F}"/>
    <dgm:cxn modelId="{6BD11620-7F34-4B6C-922A-C9091147B38B}" type="presOf" srcId="{A1F28A50-BB11-48E9-8DEE-BF01A746E502}" destId="{F1F8070C-B9B8-44DF-B9BA-A62DAB697C5E}" srcOrd="1" destOrd="0" presId="urn:microsoft.com/office/officeart/2005/8/layout/cycle2"/>
    <dgm:cxn modelId="{D262B621-1101-4EB8-96FF-0B1F52B59ADB}" type="presOf" srcId="{7F506D2E-0822-4506-BFC8-371626E1767F}" destId="{D1C01D2F-DEF9-4679-8334-DAE333A09FAC}" srcOrd="0" destOrd="0" presId="urn:microsoft.com/office/officeart/2005/8/layout/cycle2"/>
    <dgm:cxn modelId="{9377B433-A2F0-4FC7-A819-B5C425AA2C00}" type="presOf" srcId="{E4863605-B4CD-4EE0-8832-26FE47F7944F}" destId="{F1A6785E-47C2-48FE-8BCE-E0B6DA832159}" srcOrd="0" destOrd="0" presId="urn:microsoft.com/office/officeart/2005/8/layout/cycle2"/>
    <dgm:cxn modelId="{7AF3393B-13F2-4117-B11B-92094C04E9CD}" type="presOf" srcId="{775312B4-37C2-4AF9-B359-5FC160C006F0}" destId="{3FD64F81-AF14-46E3-A408-796284EDB9DD}" srcOrd="1" destOrd="0" presId="urn:microsoft.com/office/officeart/2005/8/layout/cycle2"/>
    <dgm:cxn modelId="{3379FA5E-6478-4E09-AF0A-23170FD5F180}" type="presOf" srcId="{BC4750F0-9B5E-466B-9C95-E29EC05D454D}" destId="{C6290A64-F303-44AD-87D9-AD14867AD1AF}" srcOrd="0" destOrd="0" presId="urn:microsoft.com/office/officeart/2005/8/layout/cycle2"/>
    <dgm:cxn modelId="{FA96CA42-871A-4467-AFAF-351A05E1D98B}" type="presOf" srcId="{09F7D0E5-B1BC-4B32-A6A0-D13225AC206B}" destId="{3566CC30-9093-438E-83C1-C1C434FC706F}" srcOrd="0" destOrd="0" presId="urn:microsoft.com/office/officeart/2005/8/layout/cycle2"/>
    <dgm:cxn modelId="{0DC6B467-0725-4EB8-8F9A-D754C283294E}" type="presOf" srcId="{4C40AB34-6DF9-4194-8F29-F6C21B8399D4}" destId="{D97353B3-94E1-4C3C-8FC3-55F6813284F3}" srcOrd="0" destOrd="0" presId="urn:microsoft.com/office/officeart/2005/8/layout/cycle2"/>
    <dgm:cxn modelId="{4EC1164F-D768-45E8-B14B-6D7247AF975A}" type="presOf" srcId="{FDC45D8A-F09C-4A4F-9649-0999EBDB5F2A}" destId="{7F916257-7B09-431B-B2A4-39ADEAF5974C}" srcOrd="0" destOrd="0" presId="urn:microsoft.com/office/officeart/2005/8/layout/cycle2"/>
    <dgm:cxn modelId="{E30C8C53-948E-4C0C-83BE-CA2CD224789F}" type="presOf" srcId="{B8904C05-E4A8-4AAE-9798-9E8393DA3A7E}" destId="{953E55E1-D13B-42DA-8B60-AC5497BD6B5B}" srcOrd="0" destOrd="0" presId="urn:microsoft.com/office/officeart/2005/8/layout/cycle2"/>
    <dgm:cxn modelId="{B07CA77F-9F54-4B98-8E6E-FBD7B34E42D4}" srcId="{B493D69B-C0FF-496A-A187-4C8C518D7AE7}" destId="{C3B4B52A-7231-4FCB-8F59-CEF5AAE9AF61}" srcOrd="4" destOrd="0" parTransId="{C2D8C360-446F-4C5B-9ED3-AA94FE177540}" sibTransId="{D2E8C95C-7C5A-42F0-B0EE-AE98B29304A6}"/>
    <dgm:cxn modelId="{47536985-3BCB-4D84-95A6-BE481BD545BC}" type="presOf" srcId="{C16001C6-E79B-492E-B974-0F6B153515CB}" destId="{21E203FE-8B3B-4A17-A61B-5C71161CEFEB}" srcOrd="1" destOrd="0" presId="urn:microsoft.com/office/officeart/2005/8/layout/cycle2"/>
    <dgm:cxn modelId="{EEBBD491-9F79-4FDC-8381-233786A2207D}" type="presOf" srcId="{A1F28A50-BB11-48E9-8DEE-BF01A746E502}" destId="{9BBFE707-BB5E-4DBC-8397-197C7179A3B0}" srcOrd="0" destOrd="0" presId="urn:microsoft.com/office/officeart/2005/8/layout/cycle2"/>
    <dgm:cxn modelId="{C96E539C-A6F6-4095-ADE9-B956A54FCE35}" srcId="{B493D69B-C0FF-496A-A187-4C8C518D7AE7}" destId="{DFC8351C-B3DF-42B2-9260-1802CD291270}" srcOrd="7" destOrd="0" parTransId="{3B47DC3A-740D-4ADD-941B-3E61FD9A9987}" sibTransId="{775312B4-37C2-4AF9-B359-5FC160C006F0}"/>
    <dgm:cxn modelId="{551358A1-27D3-48C1-9A81-B0A4A1AB669D}" type="presOf" srcId="{E86245C9-05D9-4A08-B097-804E9673785D}" destId="{57E9D18E-5239-43BB-9398-FD5C0E93A178}" srcOrd="1" destOrd="0" presId="urn:microsoft.com/office/officeart/2005/8/layout/cycle2"/>
    <dgm:cxn modelId="{1D1128A7-BCF1-467B-86F9-8D40132200C4}" srcId="{B493D69B-C0FF-496A-A187-4C8C518D7AE7}" destId="{BC4750F0-9B5E-466B-9C95-E29EC05D454D}" srcOrd="0" destOrd="0" parTransId="{2676952A-30B8-49B7-93C4-B9CB46100A23}" sibTransId="{D4B8EFF2-1361-470C-8E5B-594B9C6C7CFF}"/>
    <dgm:cxn modelId="{E112C0A7-39DA-4B75-B10F-C5BA696598D9}" type="presOf" srcId="{775312B4-37C2-4AF9-B359-5FC160C006F0}" destId="{B082B909-95C1-45CA-8F49-166D21C39B8B}" srcOrd="0" destOrd="0" presId="urn:microsoft.com/office/officeart/2005/8/layout/cycle2"/>
    <dgm:cxn modelId="{927055A8-C2F4-458D-AC6E-B7A25F4AE742}" type="presOf" srcId="{7F506D2E-0822-4506-BFC8-371626E1767F}" destId="{22D07309-16D9-4446-A3FB-9E4E5D00C743}" srcOrd="1" destOrd="0" presId="urn:microsoft.com/office/officeart/2005/8/layout/cycle2"/>
    <dgm:cxn modelId="{1ABAADAD-71D9-449A-BD8E-AD6C42376B45}" srcId="{B493D69B-C0FF-496A-A187-4C8C518D7AE7}" destId="{F523EBB3-54D5-466D-A7A7-F900638C2932}" srcOrd="2" destOrd="0" parTransId="{E9DA1C54-C1C1-4603-B9B2-4D48CAC94055}" sibTransId="{C16001C6-E79B-492E-B974-0F6B153515CB}"/>
    <dgm:cxn modelId="{DF1C08AE-D093-4F10-B794-C90B71BD514B}" type="presOf" srcId="{E86245C9-05D9-4A08-B097-804E9673785D}" destId="{67B285F1-FA67-46A3-856D-60D875792A2D}" srcOrd="0" destOrd="0" presId="urn:microsoft.com/office/officeart/2005/8/layout/cycle2"/>
    <dgm:cxn modelId="{4C16A0AE-EBD0-45F3-A88E-08075707A63C}" type="presOf" srcId="{D4B8EFF2-1361-470C-8E5B-594B9C6C7CFF}" destId="{C7F130C6-A363-4BB1-9DA4-E45CD307BF32}" srcOrd="1" destOrd="0" presId="urn:microsoft.com/office/officeart/2005/8/layout/cycle2"/>
    <dgm:cxn modelId="{714DC8B9-6F22-4D21-9175-EC3EE23F8174}" type="presOf" srcId="{C3B4B52A-7231-4FCB-8F59-CEF5AAE9AF61}" destId="{A2CA3DC2-4CD8-4F55-B018-76C9CADD11D5}" srcOrd="0" destOrd="0" presId="urn:microsoft.com/office/officeart/2005/8/layout/cycle2"/>
    <dgm:cxn modelId="{4E2C8EBA-A1DB-4285-A6E5-84CE4D04FE22}" type="presOf" srcId="{E4863605-B4CD-4EE0-8832-26FE47F7944F}" destId="{64BFD3C9-BB4E-491E-BF92-8C0CDE1DD573}" srcOrd="1" destOrd="0" presId="urn:microsoft.com/office/officeart/2005/8/layout/cycle2"/>
    <dgm:cxn modelId="{AE4C36C5-BE76-4B00-B2DE-5D97627E212E}" type="presOf" srcId="{D4B8EFF2-1361-470C-8E5B-594B9C6C7CFF}" destId="{CA98E332-9557-43F1-AC38-C9D95D4A693D}" srcOrd="0" destOrd="0" presId="urn:microsoft.com/office/officeart/2005/8/layout/cycle2"/>
    <dgm:cxn modelId="{25C085CC-CECF-45C2-AF41-D903538C6ACE}" srcId="{B493D69B-C0FF-496A-A187-4C8C518D7AE7}" destId="{4527B76E-C315-45A0-91DF-3FE9D6E9B50E}" srcOrd="1" destOrd="0" parTransId="{7E813496-825E-4852-BCDC-343C5616B9EB}" sibTransId="{7FB63087-F881-421A-8996-E8CE89D1157E}"/>
    <dgm:cxn modelId="{9BDA1AD2-739C-4ED8-85D3-ED9CCAE21B52}" type="presOf" srcId="{C16001C6-E79B-492E-B974-0F6B153515CB}" destId="{7C6A1D1E-9295-4850-BF8D-4E04D373C22A}" srcOrd="0" destOrd="0" presId="urn:microsoft.com/office/officeart/2005/8/layout/cycle2"/>
    <dgm:cxn modelId="{5FEC7DD4-19C9-4EDF-8F0D-26C6351ECA60}" srcId="{B493D69B-C0FF-496A-A187-4C8C518D7AE7}" destId="{09F7D0E5-B1BC-4B32-A6A0-D13225AC206B}" srcOrd="8" destOrd="0" parTransId="{A0B1F1F6-4421-40AF-9359-F56F8EB513CB}" sibTransId="{E4863605-B4CD-4EE0-8832-26FE47F7944F}"/>
    <dgm:cxn modelId="{27D6E2D7-7732-4E59-B3B1-21DD07C3DAA3}" type="presOf" srcId="{B493D69B-C0FF-496A-A187-4C8C518D7AE7}" destId="{00E49D4C-B8C2-46A7-9BFE-BD6AC93AF9E4}" srcOrd="0" destOrd="0" presId="urn:microsoft.com/office/officeart/2005/8/layout/cycle2"/>
    <dgm:cxn modelId="{C281C4E0-9A0B-4D21-A71B-D200C57CD1D3}" type="presOf" srcId="{7FB63087-F881-421A-8996-E8CE89D1157E}" destId="{B36C1CBB-FA76-4BDC-9636-4396B3596E10}" srcOrd="0" destOrd="0" presId="urn:microsoft.com/office/officeart/2005/8/layout/cycle2"/>
    <dgm:cxn modelId="{677B78EB-A805-4815-BF33-FABC3301EF57}" type="presOf" srcId="{D2E8C95C-7C5A-42F0-B0EE-AE98B29304A6}" destId="{A6B57B59-EAD5-4934-B0F6-571B585CD486}" srcOrd="0" destOrd="0" presId="urn:microsoft.com/office/officeart/2005/8/layout/cycle2"/>
    <dgm:cxn modelId="{BEA966F1-6F7F-4BAE-92D2-274C83BD5A45}" srcId="{B493D69B-C0FF-496A-A187-4C8C518D7AE7}" destId="{FDC45D8A-F09C-4A4F-9649-0999EBDB5F2A}" srcOrd="6" destOrd="0" parTransId="{84B091EE-5054-4D2B-BDC0-905546CC718F}" sibTransId="{A1F28A50-BB11-48E9-8DEE-BF01A746E502}"/>
    <dgm:cxn modelId="{A77B89FD-37B3-4D81-B2D2-B015D5B5A58D}" type="presOf" srcId="{DFC8351C-B3DF-42B2-9260-1802CD291270}" destId="{33CF1613-8695-4F85-BE4D-74A188C7FA87}" srcOrd="0" destOrd="0" presId="urn:microsoft.com/office/officeart/2005/8/layout/cycle2"/>
    <dgm:cxn modelId="{680C0DFE-1B33-4D36-973F-6BF96F4070D0}" type="presOf" srcId="{7FB63087-F881-421A-8996-E8CE89D1157E}" destId="{3E937C32-FF26-4037-92E8-55EB09237CCA}" srcOrd="1" destOrd="0" presId="urn:microsoft.com/office/officeart/2005/8/layout/cycle2"/>
    <dgm:cxn modelId="{05FAF45D-80B4-41C4-8120-D4A6793C2F28}" type="presParOf" srcId="{00E49D4C-B8C2-46A7-9BFE-BD6AC93AF9E4}" destId="{C6290A64-F303-44AD-87D9-AD14867AD1AF}" srcOrd="0" destOrd="0" presId="urn:microsoft.com/office/officeart/2005/8/layout/cycle2"/>
    <dgm:cxn modelId="{1CA0B543-9EFD-4A74-B4E1-AE8606D84817}" type="presParOf" srcId="{00E49D4C-B8C2-46A7-9BFE-BD6AC93AF9E4}" destId="{CA98E332-9557-43F1-AC38-C9D95D4A693D}" srcOrd="1" destOrd="0" presId="urn:microsoft.com/office/officeart/2005/8/layout/cycle2"/>
    <dgm:cxn modelId="{667FDF10-3CAD-42B6-A179-070EAB9196D9}" type="presParOf" srcId="{CA98E332-9557-43F1-AC38-C9D95D4A693D}" destId="{C7F130C6-A363-4BB1-9DA4-E45CD307BF32}" srcOrd="0" destOrd="0" presId="urn:microsoft.com/office/officeart/2005/8/layout/cycle2"/>
    <dgm:cxn modelId="{94DE02DE-AC92-4B9E-AFC5-78DA79476D84}" type="presParOf" srcId="{00E49D4C-B8C2-46A7-9BFE-BD6AC93AF9E4}" destId="{A06DC675-B063-41A6-B474-30F1AF99684A}" srcOrd="2" destOrd="0" presId="urn:microsoft.com/office/officeart/2005/8/layout/cycle2"/>
    <dgm:cxn modelId="{45E48C39-51A4-40A3-9634-93D4A98B51C3}" type="presParOf" srcId="{00E49D4C-B8C2-46A7-9BFE-BD6AC93AF9E4}" destId="{B36C1CBB-FA76-4BDC-9636-4396B3596E10}" srcOrd="3" destOrd="0" presId="urn:microsoft.com/office/officeart/2005/8/layout/cycle2"/>
    <dgm:cxn modelId="{E9812B85-BA80-457C-A383-59E2630D7A52}" type="presParOf" srcId="{B36C1CBB-FA76-4BDC-9636-4396B3596E10}" destId="{3E937C32-FF26-4037-92E8-55EB09237CCA}" srcOrd="0" destOrd="0" presId="urn:microsoft.com/office/officeart/2005/8/layout/cycle2"/>
    <dgm:cxn modelId="{DDD6917A-ECE7-461A-B029-B3ED9D40023C}" type="presParOf" srcId="{00E49D4C-B8C2-46A7-9BFE-BD6AC93AF9E4}" destId="{AED9F3C8-163F-4601-8088-B43BCA34BC00}" srcOrd="4" destOrd="0" presId="urn:microsoft.com/office/officeart/2005/8/layout/cycle2"/>
    <dgm:cxn modelId="{F4DA18DB-6EBC-40D9-8C33-47F9C9A9E749}" type="presParOf" srcId="{00E49D4C-B8C2-46A7-9BFE-BD6AC93AF9E4}" destId="{7C6A1D1E-9295-4850-BF8D-4E04D373C22A}" srcOrd="5" destOrd="0" presId="urn:microsoft.com/office/officeart/2005/8/layout/cycle2"/>
    <dgm:cxn modelId="{6B152228-55F4-466B-B338-E8566D9BEA82}" type="presParOf" srcId="{7C6A1D1E-9295-4850-BF8D-4E04D373C22A}" destId="{21E203FE-8B3B-4A17-A61B-5C71161CEFEB}" srcOrd="0" destOrd="0" presId="urn:microsoft.com/office/officeart/2005/8/layout/cycle2"/>
    <dgm:cxn modelId="{4743B3C8-F889-4A45-9EA1-DCE6166E5274}" type="presParOf" srcId="{00E49D4C-B8C2-46A7-9BFE-BD6AC93AF9E4}" destId="{D97353B3-94E1-4C3C-8FC3-55F6813284F3}" srcOrd="6" destOrd="0" presId="urn:microsoft.com/office/officeart/2005/8/layout/cycle2"/>
    <dgm:cxn modelId="{0C40EA22-38E6-4EDF-AC68-52065926F7C5}" type="presParOf" srcId="{00E49D4C-B8C2-46A7-9BFE-BD6AC93AF9E4}" destId="{D1C01D2F-DEF9-4679-8334-DAE333A09FAC}" srcOrd="7" destOrd="0" presId="urn:microsoft.com/office/officeart/2005/8/layout/cycle2"/>
    <dgm:cxn modelId="{5B75B960-438B-4697-BDF9-72C90BBAA055}" type="presParOf" srcId="{D1C01D2F-DEF9-4679-8334-DAE333A09FAC}" destId="{22D07309-16D9-4446-A3FB-9E4E5D00C743}" srcOrd="0" destOrd="0" presId="urn:microsoft.com/office/officeart/2005/8/layout/cycle2"/>
    <dgm:cxn modelId="{97A389AC-D4C1-41D3-87A2-BD0F3CA6BED6}" type="presParOf" srcId="{00E49D4C-B8C2-46A7-9BFE-BD6AC93AF9E4}" destId="{A2CA3DC2-4CD8-4F55-B018-76C9CADD11D5}" srcOrd="8" destOrd="0" presId="urn:microsoft.com/office/officeart/2005/8/layout/cycle2"/>
    <dgm:cxn modelId="{71A7DBDF-347B-494D-9003-23D2F7E9847C}" type="presParOf" srcId="{00E49D4C-B8C2-46A7-9BFE-BD6AC93AF9E4}" destId="{A6B57B59-EAD5-4934-B0F6-571B585CD486}" srcOrd="9" destOrd="0" presId="urn:microsoft.com/office/officeart/2005/8/layout/cycle2"/>
    <dgm:cxn modelId="{98D3E153-AB6C-480C-84EA-A26B2439258F}" type="presParOf" srcId="{A6B57B59-EAD5-4934-B0F6-571B585CD486}" destId="{59A54FB6-A3F9-4BBB-A6C7-F38029DB2696}" srcOrd="0" destOrd="0" presId="urn:microsoft.com/office/officeart/2005/8/layout/cycle2"/>
    <dgm:cxn modelId="{CD3CA497-6C5B-42F5-9540-003A31BE47FC}" type="presParOf" srcId="{00E49D4C-B8C2-46A7-9BFE-BD6AC93AF9E4}" destId="{953E55E1-D13B-42DA-8B60-AC5497BD6B5B}" srcOrd="10" destOrd="0" presId="urn:microsoft.com/office/officeart/2005/8/layout/cycle2"/>
    <dgm:cxn modelId="{CF5D8917-BCD8-4772-9F2E-63EF2C1661C5}" type="presParOf" srcId="{00E49D4C-B8C2-46A7-9BFE-BD6AC93AF9E4}" destId="{67B285F1-FA67-46A3-856D-60D875792A2D}" srcOrd="11" destOrd="0" presId="urn:microsoft.com/office/officeart/2005/8/layout/cycle2"/>
    <dgm:cxn modelId="{84BFEADD-55A1-41D8-AA3D-B044ABCF1E99}" type="presParOf" srcId="{67B285F1-FA67-46A3-856D-60D875792A2D}" destId="{57E9D18E-5239-43BB-9398-FD5C0E93A178}" srcOrd="0" destOrd="0" presId="urn:microsoft.com/office/officeart/2005/8/layout/cycle2"/>
    <dgm:cxn modelId="{9EA64135-14D1-46C0-8135-F34B31588EFE}" type="presParOf" srcId="{00E49D4C-B8C2-46A7-9BFE-BD6AC93AF9E4}" destId="{7F916257-7B09-431B-B2A4-39ADEAF5974C}" srcOrd="12" destOrd="0" presId="urn:microsoft.com/office/officeart/2005/8/layout/cycle2"/>
    <dgm:cxn modelId="{A2DD420B-C49D-40E7-B849-932F18C93A5C}" type="presParOf" srcId="{00E49D4C-B8C2-46A7-9BFE-BD6AC93AF9E4}" destId="{9BBFE707-BB5E-4DBC-8397-197C7179A3B0}" srcOrd="13" destOrd="0" presId="urn:microsoft.com/office/officeart/2005/8/layout/cycle2"/>
    <dgm:cxn modelId="{26EC4550-E53E-4543-B1FF-468B30725DE0}" type="presParOf" srcId="{9BBFE707-BB5E-4DBC-8397-197C7179A3B0}" destId="{F1F8070C-B9B8-44DF-B9BA-A62DAB697C5E}" srcOrd="0" destOrd="0" presId="urn:microsoft.com/office/officeart/2005/8/layout/cycle2"/>
    <dgm:cxn modelId="{349A2DE5-16B5-46CD-B991-B4F17749725A}" type="presParOf" srcId="{00E49D4C-B8C2-46A7-9BFE-BD6AC93AF9E4}" destId="{33CF1613-8695-4F85-BE4D-74A188C7FA87}" srcOrd="14" destOrd="0" presId="urn:microsoft.com/office/officeart/2005/8/layout/cycle2"/>
    <dgm:cxn modelId="{BFFAA31F-5038-4E9B-94A6-E8415EBEC7CE}" type="presParOf" srcId="{00E49D4C-B8C2-46A7-9BFE-BD6AC93AF9E4}" destId="{B082B909-95C1-45CA-8F49-166D21C39B8B}" srcOrd="15" destOrd="0" presId="urn:microsoft.com/office/officeart/2005/8/layout/cycle2"/>
    <dgm:cxn modelId="{F1228904-7FE9-4135-A912-EFCC2950FB49}" type="presParOf" srcId="{B082B909-95C1-45CA-8F49-166D21C39B8B}" destId="{3FD64F81-AF14-46E3-A408-796284EDB9DD}" srcOrd="0" destOrd="0" presId="urn:microsoft.com/office/officeart/2005/8/layout/cycle2"/>
    <dgm:cxn modelId="{425DE263-D61F-42D5-A3AA-511945C5D8BB}" type="presParOf" srcId="{00E49D4C-B8C2-46A7-9BFE-BD6AC93AF9E4}" destId="{3566CC30-9093-438E-83C1-C1C434FC706F}" srcOrd="16" destOrd="0" presId="urn:microsoft.com/office/officeart/2005/8/layout/cycle2"/>
    <dgm:cxn modelId="{CBDF1006-1E63-4104-8E96-80F66D010A01}" type="presParOf" srcId="{00E49D4C-B8C2-46A7-9BFE-BD6AC93AF9E4}" destId="{F1A6785E-47C2-48FE-8BCE-E0B6DA832159}" srcOrd="17" destOrd="0" presId="urn:microsoft.com/office/officeart/2005/8/layout/cycle2"/>
    <dgm:cxn modelId="{5B5E8676-0020-40A7-B73D-2184C87C1027}" type="presParOf" srcId="{F1A6785E-47C2-48FE-8BCE-E0B6DA832159}" destId="{64BFD3C9-BB4E-491E-BF92-8C0CDE1DD5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6C92D7-71C8-4F1E-82BA-8379A1F275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8BEF78-5E1C-4A53-B729-B33011E2CA2C}">
      <dgm:prSet/>
      <dgm:spPr/>
      <dgm:t>
        <a:bodyPr/>
        <a:lstStyle/>
        <a:p>
          <a:r>
            <a:rPr lang="es-ES"/>
            <a:t>Customer Interface</a:t>
          </a:r>
          <a:endParaRPr lang="en-US"/>
        </a:p>
      </dgm:t>
    </dgm:pt>
    <dgm:pt modelId="{469C745A-B528-42FA-AAE9-DB034F4C3F87}" type="parTrans" cxnId="{DB11D067-19E1-4846-B464-27DEA8019828}">
      <dgm:prSet/>
      <dgm:spPr/>
      <dgm:t>
        <a:bodyPr/>
        <a:lstStyle/>
        <a:p>
          <a:endParaRPr lang="en-US"/>
        </a:p>
      </dgm:t>
    </dgm:pt>
    <dgm:pt modelId="{A056B0AD-3C2A-449D-801B-2742563B2773}" type="sibTrans" cxnId="{DB11D067-19E1-4846-B464-27DEA8019828}">
      <dgm:prSet/>
      <dgm:spPr/>
      <dgm:t>
        <a:bodyPr/>
        <a:lstStyle/>
        <a:p>
          <a:endParaRPr lang="en-US"/>
        </a:p>
      </dgm:t>
    </dgm:pt>
    <dgm:pt modelId="{7400F849-7134-41B3-8EFC-E801A328EC3D}">
      <dgm:prSet/>
      <dgm:spPr/>
      <dgm:t>
        <a:bodyPr/>
        <a:lstStyle/>
        <a:p>
          <a:r>
            <a:rPr lang="es-ES"/>
            <a:t>Cobranzas</a:t>
          </a:r>
          <a:endParaRPr lang="en-US"/>
        </a:p>
      </dgm:t>
    </dgm:pt>
    <dgm:pt modelId="{EF2B7E06-4114-4DC1-BA13-063020FE0CA3}" type="parTrans" cxnId="{E0980BB9-7034-4354-8930-CB10798AA263}">
      <dgm:prSet/>
      <dgm:spPr/>
      <dgm:t>
        <a:bodyPr/>
        <a:lstStyle/>
        <a:p>
          <a:endParaRPr lang="en-US"/>
        </a:p>
      </dgm:t>
    </dgm:pt>
    <dgm:pt modelId="{A166495B-5B0F-402F-9D23-CD65B8527E29}" type="sibTrans" cxnId="{E0980BB9-7034-4354-8930-CB10798AA263}">
      <dgm:prSet/>
      <dgm:spPr/>
      <dgm:t>
        <a:bodyPr/>
        <a:lstStyle/>
        <a:p>
          <a:endParaRPr lang="en-US"/>
        </a:p>
      </dgm:t>
    </dgm:pt>
    <dgm:pt modelId="{6723A6DC-00CE-4E04-B1A9-770BB2078C7A}">
      <dgm:prSet/>
      <dgm:spPr/>
      <dgm:t>
        <a:bodyPr/>
        <a:lstStyle/>
        <a:p>
          <a:r>
            <a:rPr lang="es-ES"/>
            <a:t>Créditos</a:t>
          </a:r>
          <a:endParaRPr lang="en-US"/>
        </a:p>
      </dgm:t>
    </dgm:pt>
    <dgm:pt modelId="{5A75A33C-A516-49CB-A451-8388EA3F3071}" type="parTrans" cxnId="{DCF5A2E3-F181-43E3-AFC2-F83A7BEBBF3C}">
      <dgm:prSet/>
      <dgm:spPr/>
      <dgm:t>
        <a:bodyPr/>
        <a:lstStyle/>
        <a:p>
          <a:endParaRPr lang="en-US"/>
        </a:p>
      </dgm:t>
    </dgm:pt>
    <dgm:pt modelId="{30745879-5019-4A0B-A0A2-BE121187C28B}" type="sibTrans" cxnId="{DCF5A2E3-F181-43E3-AFC2-F83A7BEBBF3C}">
      <dgm:prSet/>
      <dgm:spPr/>
      <dgm:t>
        <a:bodyPr/>
        <a:lstStyle/>
        <a:p>
          <a:endParaRPr lang="en-US"/>
        </a:p>
      </dgm:t>
    </dgm:pt>
    <dgm:pt modelId="{6E0CD8ED-6647-4318-86C3-C9C3DB13556E}">
      <dgm:prSet/>
      <dgm:spPr/>
      <dgm:t>
        <a:bodyPr/>
        <a:lstStyle/>
        <a:p>
          <a:r>
            <a:rPr lang="es-ES"/>
            <a:t>Logística</a:t>
          </a:r>
          <a:endParaRPr lang="en-US"/>
        </a:p>
      </dgm:t>
    </dgm:pt>
    <dgm:pt modelId="{9FA17467-814F-41F6-869E-EA16A4564959}" type="parTrans" cxnId="{39823C1F-2E2F-4E5F-BE0C-F07E3445E989}">
      <dgm:prSet/>
      <dgm:spPr/>
      <dgm:t>
        <a:bodyPr/>
        <a:lstStyle/>
        <a:p>
          <a:endParaRPr lang="en-US"/>
        </a:p>
      </dgm:t>
    </dgm:pt>
    <dgm:pt modelId="{A824D91F-5E41-43FA-9452-F8CDFDE8CB64}" type="sibTrans" cxnId="{39823C1F-2E2F-4E5F-BE0C-F07E3445E989}">
      <dgm:prSet/>
      <dgm:spPr/>
      <dgm:t>
        <a:bodyPr/>
        <a:lstStyle/>
        <a:p>
          <a:endParaRPr lang="en-US"/>
        </a:p>
      </dgm:t>
    </dgm:pt>
    <dgm:pt modelId="{409B6613-9329-487C-B33D-D968BEF7AA69}">
      <dgm:prSet/>
      <dgm:spPr/>
      <dgm:t>
        <a:bodyPr/>
        <a:lstStyle/>
        <a:p>
          <a:r>
            <a:rPr lang="es-ES"/>
            <a:t>Regulatorio</a:t>
          </a:r>
          <a:endParaRPr lang="en-US"/>
        </a:p>
      </dgm:t>
    </dgm:pt>
    <dgm:pt modelId="{89E0412C-53DC-4ED2-BA23-00E8AA9A2B71}" type="parTrans" cxnId="{E9835A8C-888A-48A9-A35F-C753CDC60997}">
      <dgm:prSet/>
      <dgm:spPr/>
      <dgm:t>
        <a:bodyPr/>
        <a:lstStyle/>
        <a:p>
          <a:endParaRPr lang="en-US"/>
        </a:p>
      </dgm:t>
    </dgm:pt>
    <dgm:pt modelId="{9F0E48D8-F5EC-4BED-B0A7-BF52AC746D5E}" type="sibTrans" cxnId="{E9835A8C-888A-48A9-A35F-C753CDC60997}">
      <dgm:prSet/>
      <dgm:spPr/>
      <dgm:t>
        <a:bodyPr/>
        <a:lstStyle/>
        <a:p>
          <a:endParaRPr lang="en-US"/>
        </a:p>
      </dgm:t>
    </dgm:pt>
    <dgm:pt modelId="{C0C92050-4E3D-4297-8618-1DD1FF209C76}">
      <dgm:prSet/>
      <dgm:spPr/>
      <dgm:t>
        <a:bodyPr/>
        <a:lstStyle/>
        <a:p>
          <a:r>
            <a:rPr lang="es-ES"/>
            <a:t>Planning</a:t>
          </a:r>
          <a:endParaRPr lang="en-US"/>
        </a:p>
      </dgm:t>
    </dgm:pt>
    <dgm:pt modelId="{D284A28D-F8E8-410F-91A2-AC8AB2AB9C7C}" type="parTrans" cxnId="{53AAE4F5-A25D-4418-A136-D054CA28B66F}">
      <dgm:prSet/>
      <dgm:spPr/>
      <dgm:t>
        <a:bodyPr/>
        <a:lstStyle/>
        <a:p>
          <a:endParaRPr lang="en-US"/>
        </a:p>
      </dgm:t>
    </dgm:pt>
    <dgm:pt modelId="{655C8C68-7D7D-47E2-9F56-EDC8048127E9}" type="sibTrans" cxnId="{53AAE4F5-A25D-4418-A136-D054CA28B66F}">
      <dgm:prSet/>
      <dgm:spPr/>
      <dgm:t>
        <a:bodyPr/>
        <a:lstStyle/>
        <a:p>
          <a:endParaRPr lang="en-US"/>
        </a:p>
      </dgm:t>
    </dgm:pt>
    <dgm:pt modelId="{127BFD71-F804-4858-A38B-CB90C5365F34}" type="pres">
      <dgm:prSet presAssocID="{996C92D7-71C8-4F1E-82BA-8379A1F2750A}" presName="diagram" presStyleCnt="0">
        <dgm:presLayoutVars>
          <dgm:dir/>
          <dgm:resizeHandles val="exact"/>
        </dgm:presLayoutVars>
      </dgm:prSet>
      <dgm:spPr/>
    </dgm:pt>
    <dgm:pt modelId="{3F908757-1FDB-4315-BD8F-0002CF271E65}" type="pres">
      <dgm:prSet presAssocID="{018BEF78-5E1C-4A53-B729-B33011E2CA2C}" presName="node" presStyleLbl="node1" presStyleIdx="0" presStyleCnt="6">
        <dgm:presLayoutVars>
          <dgm:bulletEnabled val="1"/>
        </dgm:presLayoutVars>
      </dgm:prSet>
      <dgm:spPr/>
    </dgm:pt>
    <dgm:pt modelId="{C7272B70-A88C-4A65-A348-56BEB25AA984}" type="pres">
      <dgm:prSet presAssocID="{A056B0AD-3C2A-449D-801B-2742563B2773}" presName="sibTrans" presStyleCnt="0"/>
      <dgm:spPr/>
    </dgm:pt>
    <dgm:pt modelId="{2B691DFE-5FB5-4DFA-B65F-D2EDBB9E6FE1}" type="pres">
      <dgm:prSet presAssocID="{7400F849-7134-41B3-8EFC-E801A328EC3D}" presName="node" presStyleLbl="node1" presStyleIdx="1" presStyleCnt="6">
        <dgm:presLayoutVars>
          <dgm:bulletEnabled val="1"/>
        </dgm:presLayoutVars>
      </dgm:prSet>
      <dgm:spPr/>
    </dgm:pt>
    <dgm:pt modelId="{B1C2A4DB-1C2D-4356-87CC-7513EFF4899A}" type="pres">
      <dgm:prSet presAssocID="{A166495B-5B0F-402F-9D23-CD65B8527E29}" presName="sibTrans" presStyleCnt="0"/>
      <dgm:spPr/>
    </dgm:pt>
    <dgm:pt modelId="{660506FB-2745-4A81-8C18-D8A9B011F46B}" type="pres">
      <dgm:prSet presAssocID="{6723A6DC-00CE-4E04-B1A9-770BB2078C7A}" presName="node" presStyleLbl="node1" presStyleIdx="2" presStyleCnt="6">
        <dgm:presLayoutVars>
          <dgm:bulletEnabled val="1"/>
        </dgm:presLayoutVars>
      </dgm:prSet>
      <dgm:spPr/>
    </dgm:pt>
    <dgm:pt modelId="{09DB2BA4-2B90-4234-9393-4BF6402B1949}" type="pres">
      <dgm:prSet presAssocID="{30745879-5019-4A0B-A0A2-BE121187C28B}" presName="sibTrans" presStyleCnt="0"/>
      <dgm:spPr/>
    </dgm:pt>
    <dgm:pt modelId="{653BEB8C-EEF4-4541-8F47-80FB37727E60}" type="pres">
      <dgm:prSet presAssocID="{6E0CD8ED-6647-4318-86C3-C9C3DB13556E}" presName="node" presStyleLbl="node1" presStyleIdx="3" presStyleCnt="6">
        <dgm:presLayoutVars>
          <dgm:bulletEnabled val="1"/>
        </dgm:presLayoutVars>
      </dgm:prSet>
      <dgm:spPr/>
    </dgm:pt>
    <dgm:pt modelId="{60BC4237-F5B6-47FF-AF67-864A70D9FCE5}" type="pres">
      <dgm:prSet presAssocID="{A824D91F-5E41-43FA-9452-F8CDFDE8CB64}" presName="sibTrans" presStyleCnt="0"/>
      <dgm:spPr/>
    </dgm:pt>
    <dgm:pt modelId="{41F7C73B-69A7-4FE6-A8D0-9EA34668A18C}" type="pres">
      <dgm:prSet presAssocID="{409B6613-9329-487C-B33D-D968BEF7AA69}" presName="node" presStyleLbl="node1" presStyleIdx="4" presStyleCnt="6">
        <dgm:presLayoutVars>
          <dgm:bulletEnabled val="1"/>
        </dgm:presLayoutVars>
      </dgm:prSet>
      <dgm:spPr/>
    </dgm:pt>
    <dgm:pt modelId="{8ED26FDC-FD42-416A-8A66-04C015AE15FF}" type="pres">
      <dgm:prSet presAssocID="{9F0E48D8-F5EC-4BED-B0A7-BF52AC746D5E}" presName="sibTrans" presStyleCnt="0"/>
      <dgm:spPr/>
    </dgm:pt>
    <dgm:pt modelId="{29DA69A0-C44A-4CF9-92D7-29C0A2ABD471}" type="pres">
      <dgm:prSet presAssocID="{C0C92050-4E3D-4297-8618-1DD1FF209C76}" presName="node" presStyleLbl="node1" presStyleIdx="5" presStyleCnt="6">
        <dgm:presLayoutVars>
          <dgm:bulletEnabled val="1"/>
        </dgm:presLayoutVars>
      </dgm:prSet>
      <dgm:spPr/>
    </dgm:pt>
  </dgm:ptLst>
  <dgm:cxnLst>
    <dgm:cxn modelId="{888D2408-2124-463C-B5F8-B698259F671A}" type="presOf" srcId="{C0C92050-4E3D-4297-8618-1DD1FF209C76}" destId="{29DA69A0-C44A-4CF9-92D7-29C0A2ABD471}" srcOrd="0" destOrd="0" presId="urn:microsoft.com/office/officeart/2005/8/layout/default"/>
    <dgm:cxn modelId="{39823C1F-2E2F-4E5F-BE0C-F07E3445E989}" srcId="{996C92D7-71C8-4F1E-82BA-8379A1F2750A}" destId="{6E0CD8ED-6647-4318-86C3-C9C3DB13556E}" srcOrd="3" destOrd="0" parTransId="{9FA17467-814F-41F6-869E-EA16A4564959}" sibTransId="{A824D91F-5E41-43FA-9452-F8CDFDE8CB64}"/>
    <dgm:cxn modelId="{0A699464-462F-4E15-B7E1-F1157CF346D1}" type="presOf" srcId="{996C92D7-71C8-4F1E-82BA-8379A1F2750A}" destId="{127BFD71-F804-4858-A38B-CB90C5365F34}" srcOrd="0" destOrd="0" presId="urn:microsoft.com/office/officeart/2005/8/layout/default"/>
    <dgm:cxn modelId="{DB11D067-19E1-4846-B464-27DEA8019828}" srcId="{996C92D7-71C8-4F1E-82BA-8379A1F2750A}" destId="{018BEF78-5E1C-4A53-B729-B33011E2CA2C}" srcOrd="0" destOrd="0" parTransId="{469C745A-B528-42FA-AAE9-DB034F4C3F87}" sibTransId="{A056B0AD-3C2A-449D-801B-2742563B2773}"/>
    <dgm:cxn modelId="{9E8DB66F-DD17-497D-824B-BB25C4463A7D}" type="presOf" srcId="{409B6613-9329-487C-B33D-D968BEF7AA69}" destId="{41F7C73B-69A7-4FE6-A8D0-9EA34668A18C}" srcOrd="0" destOrd="0" presId="urn:microsoft.com/office/officeart/2005/8/layout/default"/>
    <dgm:cxn modelId="{D7784D7B-C57D-4D4E-A61E-24403C97F4EE}" type="presOf" srcId="{7400F849-7134-41B3-8EFC-E801A328EC3D}" destId="{2B691DFE-5FB5-4DFA-B65F-D2EDBB9E6FE1}" srcOrd="0" destOrd="0" presId="urn:microsoft.com/office/officeart/2005/8/layout/default"/>
    <dgm:cxn modelId="{E9835A8C-888A-48A9-A35F-C753CDC60997}" srcId="{996C92D7-71C8-4F1E-82BA-8379A1F2750A}" destId="{409B6613-9329-487C-B33D-D968BEF7AA69}" srcOrd="4" destOrd="0" parTransId="{89E0412C-53DC-4ED2-BA23-00E8AA9A2B71}" sibTransId="{9F0E48D8-F5EC-4BED-B0A7-BF52AC746D5E}"/>
    <dgm:cxn modelId="{4CBF499D-A5C1-4C02-9E45-0CDACFF7CC84}" type="presOf" srcId="{6E0CD8ED-6647-4318-86C3-C9C3DB13556E}" destId="{653BEB8C-EEF4-4541-8F47-80FB37727E60}" srcOrd="0" destOrd="0" presId="urn:microsoft.com/office/officeart/2005/8/layout/default"/>
    <dgm:cxn modelId="{E0980BB9-7034-4354-8930-CB10798AA263}" srcId="{996C92D7-71C8-4F1E-82BA-8379A1F2750A}" destId="{7400F849-7134-41B3-8EFC-E801A328EC3D}" srcOrd="1" destOrd="0" parTransId="{EF2B7E06-4114-4DC1-BA13-063020FE0CA3}" sibTransId="{A166495B-5B0F-402F-9D23-CD65B8527E29}"/>
    <dgm:cxn modelId="{EFB257C6-F814-49F9-B544-6ABE28DB11F4}" type="presOf" srcId="{018BEF78-5E1C-4A53-B729-B33011E2CA2C}" destId="{3F908757-1FDB-4315-BD8F-0002CF271E65}" srcOrd="0" destOrd="0" presId="urn:microsoft.com/office/officeart/2005/8/layout/default"/>
    <dgm:cxn modelId="{DCF5A2E3-F181-43E3-AFC2-F83A7BEBBF3C}" srcId="{996C92D7-71C8-4F1E-82BA-8379A1F2750A}" destId="{6723A6DC-00CE-4E04-B1A9-770BB2078C7A}" srcOrd="2" destOrd="0" parTransId="{5A75A33C-A516-49CB-A451-8388EA3F3071}" sibTransId="{30745879-5019-4A0B-A0A2-BE121187C28B}"/>
    <dgm:cxn modelId="{53AAE4F5-A25D-4418-A136-D054CA28B66F}" srcId="{996C92D7-71C8-4F1E-82BA-8379A1F2750A}" destId="{C0C92050-4E3D-4297-8618-1DD1FF209C76}" srcOrd="5" destOrd="0" parTransId="{D284A28D-F8E8-410F-91A2-AC8AB2AB9C7C}" sibTransId="{655C8C68-7D7D-47E2-9F56-EDC8048127E9}"/>
    <dgm:cxn modelId="{678182FF-0471-44DF-8F1C-174F84852A92}" type="presOf" srcId="{6723A6DC-00CE-4E04-B1A9-770BB2078C7A}" destId="{660506FB-2745-4A81-8C18-D8A9B011F46B}" srcOrd="0" destOrd="0" presId="urn:microsoft.com/office/officeart/2005/8/layout/default"/>
    <dgm:cxn modelId="{35DC125D-456B-4C84-AF01-102528D1CA0B}" type="presParOf" srcId="{127BFD71-F804-4858-A38B-CB90C5365F34}" destId="{3F908757-1FDB-4315-BD8F-0002CF271E65}" srcOrd="0" destOrd="0" presId="urn:microsoft.com/office/officeart/2005/8/layout/default"/>
    <dgm:cxn modelId="{D5BC7029-7073-48E4-83D8-EE891C21418B}" type="presParOf" srcId="{127BFD71-F804-4858-A38B-CB90C5365F34}" destId="{C7272B70-A88C-4A65-A348-56BEB25AA984}" srcOrd="1" destOrd="0" presId="urn:microsoft.com/office/officeart/2005/8/layout/default"/>
    <dgm:cxn modelId="{61545E4D-DC83-4644-A6F6-658B4D07F4DD}" type="presParOf" srcId="{127BFD71-F804-4858-A38B-CB90C5365F34}" destId="{2B691DFE-5FB5-4DFA-B65F-D2EDBB9E6FE1}" srcOrd="2" destOrd="0" presId="urn:microsoft.com/office/officeart/2005/8/layout/default"/>
    <dgm:cxn modelId="{F1705FEB-29CF-483C-88F3-B7479B20FC8F}" type="presParOf" srcId="{127BFD71-F804-4858-A38B-CB90C5365F34}" destId="{B1C2A4DB-1C2D-4356-87CC-7513EFF4899A}" srcOrd="3" destOrd="0" presId="urn:microsoft.com/office/officeart/2005/8/layout/default"/>
    <dgm:cxn modelId="{7A7F0544-09F2-4407-8253-A7A3FA6892F8}" type="presParOf" srcId="{127BFD71-F804-4858-A38B-CB90C5365F34}" destId="{660506FB-2745-4A81-8C18-D8A9B011F46B}" srcOrd="4" destOrd="0" presId="urn:microsoft.com/office/officeart/2005/8/layout/default"/>
    <dgm:cxn modelId="{76BF7236-96E7-41FA-B604-160D509F683F}" type="presParOf" srcId="{127BFD71-F804-4858-A38B-CB90C5365F34}" destId="{09DB2BA4-2B90-4234-9393-4BF6402B1949}" srcOrd="5" destOrd="0" presId="urn:microsoft.com/office/officeart/2005/8/layout/default"/>
    <dgm:cxn modelId="{5A2D213B-00EA-470A-8980-089309496E17}" type="presParOf" srcId="{127BFD71-F804-4858-A38B-CB90C5365F34}" destId="{653BEB8C-EEF4-4541-8F47-80FB37727E60}" srcOrd="6" destOrd="0" presId="urn:microsoft.com/office/officeart/2005/8/layout/default"/>
    <dgm:cxn modelId="{820DAF87-03D2-4730-BD4B-60E88DCA2F87}" type="presParOf" srcId="{127BFD71-F804-4858-A38B-CB90C5365F34}" destId="{60BC4237-F5B6-47FF-AF67-864A70D9FCE5}" srcOrd="7" destOrd="0" presId="urn:microsoft.com/office/officeart/2005/8/layout/default"/>
    <dgm:cxn modelId="{28C9C773-4F38-4530-A17E-7C853A330A39}" type="presParOf" srcId="{127BFD71-F804-4858-A38B-CB90C5365F34}" destId="{41F7C73B-69A7-4FE6-A8D0-9EA34668A18C}" srcOrd="8" destOrd="0" presId="urn:microsoft.com/office/officeart/2005/8/layout/default"/>
    <dgm:cxn modelId="{2C4BA8CB-2F86-4C36-97DB-ABFCCD9E8D96}" type="presParOf" srcId="{127BFD71-F804-4858-A38B-CB90C5365F34}" destId="{8ED26FDC-FD42-416A-8A66-04C015AE15FF}" srcOrd="9" destOrd="0" presId="urn:microsoft.com/office/officeart/2005/8/layout/default"/>
    <dgm:cxn modelId="{F190D755-5D00-4567-AE0A-EB67E6F931E8}" type="presParOf" srcId="{127BFD71-F804-4858-A38B-CB90C5365F34}" destId="{29DA69A0-C44A-4CF9-92D7-29C0A2ABD47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B7CE1-2739-4C25-945E-6C93B9FB50CA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La licencia implica obtener el permiso de una empresa para vender y/o fabricar uno o más de sus productos dentro de un área de mercado definida.</a:t>
          </a:r>
          <a:endParaRPr lang="en-US" sz="1900" kern="1200" dirty="0"/>
        </a:p>
      </dsp:txBody>
      <dsp:txXfrm>
        <a:off x="35968" y="35968"/>
        <a:ext cx="6850257" cy="1156108"/>
      </dsp:txXfrm>
    </dsp:sp>
    <dsp:sp modelId="{C97750D3-F77C-4A41-862F-DF55CD6BD720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/>
            <a:t>Dentro del desarrollo que Bayer hace para sus propias marcas, ocurre que no todas se adaptan a las necesidades del negocio, por lo que se decide “licenciarlas”</a:t>
          </a:r>
          <a:endParaRPr lang="en-US" sz="1900" kern="1200"/>
        </a:p>
      </dsp:txBody>
      <dsp:txXfrm>
        <a:off x="757327" y="1468686"/>
        <a:ext cx="6583888" cy="1156108"/>
      </dsp:txXfrm>
    </dsp:sp>
    <dsp:sp modelId="{3DD69B7A-76D1-4B39-B88F-0F6D6C5C41B2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/>
            <a:t>Ponemos a disposición de otras empresas las tecnologías desarrolladas por Bayer, lo que permite la diversificación del mercado como la posibilidad de llegar a productores no contemplados dentro del negocio de Bayer CS</a:t>
          </a:r>
          <a:endParaRPr lang="en-US" sz="1900" kern="1200"/>
        </a:p>
      </dsp:txBody>
      <dsp:txXfrm>
        <a:off x="1478687" y="2901405"/>
        <a:ext cx="6583888" cy="1156108"/>
      </dsp:txXfrm>
    </dsp:sp>
    <dsp:sp modelId="{BC3A7397-0626-42E6-8ECC-A62E50614041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ACE35044-9292-465D-98EE-68D95E808F37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28D0D-E754-4CCD-B6BE-C2FDAFDC3542}">
      <dsp:nvSpPr>
        <dsp:cNvPr id="0" name=""/>
        <dsp:cNvSpPr/>
      </dsp:nvSpPr>
      <dsp:spPr>
        <a:xfrm>
          <a:off x="3770" y="1366515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82138-9890-4FE8-B9C5-7C62584AFD8E}">
      <dsp:nvSpPr>
        <dsp:cNvPr id="0" name=""/>
        <dsp:cNvSpPr/>
      </dsp:nvSpPr>
      <dsp:spPr>
        <a:xfrm>
          <a:off x="207888" y="1560428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Gestión de contratos</a:t>
          </a:r>
          <a:endParaRPr lang="en-US" sz="1800" kern="1200"/>
        </a:p>
      </dsp:txBody>
      <dsp:txXfrm>
        <a:off x="242055" y="1594595"/>
        <a:ext cx="1768734" cy="1098204"/>
      </dsp:txXfrm>
    </dsp:sp>
    <dsp:sp modelId="{D570C02C-44B6-4498-9F03-D32BC04694AD}">
      <dsp:nvSpPr>
        <dsp:cNvPr id="0" name=""/>
        <dsp:cNvSpPr/>
      </dsp:nvSpPr>
      <dsp:spPr>
        <a:xfrm>
          <a:off x="2249075" y="1366515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2F1DC-861D-4E41-BE68-4FB128F7E751}">
      <dsp:nvSpPr>
        <dsp:cNvPr id="0" name=""/>
        <dsp:cNvSpPr/>
      </dsp:nvSpPr>
      <dsp:spPr>
        <a:xfrm>
          <a:off x="2453194" y="1560428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Interacción con distintas áreas.</a:t>
          </a:r>
          <a:endParaRPr lang="es-MX" sz="1800" kern="1200" dirty="0"/>
        </a:p>
      </dsp:txBody>
      <dsp:txXfrm>
        <a:off x="2487361" y="1594595"/>
        <a:ext cx="1768734" cy="1098204"/>
      </dsp:txXfrm>
    </dsp:sp>
    <dsp:sp modelId="{22AA7864-A857-4239-A987-D4A3CDAF5A8D}">
      <dsp:nvSpPr>
        <dsp:cNvPr id="0" name=""/>
        <dsp:cNvSpPr/>
      </dsp:nvSpPr>
      <dsp:spPr>
        <a:xfrm>
          <a:off x="4494381" y="1366515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C6F5A-FA16-4D21-89A1-539ACF12EB39}">
      <dsp:nvSpPr>
        <dsp:cNvPr id="0" name=""/>
        <dsp:cNvSpPr/>
      </dsp:nvSpPr>
      <dsp:spPr>
        <a:xfrm>
          <a:off x="4698500" y="1560428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Solicitud de reporte de ventas de Regalías</a:t>
          </a:r>
          <a:endParaRPr lang="en-US" sz="1800" kern="1200" dirty="0"/>
        </a:p>
      </dsp:txBody>
      <dsp:txXfrm>
        <a:off x="4732667" y="1594595"/>
        <a:ext cx="1768734" cy="1098204"/>
      </dsp:txXfrm>
    </dsp:sp>
    <dsp:sp modelId="{5DD647C6-248C-45C0-93A2-18C596DC2D59}">
      <dsp:nvSpPr>
        <dsp:cNvPr id="0" name=""/>
        <dsp:cNvSpPr/>
      </dsp:nvSpPr>
      <dsp:spPr>
        <a:xfrm>
          <a:off x="6739687" y="1366515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CC86C-ADEA-403F-978F-336A82E14220}">
      <dsp:nvSpPr>
        <dsp:cNvPr id="0" name=""/>
        <dsp:cNvSpPr/>
      </dsp:nvSpPr>
      <dsp:spPr>
        <a:xfrm>
          <a:off x="6943805" y="1560428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Seguimiento de pedidos de suministro</a:t>
          </a:r>
          <a:endParaRPr lang="en-US" sz="1800" kern="1200"/>
        </a:p>
      </dsp:txBody>
      <dsp:txXfrm>
        <a:off x="6977972" y="1594595"/>
        <a:ext cx="1768734" cy="1098204"/>
      </dsp:txXfrm>
    </dsp:sp>
    <dsp:sp modelId="{34737B1C-3CE3-409C-800D-5B218763065B}">
      <dsp:nvSpPr>
        <dsp:cNvPr id="0" name=""/>
        <dsp:cNvSpPr/>
      </dsp:nvSpPr>
      <dsp:spPr>
        <a:xfrm>
          <a:off x="8984992" y="1366515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00B28-EA3F-4110-BBA5-F4308F9310F1}">
      <dsp:nvSpPr>
        <dsp:cNvPr id="0" name=""/>
        <dsp:cNvSpPr/>
      </dsp:nvSpPr>
      <dsp:spPr>
        <a:xfrm>
          <a:off x="9189111" y="1560428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Gestión de consultas y reclamos de los licenciatarios</a:t>
          </a:r>
          <a:endParaRPr lang="en-US" sz="1800" kern="1200"/>
        </a:p>
      </dsp:txBody>
      <dsp:txXfrm>
        <a:off x="9223278" y="1594595"/>
        <a:ext cx="1768734" cy="1098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90A64-F303-44AD-87D9-AD14867AD1AF}">
      <dsp:nvSpPr>
        <dsp:cNvPr id="0" name=""/>
        <dsp:cNvSpPr/>
      </dsp:nvSpPr>
      <dsp:spPr>
        <a:xfrm>
          <a:off x="4283803" y="308"/>
          <a:ext cx="927230" cy="927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 dirty="0"/>
            <a:t>Solicitud de Cantidades  a despachar al </a:t>
          </a:r>
          <a:r>
            <a:rPr lang="es-AR" sz="900" kern="1200" dirty="0" err="1"/>
            <a:t>Lic</a:t>
          </a:r>
          <a:endParaRPr lang="es-AR" sz="900" kern="1200" dirty="0"/>
        </a:p>
      </dsp:txBody>
      <dsp:txXfrm>
        <a:off x="4419593" y="136098"/>
        <a:ext cx="655650" cy="655650"/>
      </dsp:txXfrm>
    </dsp:sp>
    <dsp:sp modelId="{CA98E332-9557-43F1-AC38-C9D95D4A693D}">
      <dsp:nvSpPr>
        <dsp:cNvPr id="0" name=""/>
        <dsp:cNvSpPr/>
      </dsp:nvSpPr>
      <dsp:spPr>
        <a:xfrm rot="1350000">
          <a:off x="5260856" y="571157"/>
          <a:ext cx="246395" cy="31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5263669" y="619601"/>
        <a:ext cx="172477" cy="187764"/>
      </dsp:txXfrm>
    </dsp:sp>
    <dsp:sp modelId="{A06DC675-B063-41A6-B474-30F1AF99684A}">
      <dsp:nvSpPr>
        <dsp:cNvPr id="0" name=""/>
        <dsp:cNvSpPr/>
      </dsp:nvSpPr>
      <dsp:spPr>
        <a:xfrm>
          <a:off x="5569960" y="533052"/>
          <a:ext cx="927230" cy="927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/>
            <a:t>armado de documento</a:t>
          </a:r>
        </a:p>
      </dsp:txBody>
      <dsp:txXfrm>
        <a:off x="5705750" y="668842"/>
        <a:ext cx="655650" cy="655650"/>
      </dsp:txXfrm>
    </dsp:sp>
    <dsp:sp modelId="{B36C1CBB-FA76-4BDC-9636-4396B3596E10}">
      <dsp:nvSpPr>
        <dsp:cNvPr id="0" name=""/>
        <dsp:cNvSpPr/>
      </dsp:nvSpPr>
      <dsp:spPr>
        <a:xfrm rot="4050000">
          <a:off x="6174081" y="1476833"/>
          <a:ext cx="246395" cy="31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6196896" y="1505275"/>
        <a:ext cx="172477" cy="187764"/>
      </dsp:txXfrm>
    </dsp:sp>
    <dsp:sp modelId="{AED9F3C8-163F-4601-8088-B43BCA34BC00}">
      <dsp:nvSpPr>
        <dsp:cNvPr id="0" name=""/>
        <dsp:cNvSpPr/>
      </dsp:nvSpPr>
      <dsp:spPr>
        <a:xfrm>
          <a:off x="6102704" y="1819209"/>
          <a:ext cx="927230" cy="927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/>
            <a:t>envío a Custormer Interface</a:t>
          </a:r>
        </a:p>
      </dsp:txBody>
      <dsp:txXfrm>
        <a:off x="6238494" y="1954999"/>
        <a:ext cx="655650" cy="655650"/>
      </dsp:txXfrm>
    </dsp:sp>
    <dsp:sp modelId="{7C6A1D1E-9295-4850-BF8D-4E04D373C22A}">
      <dsp:nvSpPr>
        <dsp:cNvPr id="0" name=""/>
        <dsp:cNvSpPr/>
      </dsp:nvSpPr>
      <dsp:spPr>
        <a:xfrm rot="6750000">
          <a:off x="6179418" y="2762990"/>
          <a:ext cx="246395" cy="31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 rot="10800000">
        <a:off x="6230521" y="2791432"/>
        <a:ext cx="172477" cy="187764"/>
      </dsp:txXfrm>
    </dsp:sp>
    <dsp:sp modelId="{D97353B3-94E1-4C3C-8FC3-55F6813284F3}">
      <dsp:nvSpPr>
        <dsp:cNvPr id="0" name=""/>
        <dsp:cNvSpPr/>
      </dsp:nvSpPr>
      <dsp:spPr>
        <a:xfrm>
          <a:off x="5569960" y="3105367"/>
          <a:ext cx="927230" cy="927230"/>
        </a:xfrm>
        <a:prstGeom prst="ellipse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/>
            <a:t>Paso a Customer Operations</a:t>
          </a:r>
        </a:p>
      </dsp:txBody>
      <dsp:txXfrm>
        <a:off x="5705750" y="3241157"/>
        <a:ext cx="655650" cy="655650"/>
      </dsp:txXfrm>
    </dsp:sp>
    <dsp:sp modelId="{D1C01D2F-DEF9-4679-8334-DAE333A09FAC}">
      <dsp:nvSpPr>
        <dsp:cNvPr id="0" name=""/>
        <dsp:cNvSpPr/>
      </dsp:nvSpPr>
      <dsp:spPr>
        <a:xfrm rot="9450000">
          <a:off x="5273742" y="3676215"/>
          <a:ext cx="246395" cy="31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 rot="10800000">
        <a:off x="5344847" y="3724659"/>
        <a:ext cx="172477" cy="187764"/>
      </dsp:txXfrm>
    </dsp:sp>
    <dsp:sp modelId="{A2CA3DC2-4CD8-4F55-B018-76C9CADD11D5}">
      <dsp:nvSpPr>
        <dsp:cNvPr id="0" name=""/>
        <dsp:cNvSpPr/>
      </dsp:nvSpPr>
      <dsp:spPr>
        <a:xfrm>
          <a:off x="4283803" y="3638110"/>
          <a:ext cx="927230" cy="927230"/>
        </a:xfrm>
        <a:prstGeom prst="ellipse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/>
            <a:t>Generar Pedido</a:t>
          </a:r>
        </a:p>
      </dsp:txBody>
      <dsp:txXfrm>
        <a:off x="4419593" y="3773900"/>
        <a:ext cx="655650" cy="655650"/>
      </dsp:txXfrm>
    </dsp:sp>
    <dsp:sp modelId="{A6B57B59-EAD5-4934-B0F6-571B585CD486}">
      <dsp:nvSpPr>
        <dsp:cNvPr id="0" name=""/>
        <dsp:cNvSpPr/>
      </dsp:nvSpPr>
      <dsp:spPr>
        <a:xfrm rot="12150000">
          <a:off x="3987584" y="3681552"/>
          <a:ext cx="246395" cy="31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 rot="10800000">
        <a:off x="4058689" y="3758284"/>
        <a:ext cx="172477" cy="187764"/>
      </dsp:txXfrm>
    </dsp:sp>
    <dsp:sp modelId="{7F916257-7B09-431B-B2A4-39ADEAF5974C}">
      <dsp:nvSpPr>
        <dsp:cNvPr id="0" name=""/>
        <dsp:cNvSpPr/>
      </dsp:nvSpPr>
      <dsp:spPr>
        <a:xfrm>
          <a:off x="2997646" y="3105367"/>
          <a:ext cx="927230" cy="927230"/>
        </a:xfrm>
        <a:prstGeom prst="ellipse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/>
            <a:t>liberación de Finanzas</a:t>
          </a:r>
        </a:p>
      </dsp:txBody>
      <dsp:txXfrm>
        <a:off x="3133436" y="3241157"/>
        <a:ext cx="655650" cy="655650"/>
      </dsp:txXfrm>
    </dsp:sp>
    <dsp:sp modelId="{9BBFE707-BB5E-4DBC-8397-197C7179A3B0}">
      <dsp:nvSpPr>
        <dsp:cNvPr id="0" name=""/>
        <dsp:cNvSpPr/>
      </dsp:nvSpPr>
      <dsp:spPr>
        <a:xfrm rot="14850000">
          <a:off x="3074360" y="2775876"/>
          <a:ext cx="246395" cy="31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 rot="10800000">
        <a:off x="3125463" y="2872610"/>
        <a:ext cx="172477" cy="187764"/>
      </dsp:txXfrm>
    </dsp:sp>
    <dsp:sp modelId="{33CF1613-8695-4F85-BE4D-74A188C7FA87}">
      <dsp:nvSpPr>
        <dsp:cNvPr id="0" name=""/>
        <dsp:cNvSpPr/>
      </dsp:nvSpPr>
      <dsp:spPr>
        <a:xfrm>
          <a:off x="2464902" y="1819209"/>
          <a:ext cx="927230" cy="927230"/>
        </a:xfrm>
        <a:prstGeom prst="ellipse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/>
            <a:t>Despacho</a:t>
          </a:r>
        </a:p>
      </dsp:txBody>
      <dsp:txXfrm>
        <a:off x="2600692" y="1954999"/>
        <a:ext cx="655650" cy="655650"/>
      </dsp:txXfrm>
    </dsp:sp>
    <dsp:sp modelId="{B082B909-95C1-45CA-8F49-166D21C39B8B}">
      <dsp:nvSpPr>
        <dsp:cNvPr id="0" name=""/>
        <dsp:cNvSpPr/>
      </dsp:nvSpPr>
      <dsp:spPr>
        <a:xfrm rot="17550000">
          <a:off x="3069023" y="1489718"/>
          <a:ext cx="246395" cy="31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3091838" y="1586452"/>
        <a:ext cx="172477" cy="187764"/>
      </dsp:txXfrm>
    </dsp:sp>
    <dsp:sp modelId="{3566CC30-9093-438E-83C1-C1C434FC706F}">
      <dsp:nvSpPr>
        <dsp:cNvPr id="0" name=""/>
        <dsp:cNvSpPr/>
      </dsp:nvSpPr>
      <dsp:spPr>
        <a:xfrm>
          <a:off x="2997646" y="533052"/>
          <a:ext cx="927230" cy="927230"/>
        </a:xfrm>
        <a:prstGeom prst="ellipse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900" kern="1200"/>
            <a:t>Facturación</a:t>
          </a:r>
        </a:p>
      </dsp:txBody>
      <dsp:txXfrm>
        <a:off x="3133436" y="668842"/>
        <a:ext cx="655650" cy="655650"/>
      </dsp:txXfrm>
    </dsp:sp>
    <dsp:sp modelId="{F1A6785E-47C2-48FE-8BCE-E0B6DA832159}">
      <dsp:nvSpPr>
        <dsp:cNvPr id="0" name=""/>
        <dsp:cNvSpPr/>
      </dsp:nvSpPr>
      <dsp:spPr>
        <a:xfrm rot="20250000">
          <a:off x="3974699" y="576494"/>
          <a:ext cx="246395" cy="31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3977512" y="653226"/>
        <a:ext cx="172477" cy="187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90A64-F303-44AD-87D9-AD14867AD1AF}">
      <dsp:nvSpPr>
        <dsp:cNvPr id="0" name=""/>
        <dsp:cNvSpPr/>
      </dsp:nvSpPr>
      <dsp:spPr>
        <a:xfrm>
          <a:off x="4509894" y="904"/>
          <a:ext cx="903674" cy="903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800" kern="1200"/>
            <a:t>Solicitud de reporte a licenciatarios</a:t>
          </a:r>
        </a:p>
      </dsp:txBody>
      <dsp:txXfrm>
        <a:off x="4642234" y="133244"/>
        <a:ext cx="638994" cy="638994"/>
      </dsp:txXfrm>
    </dsp:sp>
    <dsp:sp modelId="{CA98E332-9557-43F1-AC38-C9D95D4A693D}">
      <dsp:nvSpPr>
        <dsp:cNvPr id="0" name=""/>
        <dsp:cNvSpPr/>
      </dsp:nvSpPr>
      <dsp:spPr>
        <a:xfrm rot="1200000">
          <a:off x="5472973" y="530139"/>
          <a:ext cx="240767" cy="30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>
        <a:off x="5475151" y="578785"/>
        <a:ext cx="168537" cy="182994"/>
      </dsp:txXfrm>
    </dsp:sp>
    <dsp:sp modelId="{A06DC675-B063-41A6-B474-30F1AF99684A}">
      <dsp:nvSpPr>
        <dsp:cNvPr id="0" name=""/>
        <dsp:cNvSpPr/>
      </dsp:nvSpPr>
      <dsp:spPr>
        <a:xfrm>
          <a:off x="5785952" y="465351"/>
          <a:ext cx="903674" cy="903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800" kern="1200"/>
            <a:t>Generar listado de pedidos para control</a:t>
          </a:r>
        </a:p>
      </dsp:txBody>
      <dsp:txXfrm>
        <a:off x="5918292" y="597691"/>
        <a:ext cx="638994" cy="638994"/>
      </dsp:txXfrm>
    </dsp:sp>
    <dsp:sp modelId="{B36C1CBB-FA76-4BDC-9636-4396B3596E10}">
      <dsp:nvSpPr>
        <dsp:cNvPr id="0" name=""/>
        <dsp:cNvSpPr/>
      </dsp:nvSpPr>
      <dsp:spPr>
        <a:xfrm rot="3600000">
          <a:off x="6453486" y="1346803"/>
          <a:ext cx="240767" cy="30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>
        <a:off x="6471544" y="1376524"/>
        <a:ext cx="168537" cy="182994"/>
      </dsp:txXfrm>
    </dsp:sp>
    <dsp:sp modelId="{AED9F3C8-163F-4601-8088-B43BCA34BC00}">
      <dsp:nvSpPr>
        <dsp:cNvPr id="0" name=""/>
        <dsp:cNvSpPr/>
      </dsp:nvSpPr>
      <dsp:spPr>
        <a:xfrm>
          <a:off x="6464928" y="1641373"/>
          <a:ext cx="903674" cy="903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800" kern="1200"/>
            <a:t>envío a Custormer Interface</a:t>
          </a:r>
        </a:p>
      </dsp:txBody>
      <dsp:txXfrm>
        <a:off x="6597268" y="1773713"/>
        <a:ext cx="638994" cy="638994"/>
      </dsp:txXfrm>
    </dsp:sp>
    <dsp:sp modelId="{7C6A1D1E-9295-4850-BF8D-4E04D373C22A}">
      <dsp:nvSpPr>
        <dsp:cNvPr id="0" name=""/>
        <dsp:cNvSpPr/>
      </dsp:nvSpPr>
      <dsp:spPr>
        <a:xfrm rot="6000000">
          <a:off x="6679662" y="2602665"/>
          <a:ext cx="240767" cy="30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 rot="10800000">
        <a:off x="6722048" y="2628097"/>
        <a:ext cx="168537" cy="182994"/>
      </dsp:txXfrm>
    </dsp:sp>
    <dsp:sp modelId="{D97353B3-94E1-4C3C-8FC3-55F6813284F3}">
      <dsp:nvSpPr>
        <dsp:cNvPr id="0" name=""/>
        <dsp:cNvSpPr/>
      </dsp:nvSpPr>
      <dsp:spPr>
        <a:xfrm>
          <a:off x="6229122" y="2978695"/>
          <a:ext cx="903674" cy="903674"/>
        </a:xfrm>
        <a:prstGeom prst="ellipse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800" kern="1200"/>
            <a:t>Paso a Customer Operations</a:t>
          </a:r>
        </a:p>
      </dsp:txBody>
      <dsp:txXfrm>
        <a:off x="6361462" y="3111035"/>
        <a:ext cx="638994" cy="638994"/>
      </dsp:txXfrm>
    </dsp:sp>
    <dsp:sp modelId="{D1C01D2F-DEF9-4679-8334-DAE333A09FAC}">
      <dsp:nvSpPr>
        <dsp:cNvPr id="0" name=""/>
        <dsp:cNvSpPr/>
      </dsp:nvSpPr>
      <dsp:spPr>
        <a:xfrm rot="8400000">
          <a:off x="6045670" y="3710095"/>
          <a:ext cx="240767" cy="30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 rot="10800000">
        <a:off x="6109451" y="3747879"/>
        <a:ext cx="168537" cy="182994"/>
      </dsp:txXfrm>
    </dsp:sp>
    <dsp:sp modelId="{A2CA3DC2-4CD8-4F55-B018-76C9CADD11D5}">
      <dsp:nvSpPr>
        <dsp:cNvPr id="0" name=""/>
        <dsp:cNvSpPr/>
      </dsp:nvSpPr>
      <dsp:spPr>
        <a:xfrm>
          <a:off x="5188870" y="3851570"/>
          <a:ext cx="903674" cy="903674"/>
        </a:xfrm>
        <a:prstGeom prst="ellipse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800" kern="1200"/>
            <a:t>Generar Pedido</a:t>
          </a:r>
        </a:p>
      </dsp:txBody>
      <dsp:txXfrm>
        <a:off x="5321210" y="3983910"/>
        <a:ext cx="638994" cy="638994"/>
      </dsp:txXfrm>
    </dsp:sp>
    <dsp:sp modelId="{A6B57B59-EAD5-4934-B0F6-571B585CD486}">
      <dsp:nvSpPr>
        <dsp:cNvPr id="0" name=""/>
        <dsp:cNvSpPr/>
      </dsp:nvSpPr>
      <dsp:spPr>
        <a:xfrm rot="10800000">
          <a:off x="4848162" y="4150912"/>
          <a:ext cx="240767" cy="30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 rot="10800000">
        <a:off x="4920392" y="4211910"/>
        <a:ext cx="168537" cy="182994"/>
      </dsp:txXfrm>
    </dsp:sp>
    <dsp:sp modelId="{953E55E1-D13B-42DA-8B60-AC5497BD6B5B}">
      <dsp:nvSpPr>
        <dsp:cNvPr id="0" name=""/>
        <dsp:cNvSpPr/>
      </dsp:nvSpPr>
      <dsp:spPr>
        <a:xfrm>
          <a:off x="3830917" y="3851570"/>
          <a:ext cx="903674" cy="903674"/>
        </a:xfrm>
        <a:prstGeom prst="ellipse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800" kern="1200"/>
            <a:t>Pedido de liberación</a:t>
          </a:r>
        </a:p>
      </dsp:txBody>
      <dsp:txXfrm>
        <a:off x="3963257" y="3983910"/>
        <a:ext cx="638994" cy="638994"/>
      </dsp:txXfrm>
    </dsp:sp>
    <dsp:sp modelId="{67B285F1-FA67-46A3-856D-60D875792A2D}">
      <dsp:nvSpPr>
        <dsp:cNvPr id="0" name=""/>
        <dsp:cNvSpPr/>
      </dsp:nvSpPr>
      <dsp:spPr>
        <a:xfrm rot="13200000">
          <a:off x="3647465" y="3718855"/>
          <a:ext cx="240767" cy="30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 rot="10800000">
        <a:off x="3711246" y="3803067"/>
        <a:ext cx="168537" cy="182994"/>
      </dsp:txXfrm>
    </dsp:sp>
    <dsp:sp modelId="{7F916257-7B09-431B-B2A4-39ADEAF5974C}">
      <dsp:nvSpPr>
        <dsp:cNvPr id="0" name=""/>
        <dsp:cNvSpPr/>
      </dsp:nvSpPr>
      <dsp:spPr>
        <a:xfrm>
          <a:off x="2790665" y="2978695"/>
          <a:ext cx="903674" cy="903674"/>
        </a:xfrm>
        <a:prstGeom prst="ellipse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800" kern="1200"/>
            <a:t>liberación de Finanzas</a:t>
          </a:r>
        </a:p>
      </dsp:txBody>
      <dsp:txXfrm>
        <a:off x="2923005" y="3111035"/>
        <a:ext cx="638994" cy="638994"/>
      </dsp:txXfrm>
    </dsp:sp>
    <dsp:sp modelId="{9BBFE707-BB5E-4DBC-8397-197C7179A3B0}">
      <dsp:nvSpPr>
        <dsp:cNvPr id="0" name=""/>
        <dsp:cNvSpPr/>
      </dsp:nvSpPr>
      <dsp:spPr>
        <a:xfrm rot="15600000">
          <a:off x="3005399" y="2616087"/>
          <a:ext cx="240767" cy="30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 rot="10800000">
        <a:off x="3047785" y="2712651"/>
        <a:ext cx="168537" cy="182994"/>
      </dsp:txXfrm>
    </dsp:sp>
    <dsp:sp modelId="{33CF1613-8695-4F85-BE4D-74A188C7FA87}">
      <dsp:nvSpPr>
        <dsp:cNvPr id="0" name=""/>
        <dsp:cNvSpPr/>
      </dsp:nvSpPr>
      <dsp:spPr>
        <a:xfrm>
          <a:off x="2554859" y="1641373"/>
          <a:ext cx="903674" cy="903674"/>
        </a:xfrm>
        <a:prstGeom prst="ellipse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800" kern="1200"/>
            <a:t>Facturación</a:t>
          </a:r>
        </a:p>
      </dsp:txBody>
      <dsp:txXfrm>
        <a:off x="2687199" y="1773713"/>
        <a:ext cx="638994" cy="638994"/>
      </dsp:txXfrm>
    </dsp:sp>
    <dsp:sp modelId="{B082B909-95C1-45CA-8F49-166D21C39B8B}">
      <dsp:nvSpPr>
        <dsp:cNvPr id="0" name=""/>
        <dsp:cNvSpPr/>
      </dsp:nvSpPr>
      <dsp:spPr>
        <a:xfrm rot="18000000">
          <a:off x="3222394" y="1358606"/>
          <a:ext cx="240767" cy="30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>
        <a:off x="3240452" y="1450881"/>
        <a:ext cx="168537" cy="182994"/>
      </dsp:txXfrm>
    </dsp:sp>
    <dsp:sp modelId="{3566CC30-9093-438E-83C1-C1C434FC706F}">
      <dsp:nvSpPr>
        <dsp:cNvPr id="0" name=""/>
        <dsp:cNvSpPr/>
      </dsp:nvSpPr>
      <dsp:spPr>
        <a:xfrm>
          <a:off x="3233836" y="465351"/>
          <a:ext cx="903674" cy="9036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800" kern="1200"/>
            <a:t>envío de PDF al Licenciatario</a:t>
          </a:r>
        </a:p>
      </dsp:txBody>
      <dsp:txXfrm>
        <a:off x="3366176" y="597691"/>
        <a:ext cx="638994" cy="638994"/>
      </dsp:txXfrm>
    </dsp:sp>
    <dsp:sp modelId="{F1A6785E-47C2-48FE-8BCE-E0B6DA832159}">
      <dsp:nvSpPr>
        <dsp:cNvPr id="0" name=""/>
        <dsp:cNvSpPr/>
      </dsp:nvSpPr>
      <dsp:spPr>
        <a:xfrm rot="20400000">
          <a:off x="4196915" y="534801"/>
          <a:ext cx="240767" cy="30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600" kern="1200"/>
        </a:p>
      </dsp:txBody>
      <dsp:txXfrm>
        <a:off x="4199093" y="608151"/>
        <a:ext cx="168537" cy="182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08757-1FDB-4315-BD8F-0002CF271E65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Customer Interface</a:t>
          </a:r>
          <a:endParaRPr lang="en-US" sz="4100" kern="1200"/>
        </a:p>
      </dsp:txBody>
      <dsp:txXfrm>
        <a:off x="0" y="93057"/>
        <a:ext cx="3005666" cy="1803399"/>
      </dsp:txXfrm>
    </dsp:sp>
    <dsp:sp modelId="{2B691DFE-5FB5-4DFA-B65F-D2EDBB9E6FE1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Cobranzas</a:t>
          </a:r>
          <a:endParaRPr lang="en-US" sz="4100" kern="1200"/>
        </a:p>
      </dsp:txBody>
      <dsp:txXfrm>
        <a:off x="3306233" y="93057"/>
        <a:ext cx="3005666" cy="1803399"/>
      </dsp:txXfrm>
    </dsp:sp>
    <dsp:sp modelId="{660506FB-2745-4A81-8C18-D8A9B011F46B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Créditos</a:t>
          </a:r>
          <a:endParaRPr lang="en-US" sz="4100" kern="1200"/>
        </a:p>
      </dsp:txBody>
      <dsp:txXfrm>
        <a:off x="6612466" y="93057"/>
        <a:ext cx="3005666" cy="1803399"/>
      </dsp:txXfrm>
    </dsp:sp>
    <dsp:sp modelId="{653BEB8C-EEF4-4541-8F47-80FB37727E60}">
      <dsp:nvSpPr>
        <dsp:cNvPr id="0" name=""/>
        <dsp:cNvSpPr/>
      </dsp:nvSpPr>
      <dsp:spPr>
        <a:xfrm>
          <a:off x="0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Logística</a:t>
          </a:r>
          <a:endParaRPr lang="en-US" sz="4100" kern="1200"/>
        </a:p>
      </dsp:txBody>
      <dsp:txXfrm>
        <a:off x="0" y="2197024"/>
        <a:ext cx="3005666" cy="1803399"/>
      </dsp:txXfrm>
    </dsp:sp>
    <dsp:sp modelId="{41F7C73B-69A7-4FE6-A8D0-9EA34668A18C}">
      <dsp:nvSpPr>
        <dsp:cNvPr id="0" name=""/>
        <dsp:cNvSpPr/>
      </dsp:nvSpPr>
      <dsp:spPr>
        <a:xfrm>
          <a:off x="3306233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Regulatorio</a:t>
          </a:r>
          <a:endParaRPr lang="en-US" sz="4100" kern="1200"/>
        </a:p>
      </dsp:txBody>
      <dsp:txXfrm>
        <a:off x="3306233" y="2197024"/>
        <a:ext cx="3005666" cy="1803399"/>
      </dsp:txXfrm>
    </dsp:sp>
    <dsp:sp modelId="{29DA69A0-C44A-4CF9-92D7-29C0A2ABD471}">
      <dsp:nvSpPr>
        <dsp:cNvPr id="0" name=""/>
        <dsp:cNvSpPr/>
      </dsp:nvSpPr>
      <dsp:spPr>
        <a:xfrm>
          <a:off x="6612466" y="2197024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Planning</a:t>
          </a:r>
          <a:endParaRPr lang="en-US" sz="4100" kern="1200"/>
        </a:p>
      </dsp:txBody>
      <dsp:txXfrm>
        <a:off x="6612466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7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73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038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09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91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46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019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7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53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1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6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8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9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67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95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34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454B-C05D-4D20-9A6E-E88718863A25}" type="datetimeFigureOut">
              <a:rPr lang="es-MX" smtClean="0"/>
              <a:t>14/04/2023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89333C-FE19-4B17-8B38-58AA9159E19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5E477A-D499-979C-AE74-0AD302A7F8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821988" y="65227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MX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94406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048E6-D803-2DFA-1225-85CD3DB76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936" y="3825240"/>
            <a:ext cx="5581903" cy="1085445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Licencias Maíz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67D52-7C82-2A63-C256-FA1DBEE1B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0666" y="4924250"/>
            <a:ext cx="2097024" cy="42672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Fernanda Cantero</a:t>
            </a:r>
            <a:endParaRPr lang="es-MX" dirty="0"/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Farm scene">
            <a:extLst>
              <a:ext uri="{FF2B5EF4-FFF2-40B4-BE49-F238E27FC236}">
                <a16:creationId xmlns:a16="http://schemas.microsoft.com/office/drawing/2014/main" id="{FF28B363-64EB-8E0A-0ECA-DB86DDA27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1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3F07C-405D-97F3-4D1C-0AA6BB4A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/>
              <a:t>¿Qué hacemos en licencias?</a:t>
            </a:r>
            <a:endParaRPr lang="es-MX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CAFF72ED-E2FB-9B28-7BF6-C031301C1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807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52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54E32E-3C84-D64F-7D95-B2A609CB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/>
              <a:t>Principales Responsabilidades del puesto</a:t>
            </a:r>
            <a:endParaRPr lang="es-MX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FAA1A86-5571-07BC-6FC2-F51979212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761845"/>
              </p:ext>
            </p:extLst>
          </p:nvPr>
        </p:nvGraphicFramePr>
        <p:xfrm>
          <a:off x="523875" y="1948543"/>
          <a:ext cx="1102995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92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219AB-F705-275B-FFF9-0BF68B03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Suministro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6B72C65-1076-5080-4A1F-BD0B28FAC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769784"/>
              </p:ext>
            </p:extLst>
          </p:nvPr>
        </p:nvGraphicFramePr>
        <p:xfrm>
          <a:off x="677862" y="1476376"/>
          <a:ext cx="9494837" cy="456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8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3B62-9CCC-EE50-9A31-D7DC265A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Regalías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3C5DA2E-5F77-8847-189D-F479D65F3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835122"/>
              </p:ext>
            </p:extLst>
          </p:nvPr>
        </p:nvGraphicFramePr>
        <p:xfrm>
          <a:off x="677862" y="1285875"/>
          <a:ext cx="9923463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38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F8B52A-BDCB-97D6-7348-B2712ECE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 err="1"/>
              <a:t>Stakeholders</a:t>
            </a:r>
            <a:endParaRPr lang="es-MX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CB7FEB1E-C931-AD5F-DB9B-01E503EBF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36502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39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FC2A5D-4D7B-D99A-304B-B39C993F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¿Dudas o consultas?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Preguntas">
            <a:extLst>
              <a:ext uri="{FF2B5EF4-FFF2-40B4-BE49-F238E27FC236}">
                <a16:creationId xmlns:a16="http://schemas.microsoft.com/office/drawing/2014/main" id="{89A089A8-1C24-993E-97BC-3C6F8B4E7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4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A367B0-C2AF-8625-E887-33765793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¡Muchas gracias!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omment">
            <a:extLst>
              <a:ext uri="{FF2B5EF4-FFF2-40B4-BE49-F238E27FC236}">
                <a16:creationId xmlns:a16="http://schemas.microsoft.com/office/drawing/2014/main" id="{1643B41A-124B-A2BB-CB39-5D76E4EA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70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217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Faceta</vt:lpstr>
      <vt:lpstr>Licencias Maíz</vt:lpstr>
      <vt:lpstr>¿Qué hacemos en licencias?</vt:lpstr>
      <vt:lpstr>Principales Responsabilidades del puesto</vt:lpstr>
      <vt:lpstr>Proceso de Suministro</vt:lpstr>
      <vt:lpstr>Proceso de Regalías</vt:lpstr>
      <vt:lpstr>Stakeholders</vt:lpstr>
      <vt:lpstr>¿Dudas o consultas?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Licencias Maíz</dc:title>
  <dc:creator>Fernanda Cantero</dc:creator>
  <cp:lastModifiedBy>Fernanda Cantero</cp:lastModifiedBy>
  <cp:revision>4</cp:revision>
  <dcterms:created xsi:type="dcterms:W3CDTF">2023-04-14T14:45:53Z</dcterms:created>
  <dcterms:modified xsi:type="dcterms:W3CDTF">2023-04-14T20:06:17Z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2023-04-14T14:45:53Z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d8c47e66-1929-4ab1-a8db-82bf3421ccbe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RESTRICTED</vt:lpwstr>
  </property>
</Properties>
</file>