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amo Maria Soledad" userId="d9c53db1-cef5-4da3-abab-b52c7ef1e784" providerId="ADAL" clId="{02436BA6-EBEF-40C8-A2CF-7F6C89E7A165}"/>
    <pc:docChg chg="modSld">
      <pc:chgData name="Bergamo Maria Soledad" userId="d9c53db1-cef5-4da3-abab-b52c7ef1e784" providerId="ADAL" clId="{02436BA6-EBEF-40C8-A2CF-7F6C89E7A165}" dt="2023-04-13T22:28:35.864" v="18" actId="20577"/>
      <pc:docMkLst>
        <pc:docMk/>
      </pc:docMkLst>
      <pc:sldChg chg="modSp mod">
        <pc:chgData name="Bergamo Maria Soledad" userId="d9c53db1-cef5-4da3-abab-b52c7ef1e784" providerId="ADAL" clId="{02436BA6-EBEF-40C8-A2CF-7F6C89E7A165}" dt="2023-04-13T22:28:35.864" v="18" actId="20577"/>
        <pc:sldMkLst>
          <pc:docMk/>
          <pc:sldMk cId="3384528240" sldId="258"/>
        </pc:sldMkLst>
        <pc:spChg chg="mod">
          <ac:chgData name="Bergamo Maria Soledad" userId="d9c53db1-cef5-4da3-abab-b52c7ef1e784" providerId="ADAL" clId="{02436BA6-EBEF-40C8-A2CF-7F6C89E7A165}" dt="2023-04-13T22:28:35.864" v="18" actId="20577"/>
          <ac:spMkLst>
            <pc:docMk/>
            <pc:sldMk cId="3384528240" sldId="258"/>
            <ac:spMk id="7" creationId="{1A739E0D-13FB-42AB-812D-C03FE3380A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1CB3F-6086-4C2A-9FD0-B2CF93853C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D4424E0-1C6E-4B88-9EA5-C9B99A3EAF48}">
      <dgm:prSet phldrT="[Texto]"/>
      <dgm:spPr>
        <a:solidFill>
          <a:srgbClr val="92D050"/>
        </a:solidFill>
      </dgm:spPr>
      <dgm:t>
        <a:bodyPr/>
        <a:lstStyle/>
        <a:p>
          <a:r>
            <a:rPr lang="es-AR" b="1" dirty="0"/>
            <a:t>Personal </a:t>
          </a:r>
          <a:r>
            <a:rPr lang="es-AR" b="1" dirty="0" err="1"/>
            <a:t>Int</a:t>
          </a:r>
          <a:r>
            <a:rPr lang="es-AR" b="1" dirty="0"/>
            <a:t>/Ext Bayer</a:t>
          </a:r>
        </a:p>
      </dgm:t>
    </dgm:pt>
    <dgm:pt modelId="{81341281-1F10-4ABC-B961-DA6C8AD285A3}" type="parTrans" cxnId="{2853CFD1-A989-4E2C-A039-347726C69F79}">
      <dgm:prSet/>
      <dgm:spPr/>
      <dgm:t>
        <a:bodyPr/>
        <a:lstStyle/>
        <a:p>
          <a:endParaRPr lang="es-AR"/>
        </a:p>
      </dgm:t>
    </dgm:pt>
    <dgm:pt modelId="{D3152057-A18B-48C2-89A0-EE35E41087D8}" type="sibTrans" cxnId="{2853CFD1-A989-4E2C-A039-347726C69F79}">
      <dgm:prSet/>
      <dgm:spPr/>
      <dgm:t>
        <a:bodyPr/>
        <a:lstStyle/>
        <a:p>
          <a:endParaRPr lang="es-AR"/>
        </a:p>
      </dgm:t>
    </dgm:pt>
    <dgm:pt modelId="{2E2DA56A-6A48-425B-B3BE-7F4F024BC028}">
      <dgm:prSet phldrT="[Texto]"/>
      <dgm:spPr>
        <a:solidFill>
          <a:srgbClr val="FF0066"/>
        </a:solidFill>
        <a:ln>
          <a:noFill/>
        </a:ln>
      </dgm:spPr>
      <dgm:t>
        <a:bodyPr/>
        <a:lstStyle/>
        <a:p>
          <a:r>
            <a:rPr lang="es-AR" b="1" dirty="0"/>
            <a:t>Representantes de Ventas</a:t>
          </a:r>
        </a:p>
      </dgm:t>
    </dgm:pt>
    <dgm:pt modelId="{B05E52E6-8334-45EA-8EA7-416C13D2CA52}" type="parTrans" cxnId="{47CDB93E-E967-48E6-BCAE-91494B53F032}">
      <dgm:prSet/>
      <dgm:spPr/>
      <dgm:t>
        <a:bodyPr/>
        <a:lstStyle/>
        <a:p>
          <a:endParaRPr lang="es-AR"/>
        </a:p>
      </dgm:t>
    </dgm:pt>
    <dgm:pt modelId="{4A0D1BB1-EAAA-4580-81A0-91E199D2E4BE}" type="sibTrans" cxnId="{47CDB93E-E967-48E6-BCAE-91494B53F032}">
      <dgm:prSet/>
      <dgm:spPr/>
      <dgm:t>
        <a:bodyPr/>
        <a:lstStyle/>
        <a:p>
          <a:endParaRPr lang="es-AR"/>
        </a:p>
      </dgm:t>
    </dgm:pt>
    <dgm:pt modelId="{B25F8101-4AA7-4076-A960-355F8BECE9D8}">
      <dgm:prSet phldrT="[Texto]"/>
      <dgm:spPr>
        <a:solidFill>
          <a:srgbClr val="00B0F0"/>
        </a:solidFill>
      </dgm:spPr>
      <dgm:t>
        <a:bodyPr/>
        <a:lstStyle/>
        <a:p>
          <a:r>
            <a:rPr lang="es-AR" b="1" dirty="0"/>
            <a:t>Distribuidores</a:t>
          </a:r>
        </a:p>
      </dgm:t>
    </dgm:pt>
    <dgm:pt modelId="{BE1E8F7A-0F0F-4526-BAFC-4A149C308124}" type="parTrans" cxnId="{CB2A69B0-51B3-4EB5-BC2C-EB0862C6B12C}">
      <dgm:prSet/>
      <dgm:spPr/>
      <dgm:t>
        <a:bodyPr/>
        <a:lstStyle/>
        <a:p>
          <a:endParaRPr lang="es-AR"/>
        </a:p>
      </dgm:t>
    </dgm:pt>
    <dgm:pt modelId="{ECF2FFD5-7237-4FA7-AB3B-2939F9DDF63F}" type="sibTrans" cxnId="{CB2A69B0-51B3-4EB5-BC2C-EB0862C6B12C}">
      <dgm:prSet/>
      <dgm:spPr/>
      <dgm:t>
        <a:bodyPr/>
        <a:lstStyle/>
        <a:p>
          <a:endParaRPr lang="es-AR"/>
        </a:p>
      </dgm:t>
    </dgm:pt>
    <dgm:pt modelId="{C2FEE847-AAA6-46A6-ABB1-A5588F2700E7}" type="pres">
      <dgm:prSet presAssocID="{3711CB3F-6086-4C2A-9FD0-B2CF93853C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62C2F1-19E9-47D7-9B3E-710294F3A059}" type="pres">
      <dgm:prSet presAssocID="{FD4424E0-1C6E-4B88-9EA5-C9B99A3EAF48}" presName="hierRoot1" presStyleCnt="0">
        <dgm:presLayoutVars>
          <dgm:hierBranch val="init"/>
        </dgm:presLayoutVars>
      </dgm:prSet>
      <dgm:spPr/>
    </dgm:pt>
    <dgm:pt modelId="{D88A623F-CCB6-4C24-8EB1-74DE4DD2DDE2}" type="pres">
      <dgm:prSet presAssocID="{FD4424E0-1C6E-4B88-9EA5-C9B99A3EAF48}" presName="rootComposite1" presStyleCnt="0"/>
      <dgm:spPr/>
    </dgm:pt>
    <dgm:pt modelId="{BE3641A8-37E7-4817-8EF9-6236375DFD47}" type="pres">
      <dgm:prSet presAssocID="{FD4424E0-1C6E-4B88-9EA5-C9B99A3EAF48}" presName="rootText1" presStyleLbl="node0" presStyleIdx="0" presStyleCnt="3">
        <dgm:presLayoutVars>
          <dgm:chPref val="3"/>
        </dgm:presLayoutVars>
      </dgm:prSet>
      <dgm:spPr/>
    </dgm:pt>
    <dgm:pt modelId="{65E5FA75-8E5A-4B16-BF45-3FC58A75616E}" type="pres">
      <dgm:prSet presAssocID="{FD4424E0-1C6E-4B88-9EA5-C9B99A3EAF48}" presName="rootConnector1" presStyleLbl="node1" presStyleIdx="0" presStyleCnt="0"/>
      <dgm:spPr/>
    </dgm:pt>
    <dgm:pt modelId="{029DAD4D-7253-4E9B-A1E8-EEDB665A7AAA}" type="pres">
      <dgm:prSet presAssocID="{FD4424E0-1C6E-4B88-9EA5-C9B99A3EAF48}" presName="hierChild2" presStyleCnt="0"/>
      <dgm:spPr/>
    </dgm:pt>
    <dgm:pt modelId="{557DB1F9-BD74-4510-A5A4-FCF2DDD4A902}" type="pres">
      <dgm:prSet presAssocID="{FD4424E0-1C6E-4B88-9EA5-C9B99A3EAF48}" presName="hierChild3" presStyleCnt="0"/>
      <dgm:spPr/>
    </dgm:pt>
    <dgm:pt modelId="{E5437941-F83C-46C9-8BD4-12C774EDFCF5}" type="pres">
      <dgm:prSet presAssocID="{2E2DA56A-6A48-425B-B3BE-7F4F024BC028}" presName="hierRoot1" presStyleCnt="0">
        <dgm:presLayoutVars>
          <dgm:hierBranch val="init"/>
        </dgm:presLayoutVars>
      </dgm:prSet>
      <dgm:spPr/>
    </dgm:pt>
    <dgm:pt modelId="{A4AD851A-3AE1-4B02-8C9B-DC9A5610F1C7}" type="pres">
      <dgm:prSet presAssocID="{2E2DA56A-6A48-425B-B3BE-7F4F024BC028}" presName="rootComposite1" presStyleCnt="0"/>
      <dgm:spPr/>
    </dgm:pt>
    <dgm:pt modelId="{96AB5535-86EA-4135-89B2-E8CC13803AC7}" type="pres">
      <dgm:prSet presAssocID="{2E2DA56A-6A48-425B-B3BE-7F4F024BC028}" presName="rootText1" presStyleLbl="node0" presStyleIdx="1" presStyleCnt="3">
        <dgm:presLayoutVars>
          <dgm:chPref val="3"/>
        </dgm:presLayoutVars>
      </dgm:prSet>
      <dgm:spPr/>
    </dgm:pt>
    <dgm:pt modelId="{63B5BCB1-102A-4E4D-807B-98128168133E}" type="pres">
      <dgm:prSet presAssocID="{2E2DA56A-6A48-425B-B3BE-7F4F024BC028}" presName="rootConnector1" presStyleLbl="node1" presStyleIdx="0" presStyleCnt="0"/>
      <dgm:spPr/>
    </dgm:pt>
    <dgm:pt modelId="{8826BA46-8EE4-4621-ABD4-7BD65F4A8B5E}" type="pres">
      <dgm:prSet presAssocID="{2E2DA56A-6A48-425B-B3BE-7F4F024BC028}" presName="hierChild2" presStyleCnt="0"/>
      <dgm:spPr/>
    </dgm:pt>
    <dgm:pt modelId="{E5CF300B-CCA8-46F6-AFAB-5132C96FDE96}" type="pres">
      <dgm:prSet presAssocID="{2E2DA56A-6A48-425B-B3BE-7F4F024BC028}" presName="hierChild3" presStyleCnt="0"/>
      <dgm:spPr/>
    </dgm:pt>
    <dgm:pt modelId="{2830530D-44FE-4510-B123-6EDC39DA3106}" type="pres">
      <dgm:prSet presAssocID="{B25F8101-4AA7-4076-A960-355F8BECE9D8}" presName="hierRoot1" presStyleCnt="0">
        <dgm:presLayoutVars>
          <dgm:hierBranch val="init"/>
        </dgm:presLayoutVars>
      </dgm:prSet>
      <dgm:spPr/>
    </dgm:pt>
    <dgm:pt modelId="{0B096785-DB60-4274-B5A3-DD424CB9F1E9}" type="pres">
      <dgm:prSet presAssocID="{B25F8101-4AA7-4076-A960-355F8BECE9D8}" presName="rootComposite1" presStyleCnt="0"/>
      <dgm:spPr/>
    </dgm:pt>
    <dgm:pt modelId="{FA512E8F-CF17-4B20-9A83-2854AD8583F1}" type="pres">
      <dgm:prSet presAssocID="{B25F8101-4AA7-4076-A960-355F8BECE9D8}" presName="rootText1" presStyleLbl="node0" presStyleIdx="2" presStyleCnt="3">
        <dgm:presLayoutVars>
          <dgm:chPref val="3"/>
        </dgm:presLayoutVars>
      </dgm:prSet>
      <dgm:spPr/>
    </dgm:pt>
    <dgm:pt modelId="{BEA3DEE3-A8AE-4490-B7EB-CF6B0658BD72}" type="pres">
      <dgm:prSet presAssocID="{B25F8101-4AA7-4076-A960-355F8BECE9D8}" presName="rootConnector1" presStyleLbl="node1" presStyleIdx="0" presStyleCnt="0"/>
      <dgm:spPr/>
    </dgm:pt>
    <dgm:pt modelId="{D532E492-5841-4599-B3A5-8B5F20662952}" type="pres">
      <dgm:prSet presAssocID="{B25F8101-4AA7-4076-A960-355F8BECE9D8}" presName="hierChild2" presStyleCnt="0"/>
      <dgm:spPr/>
    </dgm:pt>
    <dgm:pt modelId="{7130509C-0AA6-40BB-8527-AAC5AD0F9135}" type="pres">
      <dgm:prSet presAssocID="{B25F8101-4AA7-4076-A960-355F8BECE9D8}" presName="hierChild3" presStyleCnt="0"/>
      <dgm:spPr/>
    </dgm:pt>
  </dgm:ptLst>
  <dgm:cxnLst>
    <dgm:cxn modelId="{0311161A-BFDC-48D2-A3EF-EA13643D03CE}" type="presOf" srcId="{2E2DA56A-6A48-425B-B3BE-7F4F024BC028}" destId="{96AB5535-86EA-4135-89B2-E8CC13803AC7}" srcOrd="0" destOrd="0" presId="urn:microsoft.com/office/officeart/2005/8/layout/orgChart1"/>
    <dgm:cxn modelId="{47CDB93E-E967-48E6-BCAE-91494B53F032}" srcId="{3711CB3F-6086-4C2A-9FD0-B2CF93853C0A}" destId="{2E2DA56A-6A48-425B-B3BE-7F4F024BC028}" srcOrd="1" destOrd="0" parTransId="{B05E52E6-8334-45EA-8EA7-416C13D2CA52}" sibTransId="{4A0D1BB1-EAAA-4580-81A0-91E199D2E4BE}"/>
    <dgm:cxn modelId="{E6FB4847-F7A5-40AB-96D4-701A31EA05E3}" type="presOf" srcId="{FD4424E0-1C6E-4B88-9EA5-C9B99A3EAF48}" destId="{65E5FA75-8E5A-4B16-BF45-3FC58A75616E}" srcOrd="1" destOrd="0" presId="urn:microsoft.com/office/officeart/2005/8/layout/orgChart1"/>
    <dgm:cxn modelId="{B1EE8B74-5786-4571-A754-8EFF1A31E21E}" type="presOf" srcId="{FD4424E0-1C6E-4B88-9EA5-C9B99A3EAF48}" destId="{BE3641A8-37E7-4817-8EF9-6236375DFD47}" srcOrd="0" destOrd="0" presId="urn:microsoft.com/office/officeart/2005/8/layout/orgChart1"/>
    <dgm:cxn modelId="{AB3BD776-99A7-4118-8835-31942926065B}" type="presOf" srcId="{2E2DA56A-6A48-425B-B3BE-7F4F024BC028}" destId="{63B5BCB1-102A-4E4D-807B-98128168133E}" srcOrd="1" destOrd="0" presId="urn:microsoft.com/office/officeart/2005/8/layout/orgChart1"/>
    <dgm:cxn modelId="{14DBFF8C-D86D-41A6-9E40-083546D1236C}" type="presOf" srcId="{3711CB3F-6086-4C2A-9FD0-B2CF93853C0A}" destId="{C2FEE847-AAA6-46A6-ABB1-A5588F2700E7}" srcOrd="0" destOrd="0" presId="urn:microsoft.com/office/officeart/2005/8/layout/orgChart1"/>
    <dgm:cxn modelId="{CB2A69B0-51B3-4EB5-BC2C-EB0862C6B12C}" srcId="{3711CB3F-6086-4C2A-9FD0-B2CF93853C0A}" destId="{B25F8101-4AA7-4076-A960-355F8BECE9D8}" srcOrd="2" destOrd="0" parTransId="{BE1E8F7A-0F0F-4526-BAFC-4A149C308124}" sibTransId="{ECF2FFD5-7237-4FA7-AB3B-2939F9DDF63F}"/>
    <dgm:cxn modelId="{2763B5C5-7FBE-4424-B41C-713FDF73CBD6}" type="presOf" srcId="{B25F8101-4AA7-4076-A960-355F8BECE9D8}" destId="{FA512E8F-CF17-4B20-9A83-2854AD8583F1}" srcOrd="0" destOrd="0" presId="urn:microsoft.com/office/officeart/2005/8/layout/orgChart1"/>
    <dgm:cxn modelId="{2853CFD1-A989-4E2C-A039-347726C69F79}" srcId="{3711CB3F-6086-4C2A-9FD0-B2CF93853C0A}" destId="{FD4424E0-1C6E-4B88-9EA5-C9B99A3EAF48}" srcOrd="0" destOrd="0" parTransId="{81341281-1F10-4ABC-B961-DA6C8AD285A3}" sibTransId="{D3152057-A18B-48C2-89A0-EE35E41087D8}"/>
    <dgm:cxn modelId="{9A6BAED5-3C77-4B13-AFF9-29E390C7A21D}" type="presOf" srcId="{B25F8101-4AA7-4076-A960-355F8BECE9D8}" destId="{BEA3DEE3-A8AE-4490-B7EB-CF6B0658BD72}" srcOrd="1" destOrd="0" presId="urn:microsoft.com/office/officeart/2005/8/layout/orgChart1"/>
    <dgm:cxn modelId="{178D304F-4452-4A56-B615-C69D63197622}" type="presParOf" srcId="{C2FEE847-AAA6-46A6-ABB1-A5588F2700E7}" destId="{8262C2F1-19E9-47D7-9B3E-710294F3A059}" srcOrd="0" destOrd="0" presId="urn:microsoft.com/office/officeart/2005/8/layout/orgChart1"/>
    <dgm:cxn modelId="{395354D1-FF22-495E-8B06-E8F148850376}" type="presParOf" srcId="{8262C2F1-19E9-47D7-9B3E-710294F3A059}" destId="{D88A623F-CCB6-4C24-8EB1-74DE4DD2DDE2}" srcOrd="0" destOrd="0" presId="urn:microsoft.com/office/officeart/2005/8/layout/orgChart1"/>
    <dgm:cxn modelId="{96AD9414-C91A-4AB6-A458-D0ADBB236216}" type="presParOf" srcId="{D88A623F-CCB6-4C24-8EB1-74DE4DD2DDE2}" destId="{BE3641A8-37E7-4817-8EF9-6236375DFD47}" srcOrd="0" destOrd="0" presId="urn:microsoft.com/office/officeart/2005/8/layout/orgChart1"/>
    <dgm:cxn modelId="{509AC65F-C10B-4C82-9CE4-E1FFCBEE3B69}" type="presParOf" srcId="{D88A623F-CCB6-4C24-8EB1-74DE4DD2DDE2}" destId="{65E5FA75-8E5A-4B16-BF45-3FC58A75616E}" srcOrd="1" destOrd="0" presId="urn:microsoft.com/office/officeart/2005/8/layout/orgChart1"/>
    <dgm:cxn modelId="{83AAF3CB-A397-4AD5-8F14-4BB1A36B98F3}" type="presParOf" srcId="{8262C2F1-19E9-47D7-9B3E-710294F3A059}" destId="{029DAD4D-7253-4E9B-A1E8-EEDB665A7AAA}" srcOrd="1" destOrd="0" presId="urn:microsoft.com/office/officeart/2005/8/layout/orgChart1"/>
    <dgm:cxn modelId="{645D24A0-76C4-402A-899A-DED380845734}" type="presParOf" srcId="{8262C2F1-19E9-47D7-9B3E-710294F3A059}" destId="{557DB1F9-BD74-4510-A5A4-FCF2DDD4A902}" srcOrd="2" destOrd="0" presId="urn:microsoft.com/office/officeart/2005/8/layout/orgChart1"/>
    <dgm:cxn modelId="{E6AD773F-55D9-47F0-BA71-7ACBDAD5C658}" type="presParOf" srcId="{C2FEE847-AAA6-46A6-ABB1-A5588F2700E7}" destId="{E5437941-F83C-46C9-8BD4-12C774EDFCF5}" srcOrd="1" destOrd="0" presId="urn:microsoft.com/office/officeart/2005/8/layout/orgChart1"/>
    <dgm:cxn modelId="{F7F91F71-FEA2-4172-95EC-8AF6CC3852FB}" type="presParOf" srcId="{E5437941-F83C-46C9-8BD4-12C774EDFCF5}" destId="{A4AD851A-3AE1-4B02-8C9B-DC9A5610F1C7}" srcOrd="0" destOrd="0" presId="urn:microsoft.com/office/officeart/2005/8/layout/orgChart1"/>
    <dgm:cxn modelId="{19979885-3713-4410-8B49-2CE2DA09315C}" type="presParOf" srcId="{A4AD851A-3AE1-4B02-8C9B-DC9A5610F1C7}" destId="{96AB5535-86EA-4135-89B2-E8CC13803AC7}" srcOrd="0" destOrd="0" presId="urn:microsoft.com/office/officeart/2005/8/layout/orgChart1"/>
    <dgm:cxn modelId="{AFF7FCB2-9182-4244-B98F-416E9B2C31AC}" type="presParOf" srcId="{A4AD851A-3AE1-4B02-8C9B-DC9A5610F1C7}" destId="{63B5BCB1-102A-4E4D-807B-98128168133E}" srcOrd="1" destOrd="0" presId="urn:microsoft.com/office/officeart/2005/8/layout/orgChart1"/>
    <dgm:cxn modelId="{ACA8884A-F883-4839-8782-B8F50B7CCBB6}" type="presParOf" srcId="{E5437941-F83C-46C9-8BD4-12C774EDFCF5}" destId="{8826BA46-8EE4-4621-ABD4-7BD65F4A8B5E}" srcOrd="1" destOrd="0" presId="urn:microsoft.com/office/officeart/2005/8/layout/orgChart1"/>
    <dgm:cxn modelId="{57ABA2E8-FFA0-4643-914A-A870B6585634}" type="presParOf" srcId="{E5437941-F83C-46C9-8BD4-12C774EDFCF5}" destId="{E5CF300B-CCA8-46F6-AFAB-5132C96FDE96}" srcOrd="2" destOrd="0" presId="urn:microsoft.com/office/officeart/2005/8/layout/orgChart1"/>
    <dgm:cxn modelId="{7B888CDA-06E7-4CFF-9795-A5D82AA2A3F9}" type="presParOf" srcId="{C2FEE847-AAA6-46A6-ABB1-A5588F2700E7}" destId="{2830530D-44FE-4510-B123-6EDC39DA3106}" srcOrd="2" destOrd="0" presId="urn:microsoft.com/office/officeart/2005/8/layout/orgChart1"/>
    <dgm:cxn modelId="{286D3F64-4F7C-4690-8A5C-D37BB93D7B07}" type="presParOf" srcId="{2830530D-44FE-4510-B123-6EDC39DA3106}" destId="{0B096785-DB60-4274-B5A3-DD424CB9F1E9}" srcOrd="0" destOrd="0" presId="urn:microsoft.com/office/officeart/2005/8/layout/orgChart1"/>
    <dgm:cxn modelId="{04EB3679-E6B3-4D8C-B760-2F47A322A6AD}" type="presParOf" srcId="{0B096785-DB60-4274-B5A3-DD424CB9F1E9}" destId="{FA512E8F-CF17-4B20-9A83-2854AD8583F1}" srcOrd="0" destOrd="0" presId="urn:microsoft.com/office/officeart/2005/8/layout/orgChart1"/>
    <dgm:cxn modelId="{B1C680DA-E3CC-4D5E-B3BF-3187A5CE23CB}" type="presParOf" srcId="{0B096785-DB60-4274-B5A3-DD424CB9F1E9}" destId="{BEA3DEE3-A8AE-4490-B7EB-CF6B0658BD72}" srcOrd="1" destOrd="0" presId="urn:microsoft.com/office/officeart/2005/8/layout/orgChart1"/>
    <dgm:cxn modelId="{204B19C7-151A-4FFF-BCE4-9CD441C454BF}" type="presParOf" srcId="{2830530D-44FE-4510-B123-6EDC39DA3106}" destId="{D532E492-5841-4599-B3A5-8B5F20662952}" srcOrd="1" destOrd="0" presId="urn:microsoft.com/office/officeart/2005/8/layout/orgChart1"/>
    <dgm:cxn modelId="{4F0295B3-6B6D-45BF-AFA9-7B84492D2020}" type="presParOf" srcId="{2830530D-44FE-4510-B123-6EDC39DA3106}" destId="{7130509C-0AA6-40BB-8527-AAC5AD0F91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641A8-37E7-4817-8EF9-6236375DFD47}">
      <dsp:nvSpPr>
        <dsp:cNvPr id="0" name=""/>
        <dsp:cNvSpPr/>
      </dsp:nvSpPr>
      <dsp:spPr>
        <a:xfrm>
          <a:off x="428" y="1899953"/>
          <a:ext cx="1866541" cy="93327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dirty="0"/>
            <a:t>Personal </a:t>
          </a:r>
          <a:r>
            <a:rPr lang="es-AR" sz="2200" b="1" kern="1200" dirty="0" err="1"/>
            <a:t>Int</a:t>
          </a:r>
          <a:r>
            <a:rPr lang="es-AR" sz="2200" b="1" kern="1200" dirty="0"/>
            <a:t>/Ext Bayer</a:t>
          </a:r>
        </a:p>
      </dsp:txBody>
      <dsp:txXfrm>
        <a:off x="428" y="1899953"/>
        <a:ext cx="1866541" cy="933270"/>
      </dsp:txXfrm>
    </dsp:sp>
    <dsp:sp modelId="{96AB5535-86EA-4135-89B2-E8CC13803AC7}">
      <dsp:nvSpPr>
        <dsp:cNvPr id="0" name=""/>
        <dsp:cNvSpPr/>
      </dsp:nvSpPr>
      <dsp:spPr>
        <a:xfrm>
          <a:off x="2258944" y="1899953"/>
          <a:ext cx="1866541" cy="933270"/>
        </a:xfrm>
        <a:prstGeom prst="rect">
          <a:avLst/>
        </a:prstGeom>
        <a:solidFill>
          <a:srgbClr val="FF006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dirty="0"/>
            <a:t>Representantes de Ventas</a:t>
          </a:r>
        </a:p>
      </dsp:txBody>
      <dsp:txXfrm>
        <a:off x="2258944" y="1899953"/>
        <a:ext cx="1866541" cy="933270"/>
      </dsp:txXfrm>
    </dsp:sp>
    <dsp:sp modelId="{FA512E8F-CF17-4B20-9A83-2854AD8583F1}">
      <dsp:nvSpPr>
        <dsp:cNvPr id="0" name=""/>
        <dsp:cNvSpPr/>
      </dsp:nvSpPr>
      <dsp:spPr>
        <a:xfrm>
          <a:off x="4517459" y="1899953"/>
          <a:ext cx="1866541" cy="93327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dirty="0"/>
            <a:t>Distribuidores</a:t>
          </a:r>
        </a:p>
      </dsp:txBody>
      <dsp:txXfrm>
        <a:off x="4517459" y="1899953"/>
        <a:ext cx="1866541" cy="93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89A2E-5CF4-4E9E-BB4D-72C9C2B17525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230F-8BF7-40EF-88E0-448EBC1BB8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42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D268F-35BF-45DC-8EBE-8B1454B0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BABCC-F66C-41AC-A846-12650F4B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D7840-1A96-41BF-B316-BF4EDFF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8F389-A584-4CEA-BDE2-1501E0BE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EC10C-1F28-4E7B-821D-39BB0040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15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CDED1-5B47-4EDE-9D71-7B8158F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20EAD-0835-4A08-9435-D03BE7BC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01740-273A-45B6-A1F4-7020F800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8F9DF-2A0F-4776-9BB5-E20593E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A6554-034A-466D-B960-72DEB68B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875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57567C-0AF1-4E81-822C-FAD58F7B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541B1-D7D0-4E96-AA8E-362AC8FC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DA481-9302-452F-9A6A-97C6ECD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43F64-F9A5-41BF-BAA2-24CE2800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6AAAB-5571-4B17-B5CD-1A2C5D13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86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6EFFA-430D-4E98-A1E0-3FBA420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6FF32-83D8-4E97-B5CA-A776A489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CDD14-E230-4829-A0DF-D21A8D66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BC033-7473-450E-B120-394BC612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B75F5-AE50-46E5-A3B3-4CD158BA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44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E1E3A-E742-457F-9B3E-4994CD95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A6A68-1B46-4379-A4F3-CEF29680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F9EEC-254A-41ED-AF05-83FCDEC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C1CB2-855F-431D-8470-3BB9AD9E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C2DBF-3F3A-45D4-BA3B-55D8C24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8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090E-499D-41AF-AE7F-D3F16B00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8E30F-1177-4FF4-B8B4-4EE83C3A2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3B1F8-A656-4AE8-BA8B-0FAD6F5DB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0BB24-FB78-40F7-BE79-BB360D57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579C3-7670-4429-AE5F-97E95C64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5811E-9B14-4F34-AFA5-73B021A5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1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C61EE-4D21-40E0-B3C3-06DEB32D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F863B-BD07-4E7D-AE57-E612BD92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CC470-3713-4CBC-B502-34564C4A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D7022E-0D3B-44F9-BE34-2D272A4CA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EE86B1-C605-41E4-9C1C-14B1C4F5F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76BDBF-0BE1-4548-A6D5-AACF6FC9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6CE96E-34FE-4A7D-BCCF-C4F44AA0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ED65E9-877A-4C51-82A1-226DC57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43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12CE3-7C5B-4F50-B6A6-B1C59791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626C3A-397A-48B1-AE61-D6F42BE9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125B95-DF33-4179-BB86-72D80935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78A1A-921A-4FCC-B66B-9D718878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360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EB3AA8-7705-45AB-A3D6-5649CCA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0264CB-A4D5-46DC-98BB-A0B8D10D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A677F5-9A56-4E11-A756-E6CBECF3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83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41DB4-145E-45AF-A9C1-39FC07AC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C1337-A84D-46B9-AFAC-E933EE1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04A1B-9497-448D-8A90-932B4F4F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DC16B-FC18-463B-B393-7104F147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369EDE-8D86-44A9-A475-4AC5CD80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364E07-EED9-4292-A037-C5A6693B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11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788B-CB84-48AA-8045-889D6594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81FE6A-FD11-4A35-BB9F-2DCBB1516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AAAFF-88A3-4F85-845C-7BCE797B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7D7B1B-B9BA-466C-AC7F-3B79B7B9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918E80-14B2-47E1-A915-CBF524F5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5D6C5-E841-40CE-BEA5-7434952C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9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D609F-874B-4CB6-85C9-B3681F3A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E672B-BCBC-48B6-A5B1-D98D0285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3F41F-BFAE-4D74-BA30-1B54180F6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F7C7-E15C-4562-AAD1-3DDC5D0DDE2D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22E2B-9F42-49FF-925D-D3F4B016F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8E9A5-7EAC-4640-B31A-601CCD6AC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A4F7-83EC-457A-874B-7594788EB657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562052-EA25-4E1A-9B23-06FC4D4E76E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637838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s-AR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84075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svg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3C683FB-59FC-44B4-98E3-3EB0ED62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25DA577-9A3D-4815-95FA-8B7EF1A4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0889" y="5184793"/>
            <a:ext cx="2899242" cy="623579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20" name="Titel 7">
            <a:extLst>
              <a:ext uri="{FF2B5EF4-FFF2-40B4-BE49-F238E27FC236}">
                <a16:creationId xmlns:a16="http://schemas.microsoft.com/office/drawing/2014/main" id="{9F49D977-039E-4516-A378-D49AAD590131}"/>
              </a:ext>
            </a:extLst>
          </p:cNvPr>
          <p:cNvSpPr txBox="1">
            <a:spLocks/>
          </p:cNvSpPr>
          <p:nvPr/>
        </p:nvSpPr>
        <p:spPr bwMode="blackGray">
          <a:xfrm>
            <a:off x="1557373" y="3435292"/>
            <a:ext cx="4500000" cy="1440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CRM SALESFORCE</a:t>
            </a:r>
          </a:p>
        </p:txBody>
      </p:sp>
    </p:spTree>
    <p:extLst>
      <p:ext uri="{BB962C8B-B14F-4D97-AF65-F5344CB8AC3E}">
        <p14:creationId xmlns:p14="http://schemas.microsoft.com/office/powerpoint/2010/main" val="156390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C5B69-5844-496D-AE71-74BD301F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1" y="2309223"/>
            <a:ext cx="6906491" cy="351858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1800" dirty="0">
                <a:latin typeface="+mj-lt"/>
                <a:cs typeface="Aharoni" panose="020B0604020202020204" pitchFamily="2" charset="-79"/>
              </a:rPr>
              <a:t>Salesforce Local (Productivo – Test)</a:t>
            </a:r>
          </a:p>
          <a:p>
            <a:pPr>
              <a:lnSpc>
                <a:spcPct val="150000"/>
              </a:lnSpc>
            </a:pPr>
            <a:r>
              <a:rPr lang="es-AR" sz="1800" dirty="0">
                <a:latin typeface="+mj-lt"/>
                <a:cs typeface="Aharoni" panose="020B0604020202020204" pitchFamily="2" charset="-79"/>
              </a:rPr>
              <a:t>Salesforce Global (Productivo – Test)</a:t>
            </a:r>
          </a:p>
          <a:p>
            <a:pPr>
              <a:lnSpc>
                <a:spcPct val="150000"/>
              </a:lnSpc>
            </a:pPr>
            <a:r>
              <a:rPr lang="es-AR" sz="1800" dirty="0">
                <a:latin typeface="+mj-lt"/>
                <a:cs typeface="Aharoni" panose="020B0604020202020204" pitchFamily="2" charset="-79"/>
              </a:rPr>
              <a:t>IT4U</a:t>
            </a:r>
          </a:p>
          <a:p>
            <a:pPr>
              <a:lnSpc>
                <a:spcPct val="150000"/>
              </a:lnSpc>
            </a:pPr>
            <a:r>
              <a:rPr lang="es-AR" sz="1800" dirty="0">
                <a:latin typeface="+mj-lt"/>
                <a:cs typeface="Aharoni" panose="020B0604020202020204" pitchFamily="2" charset="-79"/>
              </a:rPr>
              <a:t>Outlook </a:t>
            </a:r>
            <a:r>
              <a:rPr lang="es-AR" sz="1600" dirty="0">
                <a:latin typeface="+mj-lt"/>
                <a:cs typeface="Aharoni" panose="020B0604020202020204" pitchFamily="2" charset="-79"/>
              </a:rPr>
              <a:t>(Casilla personal y casilla de Salesforce Argentina)</a:t>
            </a:r>
          </a:p>
          <a:p>
            <a:pPr>
              <a:lnSpc>
                <a:spcPct val="150000"/>
              </a:lnSpc>
            </a:pPr>
            <a:r>
              <a:rPr lang="es-AR" sz="1800" dirty="0" err="1">
                <a:latin typeface="+mj-lt"/>
                <a:cs typeface="Aharoni" panose="020B0604020202020204" pitchFamily="2" charset="-79"/>
              </a:rPr>
              <a:t>Teams</a:t>
            </a:r>
            <a:endParaRPr lang="es-AR" sz="1800" dirty="0">
              <a:latin typeface="+mj-lt"/>
              <a:cs typeface="Aharoni" panose="020B0604020202020204" pitchFamily="2" charset="-79"/>
            </a:endParaRPr>
          </a:p>
          <a:p>
            <a:pPr marL="0" indent="0">
              <a:buNone/>
            </a:pPr>
            <a:endParaRPr lang="es-AR" sz="1800" dirty="0">
              <a:latin typeface="+mj-lt"/>
              <a:cs typeface="Aharoni" panose="020B0604020202020204" pitchFamily="2" charset="-79"/>
            </a:endParaRPr>
          </a:p>
          <a:p>
            <a:endParaRPr lang="es-AR" sz="1800" dirty="0">
              <a:latin typeface="+mj-lt"/>
              <a:cs typeface="Aharoni" panose="020B0604020202020204" pitchFamily="2" charset="-79"/>
            </a:endParaRPr>
          </a:p>
          <a:p>
            <a:endParaRPr lang="es-AR" dirty="0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FAC8F53-5F2C-4484-842E-128949234BCD}"/>
              </a:ext>
            </a:extLst>
          </p:cNvPr>
          <p:cNvSpPr txBox="1">
            <a:spLocks/>
          </p:cNvSpPr>
          <p:nvPr/>
        </p:nvSpPr>
        <p:spPr bwMode="blackGray">
          <a:xfrm>
            <a:off x="-376211" y="2455479"/>
            <a:ext cx="4500000" cy="1440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CRM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557C9DB1-EB2C-4BDD-8835-571CD1DF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40" y="229817"/>
            <a:ext cx="1058612" cy="10586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8B4216C-743A-418F-B24C-FDE5511C4156}"/>
              </a:ext>
            </a:extLst>
          </p:cNvPr>
          <p:cNvSpPr txBox="1"/>
          <p:nvPr/>
        </p:nvSpPr>
        <p:spPr>
          <a:xfrm>
            <a:off x="4123789" y="924740"/>
            <a:ext cx="71332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2800" b="1" i="0" u="none" strike="noStrike" kern="1200" cap="none" spc="50" normalizeH="0" baseline="0" noProof="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Las </a:t>
            </a:r>
            <a:r>
              <a:rPr lang="es-ES" sz="28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/>
              </a:rPr>
              <a:t>Plataformas utilizadas </a:t>
            </a:r>
            <a:r>
              <a:rPr kumimoji="0" lang="es-ES" sz="2800" b="1" i="0" u="none" strike="noStrike" kern="1200" cap="none" spc="50" normalizeH="0" baseline="0" noProof="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son: </a:t>
            </a:r>
          </a:p>
          <a:p>
            <a:endParaRPr lang="es-AR" sz="2800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CFB2EFCD-D113-4971-9E10-6FF50056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487" y="6258187"/>
            <a:ext cx="2277032" cy="48975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3E5E335-D32A-4A24-9DDD-DD86D12C5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93" y="2317355"/>
            <a:ext cx="995790" cy="6962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2828D8-F0D8-4114-AF5D-22FCDF661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083" y="3242125"/>
            <a:ext cx="829210" cy="356415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9ECF61E6-6DCA-4C68-A394-BD304689D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27" y="4281412"/>
            <a:ext cx="650590" cy="650590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99E4BCD8-D51F-41A8-B429-5AA52F3F8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739421"/>
            <a:ext cx="796080" cy="4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739E0D-13FB-42AB-812D-C03FE338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25" y="883757"/>
            <a:ext cx="6907212" cy="50553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Consultas varias de Salesforce</a:t>
            </a:r>
            <a:endParaRPr lang="es-AR" sz="1800" b="0" i="0" u="none" strike="noStrike" dirty="0">
              <a:effectLst/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Gestión de Tickets</a:t>
            </a:r>
            <a:endParaRPr lang="es-AR" sz="1800" b="0" i="0" u="none" strike="noStrike" dirty="0">
              <a:effectLst/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Casos IT4U LOCAL/ GLOBAL: RESET, Alta/Inactivación de usuario,                    Modificaciones en cuentas, cambios de </a:t>
            </a:r>
            <a:r>
              <a:rPr lang="es-AR" sz="1800" b="0" i="0" u="none" strike="noStrike" kern="1200" dirty="0" err="1">
                <a:solidFill>
                  <a:srgbClr val="000000"/>
                </a:solidFill>
                <a:effectLst/>
                <a:latin typeface="+mj-lt"/>
              </a:rPr>
              <a:t>coverage</a:t>
            </a: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, etc.</a:t>
            </a:r>
            <a:endParaRPr lang="es-AR" sz="1800" b="0" i="0" u="none" strike="noStrike" dirty="0">
              <a:effectLst/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Envío de Saludo de cumpleaños a empleados Bayer</a:t>
            </a:r>
            <a:endParaRPr lang="es-AR" sz="1800" b="0" i="0" u="none" strike="noStrike" dirty="0">
              <a:effectLst/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Confección de </a:t>
            </a:r>
            <a:r>
              <a:rPr lang="es-AR" sz="1800" dirty="0">
                <a:solidFill>
                  <a:srgbClr val="000000"/>
                </a:solidFill>
                <a:latin typeface="+mj-lt"/>
              </a:rPr>
              <a:t>C</a:t>
            </a: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OMUNICADOS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>
                <a:solidFill>
                  <a:srgbClr val="000000"/>
                </a:solidFill>
                <a:latin typeface="+mj-lt"/>
              </a:rPr>
              <a:t>Capacitaciones</a:t>
            </a:r>
            <a:endParaRPr lang="es-AR" sz="1800" b="0" i="0" u="none" strike="noStrike" dirty="0">
              <a:effectLst/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>
                <a:solidFill>
                  <a:srgbClr val="000000"/>
                </a:solidFill>
                <a:latin typeface="+mj-lt"/>
              </a:rPr>
              <a:t>Análisis de Datos, armado de </a:t>
            </a: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Reportes</a:t>
            </a:r>
            <a:endParaRPr lang="es-AR" sz="1800" b="0" i="0" u="none" strike="noStrike" dirty="0">
              <a:effectLst/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kern="1200" dirty="0">
                <a:solidFill>
                  <a:srgbClr val="000000"/>
                </a:solidFill>
                <a:effectLst/>
                <a:latin typeface="+mj-lt"/>
              </a:rPr>
              <a:t>Cambios EC - Territorio – Cuentas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Soporte en procesos del Negocio. </a:t>
            </a:r>
            <a:r>
              <a:rPr lang="es-AR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Ej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s-AR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Account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AR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Planning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-</a:t>
            </a:r>
            <a:r>
              <a:rPr lang="es-AR" sz="1800" dirty="0">
                <a:solidFill>
                  <a:srgbClr val="000000"/>
                </a:solidFill>
                <a:latin typeface="+mj-lt"/>
              </a:rPr>
              <a:t> In-</a:t>
            </a:r>
            <a:r>
              <a:rPr lang="es-AR" sz="1800" dirty="0" err="1">
                <a:solidFill>
                  <a:srgbClr val="000000"/>
                </a:solidFill>
                <a:latin typeface="+mj-lt"/>
              </a:rPr>
              <a:t>Season</a:t>
            </a:r>
            <a:r>
              <a:rPr lang="es-AR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AR" sz="1800" dirty="0" err="1">
                <a:solidFill>
                  <a:srgbClr val="000000"/>
                </a:solidFill>
                <a:latin typeface="+mj-lt"/>
              </a:rPr>
              <a:t>Forecast</a:t>
            </a:r>
            <a:endParaRPr lang="es-AR" sz="1800" dirty="0">
              <a:solidFill>
                <a:srgbClr val="000000"/>
              </a:solidFill>
              <a:latin typeface="+mj-lt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Testing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 sistemas</a:t>
            </a:r>
            <a:endParaRPr lang="es-AR" sz="1800" b="0" i="0" u="none" strike="noStrike" dirty="0">
              <a:effectLst/>
              <a:latin typeface="+mj-lt"/>
            </a:endParaRPr>
          </a:p>
          <a:p>
            <a:endParaRPr lang="en-US" sz="2400" dirty="0"/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1B41BD0F-8063-465F-AD95-D62550A135C9}"/>
              </a:ext>
            </a:extLst>
          </p:cNvPr>
          <p:cNvSpPr txBox="1">
            <a:spLocks/>
          </p:cNvSpPr>
          <p:nvPr/>
        </p:nvSpPr>
        <p:spPr bwMode="blackGray">
          <a:xfrm>
            <a:off x="-376211" y="2455479"/>
            <a:ext cx="4500000" cy="1440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B4844E-25E7-4C01-AB6D-6BF9AEC85DAB}"/>
              </a:ext>
            </a:extLst>
          </p:cNvPr>
          <p:cNvSpPr txBox="1"/>
          <p:nvPr/>
        </p:nvSpPr>
        <p:spPr>
          <a:xfrm>
            <a:off x="3983781" y="462370"/>
            <a:ext cx="71332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2800" b="1" i="0" u="none" strike="noStrike" kern="1200" cap="none" spc="50" normalizeH="0" baseline="0" noProof="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Las tareas que realiza el sector son: </a:t>
            </a:r>
          </a:p>
          <a:p>
            <a:endParaRPr lang="es-AR" sz="2800" dirty="0"/>
          </a:p>
        </p:txBody>
      </p:sp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2CB1DC19-3F66-40B6-83D5-31E3B9BA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40" y="229817"/>
            <a:ext cx="1058612" cy="1058612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7EDBBDD-C41F-4B3A-A2D2-8CAB4E1A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487" y="6258187"/>
            <a:ext cx="2277032" cy="48975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45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el 7">
            <a:extLst>
              <a:ext uri="{FF2B5EF4-FFF2-40B4-BE49-F238E27FC236}">
                <a16:creationId xmlns:a16="http://schemas.microsoft.com/office/drawing/2014/main" id="{3767119A-CB38-42D0-8E47-C596E80E160C}"/>
              </a:ext>
            </a:extLst>
          </p:cNvPr>
          <p:cNvSpPr txBox="1">
            <a:spLocks/>
          </p:cNvSpPr>
          <p:nvPr/>
        </p:nvSpPr>
        <p:spPr bwMode="blackGray">
          <a:xfrm>
            <a:off x="-376211" y="2455479"/>
            <a:ext cx="4500000" cy="1440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A00EE5-40F6-4002-8FF3-011E35EA302C}"/>
              </a:ext>
            </a:extLst>
          </p:cNvPr>
          <p:cNvSpPr txBox="1"/>
          <p:nvPr/>
        </p:nvSpPr>
        <p:spPr>
          <a:xfrm>
            <a:off x="5394492" y="505797"/>
            <a:ext cx="6308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spc="50" dirty="0" err="1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/>
              </a:rPr>
              <a:t>Stakeholders</a:t>
            </a:r>
            <a:endParaRPr lang="es-AR" sz="2800" b="1" spc="50" dirty="0">
              <a:ln w="0"/>
              <a:solidFill>
                <a:srgbClr val="0E558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</a:endParaRPr>
          </a:p>
          <a:p>
            <a:r>
              <a:rPr kumimoji="0" lang="es-AR" sz="2000" b="1" i="0" u="none" strike="noStrike" kern="1200" cap="none" spc="50" normalizeH="0" baseline="0" noProof="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       BAYER-MONSANTO</a:t>
            </a:r>
            <a:endParaRPr lang="es-AR" sz="2000" dirty="0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BEF572AE-81DA-4D89-85ED-55D05497E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02787"/>
              </p:ext>
            </p:extLst>
          </p:nvPr>
        </p:nvGraphicFramePr>
        <p:xfrm>
          <a:off x="4722594" y="804336"/>
          <a:ext cx="6384430" cy="4733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Gráfico 16" descr="Camión con relleno sólido">
            <a:extLst>
              <a:ext uri="{FF2B5EF4-FFF2-40B4-BE49-F238E27FC236}">
                <a16:creationId xmlns:a16="http://schemas.microsoft.com/office/drawing/2014/main" id="{F5DDD2BF-45A7-49E5-A76F-DB92BF22C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58394" y="3761706"/>
            <a:ext cx="914400" cy="914400"/>
          </a:xfrm>
          <a:prstGeom prst="rect">
            <a:avLst/>
          </a:prstGeom>
        </p:spPr>
      </p:pic>
      <p:pic>
        <p:nvPicPr>
          <p:cNvPr id="19" name="Gráfico 18" descr="Dirección con relleno sólido">
            <a:extLst>
              <a:ext uri="{FF2B5EF4-FFF2-40B4-BE49-F238E27FC236}">
                <a16:creationId xmlns:a16="http://schemas.microsoft.com/office/drawing/2014/main" id="{63F219EC-7891-4E57-ADF9-313B444B0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81600" y="3761706"/>
            <a:ext cx="914400" cy="914400"/>
          </a:xfrm>
          <a:prstGeom prst="rect">
            <a:avLst/>
          </a:prstGeom>
        </p:spPr>
      </p:pic>
      <p:pic>
        <p:nvPicPr>
          <p:cNvPr id="21" name="Gráfico 20" descr="Maíz con relleno sólido">
            <a:extLst>
              <a:ext uri="{FF2B5EF4-FFF2-40B4-BE49-F238E27FC236}">
                <a16:creationId xmlns:a16="http://schemas.microsoft.com/office/drawing/2014/main" id="{FA212474-D56D-4F60-AEE0-08AF46E207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0646" y="3824322"/>
            <a:ext cx="789168" cy="789168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AA292E45-8E58-40AE-A910-66DBD3F0A0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40" y="229817"/>
            <a:ext cx="1058612" cy="105861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D2781F6-B815-4B33-B6B0-C57485AF28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53487" y="6258187"/>
            <a:ext cx="2277032" cy="48975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72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1B4857B-7C02-44CD-8F1B-6D17BC6BFA45}"/>
              </a:ext>
            </a:extLst>
          </p:cNvPr>
          <p:cNvSpPr txBox="1">
            <a:spLocks/>
          </p:cNvSpPr>
          <p:nvPr/>
        </p:nvSpPr>
        <p:spPr bwMode="blackGray">
          <a:xfrm>
            <a:off x="5559335" y="2715538"/>
            <a:ext cx="5240602" cy="1260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980E283B-8EFA-4C8A-AB62-89A81681F403}"/>
              </a:ext>
            </a:extLst>
          </p:cNvPr>
          <p:cNvSpPr txBox="1">
            <a:spLocks/>
          </p:cNvSpPr>
          <p:nvPr/>
        </p:nvSpPr>
        <p:spPr bwMode="blackGray">
          <a:xfrm>
            <a:off x="-332728" y="2455479"/>
            <a:ext cx="4500000" cy="1440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CRM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FB425B42-05BA-4B38-A2C8-D54B19F6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40" y="229817"/>
            <a:ext cx="1058612" cy="105861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57219D97-4EE0-40A9-A0C9-88A277FD1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487" y="6258187"/>
            <a:ext cx="2277032" cy="48975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1B33B-3B46-48A1-A9DE-DF44AB9615CA}"/>
              </a:ext>
            </a:extLst>
          </p:cNvPr>
          <p:cNvSpPr txBox="1"/>
          <p:nvPr/>
        </p:nvSpPr>
        <p:spPr>
          <a:xfrm>
            <a:off x="5882971" y="3155578"/>
            <a:ext cx="64670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/>
              </a:rPr>
              <a:t>Muchas gracias!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375446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132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Bergamo Maria Soledad</dc:creator>
  <cp:lastModifiedBy>Bergamo Maria Soledad</cp:lastModifiedBy>
  <cp:revision>1</cp:revision>
  <dcterms:created xsi:type="dcterms:W3CDTF">2023-04-13T18:04:06Z</dcterms:created>
  <dcterms:modified xsi:type="dcterms:W3CDTF">2023-04-13T22:28:40Z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2023-04-13T18:04:06Z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75bd7489-1625-4561-ad1d-955a53a34e75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RESTRICTED</vt:lpwstr>
  </property>
</Properties>
</file>