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B707-D342-453A-89B0-AC8618B4D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7655A-3A6D-4135-963B-EE2C3D12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603C1-66C6-415B-AA53-4BEBD89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2B447-EC0E-4CC9-8A86-1EE4FDFB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5D28A-4BCA-4A45-89DD-2A16E717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8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F5E33-80D3-4E14-AD62-0DC8598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728CB-4F1C-49DF-8BE2-7FD5B075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7C7C8-C871-4371-83DF-983CA93D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AE723-86E5-4267-B859-59CFA9A9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FAAE5-C1C6-495B-AC69-DDB7DF9D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4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FA5ED0-2746-4998-8E6B-89D86B2F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B9431-D73F-499A-9AF3-B27AAA87B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6A236-F79E-4816-82B7-4CEEE1CB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F09CC-D0E4-435D-BA5F-51A0DEB4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1B930-8F95-4580-A04D-77C91EA1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0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B8B73-CAC5-4AA3-938F-11AAB2E9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4F680-D4A5-4632-8F84-EF273A80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02B23-8CAA-42FE-9834-87B534FB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9E0D5-C4FC-4F94-9B14-208B02C6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DF93F-C97E-4E3B-A085-82C6020C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3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9644-7D7B-4C2A-A07B-523F9F5B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57F0B-00D4-415A-8119-1CC59095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04881-9C14-4728-8061-C2B0B6C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C410D-A3A3-4FE4-A79D-AF4BB899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5F548-988A-4896-AF06-6DD86222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05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4366-6BBE-4AFE-9533-D0AA4C5D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A6145-8789-412F-8CFE-3F365F405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9EB536-4C6E-4BC4-BDD5-094C89D9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02DD3-1F98-47AF-A3CA-77A136F2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6F90C4-68DE-4352-8B56-CCEEADD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D98E6-893A-422E-B1F6-79206724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799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F5E7-6C50-4EF6-80F7-443E6345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2096D-0B07-468B-87F8-69D148BC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7839B-2DDE-45CA-B5F9-50591DE3A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BEAE9B-2C03-4AA6-8488-6E2662F9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3FAF1D-2DC3-4570-8289-F880E218E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7C4C9C-0D1E-4179-8384-0DEC174A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9E120A-0307-4DAF-B5E1-453E7438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47E263-79E3-4F97-8B0C-272D0FFD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0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2334-9851-43DB-B2BA-C945B5D9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7F3AC0-625F-4B88-908D-925849DD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F704B0-EDFC-4F92-849C-131709E1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6CBB2F-3874-4A0C-8848-A4E74F77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689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FE61F0-FF3D-42C4-B51E-09504493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27A18-79AD-40FD-A874-CE059E4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B6BCD5-7432-4C96-BD19-DDFDC2AB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793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E949-EF9F-404E-95C6-81D8308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73C42-A9DB-441F-AA74-41478877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5C7B53-54D4-4984-A409-00B9206B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237DD-2345-4553-AA50-54020D63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2B63B8-306F-457A-8D05-412DF06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88BC5E-DB3C-4D2D-B123-2B8765E8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361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13753-91F5-48E9-8A3D-6E2AA4F3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7CAC1D-E37A-4F99-A8D7-A4BFEE260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0C567-6D72-4A25-983C-FE079552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25FD0-09AB-4A72-8314-C0C16A9C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36627F-6348-4563-87C9-31BAC60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7BADA-B2AA-4F3E-A3B5-0FC18CBF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74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BBF49A-A4FE-42FB-96B1-BE3A54AC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A239A9-89B1-4DC1-B3ED-E96A9B0A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15264-9B2E-41D2-B4FA-285A309D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CCAA-40DB-4CE9-9D88-2C1063D96AD5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58846-BCBE-46DB-8319-94B55F5C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21FC1-45B0-4103-ABE2-8BAED295E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4AFA-ECA0-4E9D-A72D-CE5E5953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37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iasIchi/challenge_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11EDC-7243-4180-AA21-119A6154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8255"/>
            <a:ext cx="10515600" cy="1325563"/>
          </a:xfrm>
        </p:spPr>
        <p:txBody>
          <a:bodyPr/>
          <a:lstStyle/>
          <a:p>
            <a:r>
              <a:rPr lang="es-MX" dirty="0"/>
              <a:t>Resumen proyecto DBT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CE513-B174-4F26-B84F-4B5A39A3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343819"/>
            <a:ext cx="10515600" cy="53759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s-MX" dirty="0"/>
              <a:t>Para usar </a:t>
            </a:r>
            <a:r>
              <a:rPr lang="es-MX" b="1" u="sng" dirty="0"/>
              <a:t>DBT</a:t>
            </a:r>
            <a:r>
              <a:rPr lang="es-MX" dirty="0"/>
              <a:t> primero investigué sobre la herramienta, utilice la biblioteca </a:t>
            </a:r>
            <a:r>
              <a:rPr lang="es-MX" dirty="0" err="1"/>
              <a:t>dtb</a:t>
            </a:r>
            <a:r>
              <a:rPr lang="es-MX" dirty="0"/>
              <a:t> </a:t>
            </a:r>
            <a:r>
              <a:rPr lang="es-MX" dirty="0" err="1"/>
              <a:t>core</a:t>
            </a:r>
            <a:r>
              <a:rPr lang="es-MX" dirty="0"/>
              <a:t> para instalar y usar desde </a:t>
            </a:r>
            <a:r>
              <a:rPr lang="es-MX" i="1" u="sng" dirty="0"/>
              <a:t>consola CMD</a:t>
            </a:r>
            <a:br>
              <a:rPr lang="es-MX" dirty="0"/>
            </a:br>
            <a:r>
              <a:rPr lang="es-MX" dirty="0"/>
              <a:t>Realice proyecto de prueba con el comando </a:t>
            </a:r>
            <a:r>
              <a:rPr lang="es-MX" b="1" i="1" dirty="0" err="1"/>
              <a:t>dbt</a:t>
            </a:r>
            <a:r>
              <a:rPr lang="es-MX" b="1" i="1" dirty="0"/>
              <a:t> </a:t>
            </a:r>
            <a:r>
              <a:rPr lang="es-MX" b="1" i="1" dirty="0" err="1"/>
              <a:t>init</a:t>
            </a:r>
            <a:r>
              <a:rPr lang="es-MX" b="1" i="1" dirty="0"/>
              <a:t> “</a:t>
            </a:r>
            <a:r>
              <a:rPr lang="es-MX" b="1" i="1" dirty="0" err="1"/>
              <a:t>nombre_del_proyecto</a:t>
            </a:r>
            <a:r>
              <a:rPr lang="es-MX" b="1" i="1" dirty="0"/>
              <a:t>”</a:t>
            </a:r>
            <a:br>
              <a:rPr lang="es-MX" b="1" i="1" dirty="0"/>
            </a:br>
            <a:r>
              <a:rPr lang="es-MX" dirty="0"/>
              <a:t>Me creó la estructura del mismo y archivos </a:t>
            </a:r>
            <a:r>
              <a:rPr lang="es-MX" b="1" dirty="0" err="1"/>
              <a:t>yml</a:t>
            </a:r>
            <a:r>
              <a:rPr lang="es-MX" dirty="0"/>
              <a:t> para mi perfil “credenciales de </a:t>
            </a:r>
            <a:r>
              <a:rPr lang="es-MX" dirty="0" err="1"/>
              <a:t>snowflake</a:t>
            </a:r>
            <a:r>
              <a:rPr lang="es-MX" dirty="0"/>
              <a:t>” y el proyecto en si.</a:t>
            </a:r>
          </a:p>
          <a:p>
            <a:pPr>
              <a:lnSpc>
                <a:spcPct val="120000"/>
              </a:lnSpc>
            </a:pPr>
            <a:r>
              <a:rPr lang="es-MX" dirty="0"/>
              <a:t>Ejecuté el comando </a:t>
            </a:r>
            <a:r>
              <a:rPr lang="es-MX" b="1" i="1" dirty="0" err="1"/>
              <a:t>dbt</a:t>
            </a:r>
            <a:r>
              <a:rPr lang="es-MX" b="1" i="1" dirty="0"/>
              <a:t> </a:t>
            </a:r>
            <a:r>
              <a:rPr lang="es-MX" b="1" i="1" dirty="0" err="1"/>
              <a:t>debug</a:t>
            </a:r>
            <a:r>
              <a:rPr lang="es-MX" b="1" i="1" dirty="0"/>
              <a:t> </a:t>
            </a:r>
            <a:r>
              <a:rPr lang="es-MX" dirty="0"/>
              <a:t>para verificar que la conexión sea correcta y por último ejecute el comando </a:t>
            </a:r>
            <a:r>
              <a:rPr lang="es-MX" b="1" i="1" dirty="0" err="1"/>
              <a:t>dbt</a:t>
            </a:r>
            <a:r>
              <a:rPr lang="es-MX" b="1" i="1" dirty="0"/>
              <a:t> run </a:t>
            </a:r>
            <a:r>
              <a:rPr lang="es-MX" dirty="0"/>
              <a:t>quien realiza la ejecución de DBT desde pc local (Todo manera satisfactoria)</a:t>
            </a:r>
          </a:p>
          <a:p>
            <a:pPr>
              <a:lnSpc>
                <a:spcPct val="120000"/>
              </a:lnSpc>
            </a:pPr>
            <a:r>
              <a:rPr lang="es-MX" dirty="0"/>
              <a:t>Haciendo pruebas e investigación entendí que en </a:t>
            </a:r>
            <a:r>
              <a:rPr lang="es-MX" dirty="0" err="1"/>
              <a:t>models</a:t>
            </a:r>
            <a:r>
              <a:rPr lang="es-MX" dirty="0"/>
              <a:t> deben ir los archivos tipo SQL para la creación de vista/tabla que debe devolver el proyecto.</a:t>
            </a:r>
          </a:p>
          <a:p>
            <a:pPr>
              <a:lnSpc>
                <a:spcPct val="120000"/>
              </a:lnSpc>
            </a:pPr>
            <a:r>
              <a:rPr lang="es-MX" dirty="0"/>
              <a:t>En fin realizó un </a:t>
            </a:r>
            <a:r>
              <a:rPr lang="es-MX" dirty="0" err="1"/>
              <a:t>push</a:t>
            </a:r>
            <a:r>
              <a:rPr lang="es-MX" dirty="0"/>
              <a:t> al repo de </a:t>
            </a:r>
            <a:r>
              <a:rPr lang="es-MX" dirty="0" err="1"/>
              <a:t>github</a:t>
            </a:r>
            <a:r>
              <a:rPr lang="es-MX" dirty="0"/>
              <a:t> que llamé “</a:t>
            </a:r>
            <a:r>
              <a:rPr lang="es-MX" dirty="0" err="1"/>
              <a:t>challenge_data</a:t>
            </a:r>
            <a:r>
              <a:rPr lang="es-MX" dirty="0"/>
              <a:t>”, luego cargo las consultas SQL en la carpeta “</a:t>
            </a:r>
            <a:r>
              <a:rPr lang="es-MX" dirty="0" err="1"/>
              <a:t>models</a:t>
            </a:r>
            <a:r>
              <a:rPr lang="es-MX" dirty="0"/>
              <a:t>”.</a:t>
            </a:r>
          </a:p>
          <a:p>
            <a:pPr>
              <a:lnSpc>
                <a:spcPct val="120000"/>
              </a:lnSpc>
            </a:pPr>
            <a:r>
              <a:rPr lang="es-MX" dirty="0"/>
              <a:t>Para DBT tuve que crear una cuenta en </a:t>
            </a:r>
            <a:r>
              <a:rPr lang="es-MX" dirty="0" err="1"/>
              <a:t>GetDBT</a:t>
            </a:r>
            <a:r>
              <a:rPr lang="es-MX" dirty="0"/>
              <a:t>, de allí pude crear la tarea “</a:t>
            </a:r>
            <a:r>
              <a:rPr lang="es-MX" dirty="0" err="1"/>
              <a:t>challenge</a:t>
            </a:r>
            <a:r>
              <a:rPr lang="es-MX" dirty="0"/>
              <a:t>” que clona mi repositorio : </a:t>
            </a:r>
            <a:r>
              <a:rPr lang="es-MX" dirty="0">
                <a:hlinkClick r:id="rId2"/>
              </a:rPr>
              <a:t>https://github.com/EliasIchi/challenge_data</a:t>
            </a:r>
            <a:r>
              <a:rPr lang="es-MX" dirty="0"/>
              <a:t> (el cual se puede </a:t>
            </a:r>
            <a:r>
              <a:rPr lang="es-MX" dirty="0" err="1"/>
              <a:t>forkear</a:t>
            </a:r>
            <a:r>
              <a:rPr lang="es-MX" dirty="0"/>
              <a:t> para replicarlo con otro usuario)</a:t>
            </a:r>
          </a:p>
          <a:p>
            <a:pPr>
              <a:lnSpc>
                <a:spcPct val="120000"/>
              </a:lnSpc>
            </a:pPr>
            <a:r>
              <a:rPr lang="es-MX" dirty="0"/>
              <a:t>Dejo a continuación las credenciales de </a:t>
            </a:r>
            <a:r>
              <a:rPr lang="es-MX" b="1" u="sng" dirty="0" err="1"/>
              <a:t>Snowflake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7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976E-6A7B-4D33-9AFC-E31CB6F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b="1" dirty="0"/>
              <a:t>Las credenciales fueron creadas en formato .</a:t>
            </a:r>
            <a:r>
              <a:rPr lang="es-MX" sz="3600" b="1" dirty="0" err="1"/>
              <a:t>yml</a:t>
            </a:r>
            <a:endParaRPr lang="es-AR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BD58A-9B31-4F6E-8601-DE90EF4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challenge_data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ddb75258.us-east-1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DBT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Ichi2017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ACCOUNTADMIN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AVENU_SCHEMA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snowflake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ELIASAVENU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warehouse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COMPUTE_WH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A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9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61E54E-9E1E-4D2B-A5AA-1A14784C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" y="1265596"/>
            <a:ext cx="10202936" cy="559240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512F093-DAC3-4C13-B661-EF2C32E607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Una vez creado el entorno, pude crear un “</a:t>
            </a:r>
            <a:r>
              <a:rPr lang="es-MX" sz="3600" b="1" dirty="0" err="1"/>
              <a:t>job</a:t>
            </a:r>
            <a:r>
              <a:rPr lang="es-MX" sz="3600" b="1" dirty="0"/>
              <a:t>” a partir de </a:t>
            </a:r>
            <a:r>
              <a:rPr lang="es-MX" sz="3600" b="1" dirty="0" err="1"/>
              <a:t>gitclone</a:t>
            </a:r>
            <a:r>
              <a:rPr lang="es-MX" sz="3600" b="1" dirty="0"/>
              <a:t> y nos brinda ejecución correcta como se ve a continuación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1116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219C90B-E84A-4DE4-99AC-6AC5AD53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47662"/>
            <a:ext cx="89535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1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B61690-A9A4-4669-8712-9A54319F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097"/>
            <a:ext cx="12192000" cy="51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D1FB20-8024-4690-A16F-005E251C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95"/>
            <a:ext cx="12192000" cy="52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5B8555-EDA9-4E39-B5A5-6C354BDA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7" y="845289"/>
            <a:ext cx="10499651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ADC599D-3F05-4626-BE9D-4C1F916A1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0383FC-F391-465B-A22D-0FF7CB9B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78" y="1376916"/>
            <a:ext cx="9684732" cy="4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29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348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Resumen proyecto DBT</vt:lpstr>
      <vt:lpstr>Las credenciales fueron creadas en formato .yml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 Almada</dc:creator>
  <cp:lastModifiedBy>Elias Almada</cp:lastModifiedBy>
  <cp:revision>3</cp:revision>
  <dcterms:created xsi:type="dcterms:W3CDTF">2024-04-25T15:56:25Z</dcterms:created>
  <dcterms:modified xsi:type="dcterms:W3CDTF">2024-04-25T16:34:26Z</dcterms:modified>
</cp:coreProperties>
</file>