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75" d="100"/>
          <a:sy n="75" d="100"/>
        </p:scale>
        <p:origin x="6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F0B27-9967-47EA-82A3-4A3A58763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0F83EB-6CD4-4CFD-8F53-09135376F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D43506-3DF8-42C2-A26C-BDDC085F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A1B8-7F17-4AD7-9B18-7B717F12F889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30CD94-329C-4471-BB44-9A3247E3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2C2FE4-71A3-4C21-B2A5-DE408AFD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8F52-8E33-4BEC-B80E-DD521751B1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15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8C902-BF75-415B-A915-5EA3C98A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CBA9C5-17E5-4D0D-8762-013E34B43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E9A3E-6514-41A3-BC13-10DEB480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A1B8-7F17-4AD7-9B18-7B717F12F889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A067F8-2D35-4F3F-8E68-5D3FED99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C72CC-492B-4438-86DF-D67C87D2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8F52-8E33-4BEC-B80E-DD521751B1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967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D8FC0C-220D-4C9E-B097-B003EE5E3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AB640-7BD0-47D8-8336-2AF1FF03A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5D9E9C-65F9-4A51-B89D-BCECC591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A1B8-7F17-4AD7-9B18-7B717F12F889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C1469-A8CE-4A50-AF69-C17A471F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BF0F7-C6FF-410C-83B8-F666498F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8F52-8E33-4BEC-B80E-DD521751B1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47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FC134-530B-4CBE-857E-0705B492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DCE845-CE31-4E2B-A6CD-DF7941067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AECF14-7FC3-4B42-8955-06FCA8EE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A1B8-7F17-4AD7-9B18-7B717F12F889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EFA162-1BD2-4E80-AECB-35B7C67E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1EF63-5229-4BC5-869E-C7FCE27A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8F52-8E33-4BEC-B80E-DD521751B1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428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F3D75-65F8-4922-AEE7-13DF7E21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1CEDDA-0EB8-464F-B354-45D7C875C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CC24CD-CA25-48AA-9847-DF436A55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A1B8-7F17-4AD7-9B18-7B717F12F889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94927-A45D-46C3-B1B4-4FB4EA88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EACB3-D59E-4EA0-AFFE-1714DFA1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8F52-8E33-4BEC-B80E-DD521751B1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98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E325A-DD9A-4928-840C-9B06F0F8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A5381-E0B7-4D60-92C4-51C732C4F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4EB48-23FB-40B8-8004-CB1F964A7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D339A6-886D-493A-BF09-5ADAA6D8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A1B8-7F17-4AD7-9B18-7B717F12F889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04B4CF-B6A2-4C27-93FC-AB1380D2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48BA48-F71C-4D27-9DC3-6869BD31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8F52-8E33-4BEC-B80E-DD521751B1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907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987EC-A43E-47B3-BA4A-549401A6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119A1-8C0B-47FF-9D50-0F5203655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6F5C9B-7F23-4464-AF35-7B1F3A6FE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AC479B-6313-488D-88E2-3BC84BD0F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DF466B-3C7D-4BCE-A076-1809169AF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B6AF6C-DC99-4F38-8BF5-8908D6B0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A1B8-7F17-4AD7-9B18-7B717F12F889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43F188-40B3-4930-8478-05EFDA3E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460F1A-3F53-4FC8-95F0-AC579022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8F52-8E33-4BEC-B80E-DD521751B1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68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3DC28-5BB1-4E5B-8C11-CA8144C9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1FD0BF-97F1-4B7C-9457-D7870F0E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A1B8-7F17-4AD7-9B18-7B717F12F889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32E158-1842-4E37-BCD7-9A9D630C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60C25C-C29C-48D7-A17C-567E6D5C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8F52-8E33-4BEC-B80E-DD521751B1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484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37593-0F93-4E98-92BC-8C70A4A2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A1B8-7F17-4AD7-9B18-7B717F12F889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B669AF-F2D9-49E0-9940-28812474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E25D44-C623-4EFE-A627-91D9DA3B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8F52-8E33-4BEC-B80E-DD521751B1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986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2E4D2-DCCB-4168-B3BA-F562045E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84185-C550-409F-844D-E4394376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A6F8B5-11D7-4859-A074-58CB2E2FC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003777-2046-4AC3-919B-0BD90915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A1B8-7F17-4AD7-9B18-7B717F12F889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3448B3-DB8D-48D6-950C-90840C65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27426A-88A8-4E6F-A469-D2CEF0A6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8F52-8E33-4BEC-B80E-DD521751B1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12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4ACDD-5740-4ECC-800A-263731EC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8ED3DF-0A73-4604-BBB8-A4A0B9BE7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341B14-86EA-4049-9F3C-082F64D10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10358E-2225-469B-9127-F47B0C39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A1B8-7F17-4AD7-9B18-7B717F12F889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7C20D4-5B32-449E-B3E1-B9A484BF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05D40B-1880-481A-9C56-24B4A181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8F52-8E33-4BEC-B80E-DD521751B1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931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D2F99C-73A4-43BA-AD38-287F562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958709-7FE9-4C3B-9C56-569FB3B0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E81530-415A-4EDE-A2EB-D4D2E87FD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A1B8-7F17-4AD7-9B18-7B717F12F889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70D6BB-053B-413A-B0F4-696079781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228B1-91D4-487A-A739-2256F5933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48F52-8E33-4BEC-B80E-DD521751B1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79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pp.powerbi.com/view?r=eyJrIjoiOWVkYmUxODUtYzZkZC00ZWZhLWEyYzEtNDZlODM2NjQyMGE2IiwidCI6ImRmODY3OWNkLWE4MGUtNDVkOC05OWFjLWM4M2VkN2ZmOTVhMCJ9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Imágenes de Fondos Para Presentaciones - Descarga gratuita en Freepik">
            <a:extLst>
              <a:ext uri="{FF2B5EF4-FFF2-40B4-BE49-F238E27FC236}">
                <a16:creationId xmlns:a16="http://schemas.microsoft.com/office/drawing/2014/main" id="{51032A79-BFF3-41F1-BA33-F5BBF9B6A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1753"/>
            <a:ext cx="12192000" cy="812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D41B491-814B-445F-B5A8-B3E733763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237" y="743171"/>
            <a:ext cx="6737498" cy="813391"/>
          </a:xfrm>
        </p:spPr>
        <p:txBody>
          <a:bodyPr>
            <a:normAutofit fontScale="92500"/>
          </a:bodyPr>
          <a:lstStyle/>
          <a:p>
            <a:pPr algn="l"/>
            <a:r>
              <a:rPr lang="es-MX" sz="4800" b="1" dirty="0">
                <a:solidFill>
                  <a:schemeClr val="bg2">
                    <a:lumMod val="25000"/>
                  </a:schemeClr>
                </a:solidFill>
              </a:rPr>
              <a:t>Resumen de </a:t>
            </a:r>
            <a:r>
              <a:rPr lang="es-MX" sz="4800" b="1" dirty="0" err="1">
                <a:solidFill>
                  <a:schemeClr val="bg2">
                    <a:lumMod val="25000"/>
                  </a:schemeClr>
                </a:solidFill>
              </a:rPr>
              <a:t>dashboard</a:t>
            </a:r>
            <a:r>
              <a:rPr lang="es-MX" sz="4800" b="1" dirty="0">
                <a:solidFill>
                  <a:schemeClr val="bg2">
                    <a:lumMod val="25000"/>
                  </a:schemeClr>
                </a:solidFill>
              </a:rPr>
              <a:t> en</a:t>
            </a:r>
            <a:endParaRPr lang="es-AR" sz="4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s-AR" b="1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20DEF61-7F09-4B52-A007-68B5430B9AB4}"/>
              </a:ext>
            </a:extLst>
          </p:cNvPr>
          <p:cNvSpPr txBox="1">
            <a:spLocks/>
          </p:cNvSpPr>
          <p:nvPr/>
        </p:nvSpPr>
        <p:spPr>
          <a:xfrm>
            <a:off x="2385237" y="2540598"/>
            <a:ext cx="6737498" cy="813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4400" b="1" dirty="0">
                <a:solidFill>
                  <a:schemeClr val="bg2">
                    <a:lumMod val="25000"/>
                  </a:schemeClr>
                </a:solidFill>
              </a:rPr>
              <a:t>Conexión </a:t>
            </a:r>
            <a:r>
              <a:rPr lang="es-MX" sz="4400" b="1" dirty="0" err="1">
                <a:solidFill>
                  <a:schemeClr val="bg2">
                    <a:lumMod val="25000"/>
                  </a:schemeClr>
                </a:solidFill>
              </a:rPr>
              <a:t>Snowflake</a:t>
            </a:r>
            <a:r>
              <a:rPr lang="es-MX" sz="4400" b="1" dirty="0">
                <a:solidFill>
                  <a:schemeClr val="bg2">
                    <a:lumMod val="25000"/>
                  </a:schemeClr>
                </a:solidFill>
              </a:rPr>
              <a:t> WH</a:t>
            </a:r>
            <a:endParaRPr lang="es-AR" sz="44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s-AR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8CC5EBB5-55F0-42E9-86A3-82E19186AE3A}"/>
              </a:ext>
            </a:extLst>
          </p:cNvPr>
          <p:cNvSpPr txBox="1">
            <a:spLocks/>
          </p:cNvSpPr>
          <p:nvPr/>
        </p:nvSpPr>
        <p:spPr>
          <a:xfrm>
            <a:off x="2417134" y="1555675"/>
            <a:ext cx="6737498" cy="1071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8800" b="1" dirty="0" err="1">
                <a:solidFill>
                  <a:schemeClr val="bg2">
                    <a:lumMod val="25000"/>
                  </a:schemeClr>
                </a:solidFill>
              </a:rPr>
              <a:t>Power</a:t>
            </a:r>
            <a:r>
              <a:rPr lang="es-MX" sz="8800" b="1" dirty="0">
                <a:solidFill>
                  <a:schemeClr val="bg2">
                    <a:lumMod val="25000"/>
                  </a:schemeClr>
                </a:solidFill>
              </a:rPr>
              <a:t> Bi</a:t>
            </a:r>
            <a:endParaRPr lang="es-AR" sz="8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s-AR" b="1" dirty="0"/>
          </a:p>
        </p:txBody>
      </p:sp>
      <p:pic>
        <p:nvPicPr>
          <p:cNvPr id="1038" name="Picture 14" descr="Microsoft power bi png imágenes | PNGWing">
            <a:extLst>
              <a:ext uri="{FF2B5EF4-FFF2-40B4-BE49-F238E27FC236}">
                <a16:creationId xmlns:a16="http://schemas.microsoft.com/office/drawing/2014/main" id="{5C2CE89C-EC18-4126-838E-3B86958D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351" y="4782658"/>
            <a:ext cx="1039332" cy="103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nowflake Logo, symbol, meaning, history, PNG, brand">
            <a:extLst>
              <a:ext uri="{FF2B5EF4-FFF2-40B4-BE49-F238E27FC236}">
                <a16:creationId xmlns:a16="http://schemas.microsoft.com/office/drawing/2014/main" id="{90DAE953-B5A8-4CD4-B42B-2A744E0B9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210" y="4829591"/>
            <a:ext cx="1680831" cy="94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hlinkClick r:id="rId5"/>
            <a:extLst>
              <a:ext uri="{FF2B5EF4-FFF2-40B4-BE49-F238E27FC236}">
                <a16:creationId xmlns:a16="http://schemas.microsoft.com/office/drawing/2014/main" id="{F4173145-6BB8-4BB3-9E90-6615D72B8C1D}"/>
              </a:ext>
            </a:extLst>
          </p:cNvPr>
          <p:cNvSpPr txBox="1"/>
          <p:nvPr/>
        </p:nvSpPr>
        <p:spPr>
          <a:xfrm>
            <a:off x="6635810" y="6727440"/>
            <a:ext cx="350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accent1">
                    <a:lumMod val="50000"/>
                  </a:schemeClr>
                </a:solidFill>
              </a:rPr>
              <a:t>Link del tablero online</a:t>
            </a:r>
            <a:endParaRPr lang="es-A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4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F992B-ED2F-4D03-8EAC-A11EBF85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B0A6D3-F2FF-479B-AF3C-CCDA6589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457200"/>
            <a:ext cx="107632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8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51E56D-B4A6-4298-90B9-B4C4CF3F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447675"/>
            <a:ext cx="106489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2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BAC772-1B5A-4EED-B671-5086DED36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442912"/>
            <a:ext cx="106489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06A3E91-2ACF-4A9A-A2AE-3DB3EF5B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447800"/>
            <a:ext cx="5610225" cy="3962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5CA9AAF-17AC-4B8E-8E7F-FC32A6A94ED7}"/>
              </a:ext>
            </a:extLst>
          </p:cNvPr>
          <p:cNvSpPr txBox="1"/>
          <p:nvPr/>
        </p:nvSpPr>
        <p:spPr>
          <a:xfrm>
            <a:off x="999460" y="520995"/>
            <a:ext cx="10116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crea usuario en </a:t>
            </a:r>
            <a:r>
              <a:rPr lang="es-MX" dirty="0" err="1"/>
              <a:t>SnowFlake</a:t>
            </a:r>
            <a:r>
              <a:rPr lang="es-MX" dirty="0"/>
              <a:t>, se recibe mail con los siguientes datos, los cuales, fueron necesarios para la</a:t>
            </a:r>
            <a:br>
              <a:rPr lang="es-MX" dirty="0"/>
            </a:br>
            <a:r>
              <a:rPr lang="es-MX" dirty="0"/>
              <a:t>conexión de </a:t>
            </a:r>
            <a:r>
              <a:rPr lang="es-MX" dirty="0" err="1"/>
              <a:t>Snowflake</a:t>
            </a:r>
            <a:r>
              <a:rPr lang="es-MX" dirty="0"/>
              <a:t> a </a:t>
            </a:r>
            <a:r>
              <a:rPr lang="es-MX" dirty="0" err="1"/>
              <a:t>PowerBi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98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D8F4358-C2DC-4221-B563-1E24EF606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300037"/>
            <a:ext cx="64484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6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31F3DD-6B14-4B8A-845F-E5DA35377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621229"/>
            <a:ext cx="6715125" cy="2638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5AF57D1-14E3-4624-B653-3FB224377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7" y="3865046"/>
            <a:ext cx="66103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7371CA-3E76-40C2-8BFA-F0D005F4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871537"/>
            <a:ext cx="81819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30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</Words>
  <Application>Microsoft Office PowerPoint</Application>
  <PresentationFormat>Panorámica</PresentationFormat>
  <Paragraphs>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Elias Almada</dc:creator>
  <cp:lastModifiedBy>Elias Almada</cp:lastModifiedBy>
  <cp:revision>3</cp:revision>
  <dcterms:created xsi:type="dcterms:W3CDTF">2024-04-25T04:35:07Z</dcterms:created>
  <dcterms:modified xsi:type="dcterms:W3CDTF">2024-04-25T05:11:27Z</dcterms:modified>
</cp:coreProperties>
</file>