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506A6C-4434-49D9-8A0A-3E0F1D9699F3}" v="754" dt="2023-03-17T10:44:24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035" autoAdjust="0"/>
  </p:normalViewPr>
  <p:slideViewPr>
    <p:cSldViewPr snapToGrid="0">
      <p:cViewPr varScale="1">
        <p:scale>
          <a:sx n="80" d="100"/>
          <a:sy n="80" d="100"/>
        </p:scale>
        <p:origin x="1758" y="60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ליאס גידעון" userId="76b14336-44d3-4c0e-8661-ad21c852b52c" providerId="ADAL" clId="{8B652524-39F5-4C2B-9A9F-762C5B898DC7}"/>
    <pc:docChg chg="undo custSel addSld modSld">
      <pc:chgData name="אליאס גידעון" userId="76b14336-44d3-4c0e-8661-ad21c852b52c" providerId="ADAL" clId="{8B652524-39F5-4C2B-9A9F-762C5B898DC7}" dt="2023-03-06T10:11:06.324" v="723" actId="13926"/>
      <pc:docMkLst>
        <pc:docMk/>
      </pc:docMkLst>
      <pc:sldChg chg="modSp new mod">
        <pc:chgData name="אליאס גידעון" userId="76b14336-44d3-4c0e-8661-ad21c852b52c" providerId="ADAL" clId="{8B652524-39F5-4C2B-9A9F-762C5B898DC7}" dt="2023-03-06T09:47:09.492" v="337" actId="20577"/>
        <pc:sldMkLst>
          <pc:docMk/>
          <pc:sldMk cId="3366234146" sldId="256"/>
        </pc:sldMkLst>
        <pc:spChg chg="mod">
          <ac:chgData name="אליאס גידעון" userId="76b14336-44d3-4c0e-8661-ad21c852b52c" providerId="ADAL" clId="{8B652524-39F5-4C2B-9A9F-762C5B898DC7}" dt="2023-03-06T09:47:09.492" v="337" actId="20577"/>
          <ac:spMkLst>
            <pc:docMk/>
            <pc:sldMk cId="3366234146" sldId="256"/>
            <ac:spMk id="2" creationId="{98142F8C-8368-CFFB-6363-975A7AF13075}"/>
          </ac:spMkLst>
        </pc:spChg>
      </pc:sldChg>
      <pc:sldChg chg="addSp delSp modSp new mod">
        <pc:chgData name="אליאס גידעון" userId="76b14336-44d3-4c0e-8661-ad21c852b52c" providerId="ADAL" clId="{8B652524-39F5-4C2B-9A9F-762C5B898DC7}" dt="2023-03-06T09:58:55.917" v="566" actId="20577"/>
        <pc:sldMkLst>
          <pc:docMk/>
          <pc:sldMk cId="2195430552" sldId="257"/>
        </pc:sldMkLst>
        <pc:spChg chg="mod">
          <ac:chgData name="אליאס גידעון" userId="76b14336-44d3-4c0e-8661-ad21c852b52c" providerId="ADAL" clId="{8B652524-39F5-4C2B-9A9F-762C5B898DC7}" dt="2023-03-06T09:47:33.126" v="338" actId="120"/>
          <ac:spMkLst>
            <pc:docMk/>
            <pc:sldMk cId="2195430552" sldId="257"/>
            <ac:spMk id="2" creationId="{48434CFF-7174-BF7D-393E-B15382145666}"/>
          </ac:spMkLst>
        </pc:spChg>
        <pc:spChg chg="add mod">
          <ac:chgData name="אליאס גידעון" userId="76b14336-44d3-4c0e-8661-ad21c852b52c" providerId="ADAL" clId="{8B652524-39F5-4C2B-9A9F-762C5B898DC7}" dt="2023-03-06T09:35:30.335" v="103" actId="1076"/>
          <ac:spMkLst>
            <pc:docMk/>
            <pc:sldMk cId="2195430552" sldId="257"/>
            <ac:spMk id="3" creationId="{15DDC42A-6EE8-61C5-7B1C-79BB5DEDE4BE}"/>
          </ac:spMkLst>
        </pc:spChg>
        <pc:spChg chg="add del mod">
          <ac:chgData name="אליאס גידעון" userId="76b14336-44d3-4c0e-8661-ad21c852b52c" providerId="ADAL" clId="{8B652524-39F5-4C2B-9A9F-762C5B898DC7}" dt="2023-03-06T09:29:54.818" v="27" actId="478"/>
          <ac:spMkLst>
            <pc:docMk/>
            <pc:sldMk cId="2195430552" sldId="257"/>
            <ac:spMk id="4" creationId="{55911268-CD66-4650-0974-8A39C8CAEEB1}"/>
          </ac:spMkLst>
        </pc:spChg>
        <pc:spChg chg="add mod">
          <ac:chgData name="אליאס גידעון" userId="76b14336-44d3-4c0e-8661-ad21c852b52c" providerId="ADAL" clId="{8B652524-39F5-4C2B-9A9F-762C5B898DC7}" dt="2023-03-06T09:58:25.735" v="538" actId="20577"/>
          <ac:spMkLst>
            <pc:docMk/>
            <pc:sldMk cId="2195430552" sldId="257"/>
            <ac:spMk id="5" creationId="{D975B1A7-15DE-B251-3081-9F533CC0E3E0}"/>
          </ac:spMkLst>
        </pc:spChg>
        <pc:spChg chg="add del mod">
          <ac:chgData name="אליאס גידעון" userId="76b14336-44d3-4c0e-8661-ad21c852b52c" providerId="ADAL" clId="{8B652524-39F5-4C2B-9A9F-762C5B898DC7}" dt="2023-03-06T09:32:11.603" v="62" actId="478"/>
          <ac:spMkLst>
            <pc:docMk/>
            <pc:sldMk cId="2195430552" sldId="257"/>
            <ac:spMk id="6" creationId="{6C24C4BF-C071-CCC4-2BD0-6DE431414C2D}"/>
          </ac:spMkLst>
        </pc:spChg>
        <pc:spChg chg="add mod">
          <ac:chgData name="אליאס גידעון" userId="76b14336-44d3-4c0e-8661-ad21c852b52c" providerId="ADAL" clId="{8B652524-39F5-4C2B-9A9F-762C5B898DC7}" dt="2023-03-06T09:58:23.363" v="536" actId="20577"/>
          <ac:spMkLst>
            <pc:docMk/>
            <pc:sldMk cId="2195430552" sldId="257"/>
            <ac:spMk id="7" creationId="{7AA2544E-091B-1230-DD1D-2DDE53F9BABD}"/>
          </ac:spMkLst>
        </pc:spChg>
        <pc:spChg chg="add mod">
          <ac:chgData name="אליאס גידעון" userId="76b14336-44d3-4c0e-8661-ad21c852b52c" providerId="ADAL" clId="{8B652524-39F5-4C2B-9A9F-762C5B898DC7}" dt="2023-03-06T09:58:29.675" v="540" actId="20577"/>
          <ac:spMkLst>
            <pc:docMk/>
            <pc:sldMk cId="2195430552" sldId="257"/>
            <ac:spMk id="8" creationId="{2D941430-D5C3-938F-D485-2CC86BC7DDC5}"/>
          </ac:spMkLst>
        </pc:spChg>
        <pc:spChg chg="add mod">
          <ac:chgData name="אליאס גידעון" userId="76b14336-44d3-4c0e-8661-ad21c852b52c" providerId="ADAL" clId="{8B652524-39F5-4C2B-9A9F-762C5B898DC7}" dt="2023-03-06T09:35:30.335" v="103" actId="1076"/>
          <ac:spMkLst>
            <pc:docMk/>
            <pc:sldMk cId="2195430552" sldId="257"/>
            <ac:spMk id="9" creationId="{1410D1B9-55B0-A5D6-DB80-D531B514BB61}"/>
          </ac:spMkLst>
        </pc:spChg>
        <pc:spChg chg="add mod">
          <ac:chgData name="אליאס גידעון" userId="76b14336-44d3-4c0e-8661-ad21c852b52c" providerId="ADAL" clId="{8B652524-39F5-4C2B-9A9F-762C5B898DC7}" dt="2023-03-06T09:58:31.773" v="542" actId="20577"/>
          <ac:spMkLst>
            <pc:docMk/>
            <pc:sldMk cId="2195430552" sldId="257"/>
            <ac:spMk id="10" creationId="{EBCC45D7-BF98-3687-0E7E-B4B27D50F566}"/>
          </ac:spMkLst>
        </pc:spChg>
        <pc:spChg chg="add mod">
          <ac:chgData name="אליאס גידעון" userId="76b14336-44d3-4c0e-8661-ad21c852b52c" providerId="ADAL" clId="{8B652524-39F5-4C2B-9A9F-762C5B898DC7}" dt="2023-03-06T09:58:37.100" v="546" actId="20577"/>
          <ac:spMkLst>
            <pc:docMk/>
            <pc:sldMk cId="2195430552" sldId="257"/>
            <ac:spMk id="11" creationId="{B262F608-4C45-4BD1-9D53-A0B3D4C3B9F2}"/>
          </ac:spMkLst>
        </pc:spChg>
        <pc:spChg chg="add mod">
          <ac:chgData name="אליאס גידעון" userId="76b14336-44d3-4c0e-8661-ad21c852b52c" providerId="ADAL" clId="{8B652524-39F5-4C2B-9A9F-762C5B898DC7}" dt="2023-03-06T09:58:34.306" v="544" actId="20577"/>
          <ac:spMkLst>
            <pc:docMk/>
            <pc:sldMk cId="2195430552" sldId="257"/>
            <ac:spMk id="12" creationId="{7EE4D965-2B90-D7CE-4D09-3FEB8D82343B}"/>
          </ac:spMkLst>
        </pc:spChg>
        <pc:spChg chg="add del">
          <ac:chgData name="אליאס גידעון" userId="76b14336-44d3-4c0e-8661-ad21c852b52c" providerId="ADAL" clId="{8B652524-39F5-4C2B-9A9F-762C5B898DC7}" dt="2023-03-06T09:33:18.276" v="76" actId="478"/>
          <ac:spMkLst>
            <pc:docMk/>
            <pc:sldMk cId="2195430552" sldId="257"/>
            <ac:spMk id="13" creationId="{4EC8F433-105D-3942-7400-6565738AA353}"/>
          </ac:spMkLst>
        </pc:spChg>
        <pc:spChg chg="add del mod">
          <ac:chgData name="אליאס גידעון" userId="76b14336-44d3-4c0e-8661-ad21c852b52c" providerId="ADAL" clId="{8B652524-39F5-4C2B-9A9F-762C5B898DC7}" dt="2023-03-06T09:38:31.276" v="164" actId="478"/>
          <ac:spMkLst>
            <pc:docMk/>
            <pc:sldMk cId="2195430552" sldId="257"/>
            <ac:spMk id="22" creationId="{3B0C312F-7D3C-5C65-9E49-06080603CA97}"/>
          </ac:spMkLst>
        </pc:spChg>
        <pc:spChg chg="add mod">
          <ac:chgData name="אליאס גידעון" userId="76b14336-44d3-4c0e-8661-ad21c852b52c" providerId="ADAL" clId="{8B652524-39F5-4C2B-9A9F-762C5B898DC7}" dt="2023-03-06T09:58:55.917" v="566" actId="20577"/>
          <ac:spMkLst>
            <pc:docMk/>
            <pc:sldMk cId="2195430552" sldId="257"/>
            <ac:spMk id="23" creationId="{81E1D7E8-4A4E-300A-B7C5-57BD3FBB678A}"/>
          </ac:spMkLst>
        </pc:spChg>
        <pc:spChg chg="add del mod">
          <ac:chgData name="אליאס גידעון" userId="76b14336-44d3-4c0e-8661-ad21c852b52c" providerId="ADAL" clId="{8B652524-39F5-4C2B-9A9F-762C5B898DC7}" dt="2023-03-06T09:40:59.954" v="204" actId="478"/>
          <ac:spMkLst>
            <pc:docMk/>
            <pc:sldMk cId="2195430552" sldId="257"/>
            <ac:spMk id="27" creationId="{A4516503-670A-5B23-D47B-90A8E44C9E04}"/>
          </ac:spMkLst>
        </pc:spChg>
        <pc:cxnChg chg="add del mod">
          <ac:chgData name="אליאס גידעון" userId="76b14336-44d3-4c0e-8661-ad21c852b52c" providerId="ADAL" clId="{8B652524-39F5-4C2B-9A9F-762C5B898DC7}" dt="2023-03-06T09:33:40.080" v="82" actId="478"/>
          <ac:cxnSpMkLst>
            <pc:docMk/>
            <pc:sldMk cId="2195430552" sldId="257"/>
            <ac:cxnSpMk id="15" creationId="{EF300833-CC06-BFCC-8915-4A772669B19C}"/>
          </ac:cxnSpMkLst>
        </pc:cxnChg>
        <pc:cxnChg chg="add del">
          <ac:chgData name="אליאס גידעון" userId="76b14336-44d3-4c0e-8661-ad21c852b52c" providerId="ADAL" clId="{8B652524-39F5-4C2B-9A9F-762C5B898DC7}" dt="2023-03-06T09:33:48.710" v="84" actId="478"/>
          <ac:cxnSpMkLst>
            <pc:docMk/>
            <pc:sldMk cId="2195430552" sldId="257"/>
            <ac:cxnSpMk id="21" creationId="{C912EEE3-828A-F3C7-387B-8BE1E2FB3827}"/>
          </ac:cxnSpMkLst>
        </pc:cxnChg>
        <pc:cxnChg chg="add mod">
          <ac:chgData name="אליאס גידעון" userId="76b14336-44d3-4c0e-8661-ad21c852b52c" providerId="ADAL" clId="{8B652524-39F5-4C2B-9A9F-762C5B898DC7}" dt="2023-03-06T09:38:41.920" v="167" actId="1582"/>
          <ac:cxnSpMkLst>
            <pc:docMk/>
            <pc:sldMk cId="2195430552" sldId="257"/>
            <ac:cxnSpMk id="25" creationId="{7D947F3F-D851-BD39-C35E-9AD1B689E662}"/>
          </ac:cxnSpMkLst>
        </pc:cxnChg>
      </pc:sldChg>
      <pc:sldChg chg="addSp delSp modSp add mod">
        <pc:chgData name="אליאס גידעון" userId="76b14336-44d3-4c0e-8661-ad21c852b52c" providerId="ADAL" clId="{8B652524-39F5-4C2B-9A9F-762C5B898DC7}" dt="2023-03-06T10:00:17.674" v="597" actId="20577"/>
        <pc:sldMkLst>
          <pc:docMk/>
          <pc:sldMk cId="1069380607" sldId="258"/>
        </pc:sldMkLst>
        <pc:spChg chg="mod">
          <ac:chgData name="אליאס גידעון" userId="76b14336-44d3-4c0e-8661-ad21c852b52c" providerId="ADAL" clId="{8B652524-39F5-4C2B-9A9F-762C5B898DC7}" dt="2023-03-06T09:54:09.722" v="470" actId="1076"/>
          <ac:spMkLst>
            <pc:docMk/>
            <pc:sldMk cId="1069380607" sldId="258"/>
            <ac:spMk id="2" creationId="{48434CFF-7174-BF7D-393E-B15382145666}"/>
          </ac:spMkLst>
        </pc:spChg>
        <pc:spChg chg="del">
          <ac:chgData name="אליאס גידעון" userId="76b14336-44d3-4c0e-8661-ad21c852b52c" providerId="ADAL" clId="{8B652524-39F5-4C2B-9A9F-762C5B898DC7}" dt="2023-03-06T09:59:19.923" v="571" actId="478"/>
          <ac:spMkLst>
            <pc:docMk/>
            <pc:sldMk cId="1069380607" sldId="258"/>
            <ac:spMk id="3" creationId="{15DDC42A-6EE8-61C5-7B1C-79BB5DEDE4BE}"/>
          </ac:spMkLst>
        </pc:spChg>
        <pc:spChg chg="del mod">
          <ac:chgData name="אליאס גידעון" userId="76b14336-44d3-4c0e-8661-ad21c852b52c" providerId="ADAL" clId="{8B652524-39F5-4C2B-9A9F-762C5B898DC7}" dt="2023-03-06T09:59:19.923" v="571" actId="478"/>
          <ac:spMkLst>
            <pc:docMk/>
            <pc:sldMk cId="1069380607" sldId="258"/>
            <ac:spMk id="5" creationId="{D975B1A7-15DE-B251-3081-9F533CC0E3E0}"/>
          </ac:spMkLst>
        </pc:spChg>
        <pc:spChg chg="del mod">
          <ac:chgData name="אליאס גידעון" userId="76b14336-44d3-4c0e-8661-ad21c852b52c" providerId="ADAL" clId="{8B652524-39F5-4C2B-9A9F-762C5B898DC7}" dt="2023-03-06T09:59:19.923" v="571" actId="478"/>
          <ac:spMkLst>
            <pc:docMk/>
            <pc:sldMk cId="1069380607" sldId="258"/>
            <ac:spMk id="7" creationId="{7AA2544E-091B-1230-DD1D-2DDE53F9BABD}"/>
          </ac:spMkLst>
        </pc:spChg>
        <pc:spChg chg="del">
          <ac:chgData name="אליאס גידעון" userId="76b14336-44d3-4c0e-8661-ad21c852b52c" providerId="ADAL" clId="{8B652524-39F5-4C2B-9A9F-762C5B898DC7}" dt="2023-03-06T09:59:19.923" v="571" actId="478"/>
          <ac:spMkLst>
            <pc:docMk/>
            <pc:sldMk cId="1069380607" sldId="258"/>
            <ac:spMk id="8" creationId="{2D941430-D5C3-938F-D485-2CC86BC7DDC5}"/>
          </ac:spMkLst>
        </pc:spChg>
        <pc:spChg chg="del">
          <ac:chgData name="אליאס גידעון" userId="76b14336-44d3-4c0e-8661-ad21c852b52c" providerId="ADAL" clId="{8B652524-39F5-4C2B-9A9F-762C5B898DC7}" dt="2023-03-06T09:59:19.923" v="571" actId="478"/>
          <ac:spMkLst>
            <pc:docMk/>
            <pc:sldMk cId="1069380607" sldId="258"/>
            <ac:spMk id="9" creationId="{1410D1B9-55B0-A5D6-DB80-D531B514BB61}"/>
          </ac:spMkLst>
        </pc:spChg>
        <pc:spChg chg="del">
          <ac:chgData name="אליאס גידעון" userId="76b14336-44d3-4c0e-8661-ad21c852b52c" providerId="ADAL" clId="{8B652524-39F5-4C2B-9A9F-762C5B898DC7}" dt="2023-03-06T09:59:19.923" v="571" actId="478"/>
          <ac:spMkLst>
            <pc:docMk/>
            <pc:sldMk cId="1069380607" sldId="258"/>
            <ac:spMk id="10" creationId="{EBCC45D7-BF98-3687-0E7E-B4B27D50F566}"/>
          </ac:spMkLst>
        </pc:spChg>
        <pc:spChg chg="del">
          <ac:chgData name="אליאס גידעון" userId="76b14336-44d3-4c0e-8661-ad21c852b52c" providerId="ADAL" clId="{8B652524-39F5-4C2B-9A9F-762C5B898DC7}" dt="2023-03-06T09:59:19.923" v="571" actId="478"/>
          <ac:spMkLst>
            <pc:docMk/>
            <pc:sldMk cId="1069380607" sldId="258"/>
            <ac:spMk id="11" creationId="{B262F608-4C45-4BD1-9D53-A0B3D4C3B9F2}"/>
          </ac:spMkLst>
        </pc:spChg>
        <pc:spChg chg="del">
          <ac:chgData name="אליאס גידעון" userId="76b14336-44d3-4c0e-8661-ad21c852b52c" providerId="ADAL" clId="{8B652524-39F5-4C2B-9A9F-762C5B898DC7}" dt="2023-03-06T09:59:19.923" v="571" actId="478"/>
          <ac:spMkLst>
            <pc:docMk/>
            <pc:sldMk cId="1069380607" sldId="258"/>
            <ac:spMk id="12" creationId="{7EE4D965-2B90-D7CE-4D09-3FEB8D82343B}"/>
          </ac:spMkLst>
        </pc:spChg>
        <pc:spChg chg="add del mod">
          <ac:chgData name="אליאס גידעון" userId="76b14336-44d3-4c0e-8661-ad21c852b52c" providerId="ADAL" clId="{8B652524-39F5-4C2B-9A9F-762C5B898DC7}" dt="2023-03-06T09:59:19.923" v="571" actId="478"/>
          <ac:spMkLst>
            <pc:docMk/>
            <pc:sldMk cId="1069380607" sldId="258"/>
            <ac:spMk id="20" creationId="{A9F105D8-1A8C-7DFA-6A58-A084AD9945D9}"/>
          </ac:spMkLst>
        </pc:spChg>
        <pc:spChg chg="add del mod">
          <ac:chgData name="אליאס גידעון" userId="76b14336-44d3-4c0e-8661-ad21c852b52c" providerId="ADAL" clId="{8B652524-39F5-4C2B-9A9F-762C5B898DC7}" dt="2023-03-06T09:59:19.923" v="571" actId="478"/>
          <ac:spMkLst>
            <pc:docMk/>
            <pc:sldMk cId="1069380607" sldId="258"/>
            <ac:spMk id="21" creationId="{F1435373-2816-5F85-F387-C795BBA80EE6}"/>
          </ac:spMkLst>
        </pc:spChg>
        <pc:spChg chg="mod">
          <ac:chgData name="אליאס גידעון" userId="76b14336-44d3-4c0e-8661-ad21c852b52c" providerId="ADAL" clId="{8B652524-39F5-4C2B-9A9F-762C5B898DC7}" dt="2023-03-06T10:00:17.674" v="597" actId="20577"/>
          <ac:spMkLst>
            <pc:docMk/>
            <pc:sldMk cId="1069380607" sldId="258"/>
            <ac:spMk id="23" creationId="{81E1D7E8-4A4E-300A-B7C5-57BD3FBB678A}"/>
          </ac:spMkLst>
        </pc:spChg>
        <pc:spChg chg="add del mod">
          <ac:chgData name="אליאס גידעון" userId="76b14336-44d3-4c0e-8661-ad21c852b52c" providerId="ADAL" clId="{8B652524-39F5-4C2B-9A9F-762C5B898DC7}" dt="2023-03-06T09:59:19.923" v="571" actId="478"/>
          <ac:spMkLst>
            <pc:docMk/>
            <pc:sldMk cId="1069380607" sldId="258"/>
            <ac:spMk id="30" creationId="{21CC218D-2D8F-5F8E-1120-368A0052FA07}"/>
          </ac:spMkLst>
        </pc:spChg>
        <pc:spChg chg="add del mod">
          <ac:chgData name="אליאס גידעון" userId="76b14336-44d3-4c0e-8661-ad21c852b52c" providerId="ADAL" clId="{8B652524-39F5-4C2B-9A9F-762C5B898DC7}" dt="2023-03-06T09:59:22.843" v="572" actId="478"/>
          <ac:spMkLst>
            <pc:docMk/>
            <pc:sldMk cId="1069380607" sldId="258"/>
            <ac:spMk id="31" creationId="{5D27D660-B947-5C49-F19B-35ACE5A5E82F}"/>
          </ac:spMkLst>
        </pc:spChg>
        <pc:spChg chg="add mod">
          <ac:chgData name="אליאס גידעון" userId="76b14336-44d3-4c0e-8661-ad21c852b52c" providerId="ADAL" clId="{8B652524-39F5-4C2B-9A9F-762C5B898DC7}" dt="2023-03-06T09:59:23.279" v="573"/>
          <ac:spMkLst>
            <pc:docMk/>
            <pc:sldMk cId="1069380607" sldId="258"/>
            <ac:spMk id="32" creationId="{7921F9E5-64A5-AC2A-3134-922583F002AA}"/>
          </ac:spMkLst>
        </pc:spChg>
        <pc:spChg chg="add mod">
          <ac:chgData name="אליאס גידעון" userId="76b14336-44d3-4c0e-8661-ad21c852b52c" providerId="ADAL" clId="{8B652524-39F5-4C2B-9A9F-762C5B898DC7}" dt="2023-03-06T09:59:23.279" v="573"/>
          <ac:spMkLst>
            <pc:docMk/>
            <pc:sldMk cId="1069380607" sldId="258"/>
            <ac:spMk id="33" creationId="{FA351DE1-C20F-4DE1-7FA2-7D11ED6404C4}"/>
          </ac:spMkLst>
        </pc:spChg>
        <pc:spChg chg="add mod">
          <ac:chgData name="אליאס גידעון" userId="76b14336-44d3-4c0e-8661-ad21c852b52c" providerId="ADAL" clId="{8B652524-39F5-4C2B-9A9F-762C5B898DC7}" dt="2023-03-06T09:59:23.279" v="573"/>
          <ac:spMkLst>
            <pc:docMk/>
            <pc:sldMk cId="1069380607" sldId="258"/>
            <ac:spMk id="34" creationId="{8EFA5C4A-B39B-92BA-F46A-6485C604043F}"/>
          </ac:spMkLst>
        </pc:spChg>
        <pc:spChg chg="add mod">
          <ac:chgData name="אליאס גידעון" userId="76b14336-44d3-4c0e-8661-ad21c852b52c" providerId="ADAL" clId="{8B652524-39F5-4C2B-9A9F-762C5B898DC7}" dt="2023-03-06T09:59:23.279" v="573"/>
          <ac:spMkLst>
            <pc:docMk/>
            <pc:sldMk cId="1069380607" sldId="258"/>
            <ac:spMk id="35" creationId="{B1044A43-5B12-58F5-0A19-1B2871CB52AE}"/>
          </ac:spMkLst>
        </pc:spChg>
        <pc:spChg chg="add mod">
          <ac:chgData name="אליאס גידעון" userId="76b14336-44d3-4c0e-8661-ad21c852b52c" providerId="ADAL" clId="{8B652524-39F5-4C2B-9A9F-762C5B898DC7}" dt="2023-03-06T09:59:23.279" v="573"/>
          <ac:spMkLst>
            <pc:docMk/>
            <pc:sldMk cId="1069380607" sldId="258"/>
            <ac:spMk id="36" creationId="{76E84902-195D-08D5-2EB7-BCEB43EC86D8}"/>
          </ac:spMkLst>
        </pc:spChg>
        <pc:spChg chg="add mod">
          <ac:chgData name="אליאס גידעון" userId="76b14336-44d3-4c0e-8661-ad21c852b52c" providerId="ADAL" clId="{8B652524-39F5-4C2B-9A9F-762C5B898DC7}" dt="2023-03-06T09:59:23.279" v="573"/>
          <ac:spMkLst>
            <pc:docMk/>
            <pc:sldMk cId="1069380607" sldId="258"/>
            <ac:spMk id="37" creationId="{D594BC68-2AF2-722C-DA49-CFA8E8539264}"/>
          </ac:spMkLst>
        </pc:spChg>
        <pc:spChg chg="add mod">
          <ac:chgData name="אליאס גידעון" userId="76b14336-44d3-4c0e-8661-ad21c852b52c" providerId="ADAL" clId="{8B652524-39F5-4C2B-9A9F-762C5B898DC7}" dt="2023-03-06T09:59:23.279" v="573"/>
          <ac:spMkLst>
            <pc:docMk/>
            <pc:sldMk cId="1069380607" sldId="258"/>
            <ac:spMk id="38" creationId="{0EBD78AA-7E28-6E76-A323-839A2E00E453}"/>
          </ac:spMkLst>
        </pc:spChg>
        <pc:spChg chg="add mod">
          <ac:chgData name="אליאס גידעון" userId="76b14336-44d3-4c0e-8661-ad21c852b52c" providerId="ADAL" clId="{8B652524-39F5-4C2B-9A9F-762C5B898DC7}" dt="2023-03-06T09:59:23.279" v="573"/>
          <ac:spMkLst>
            <pc:docMk/>
            <pc:sldMk cId="1069380607" sldId="258"/>
            <ac:spMk id="39" creationId="{1983B66F-ACF9-2E77-C5B9-0D1D091892A8}"/>
          </ac:spMkLst>
        </pc:spChg>
        <pc:spChg chg="add mod">
          <ac:chgData name="אליאס גידעון" userId="76b14336-44d3-4c0e-8661-ad21c852b52c" providerId="ADAL" clId="{8B652524-39F5-4C2B-9A9F-762C5B898DC7}" dt="2023-03-06T09:59:23.279" v="573"/>
          <ac:spMkLst>
            <pc:docMk/>
            <pc:sldMk cId="1069380607" sldId="258"/>
            <ac:spMk id="43" creationId="{5842B865-EDF9-D400-8B90-59A8C5ABBE8D}"/>
          </ac:spMkLst>
        </pc:spChg>
        <pc:spChg chg="add mod">
          <ac:chgData name="אליאס גידעון" userId="76b14336-44d3-4c0e-8661-ad21c852b52c" providerId="ADAL" clId="{8B652524-39F5-4C2B-9A9F-762C5B898DC7}" dt="2023-03-06T09:59:23.279" v="573"/>
          <ac:spMkLst>
            <pc:docMk/>
            <pc:sldMk cId="1069380607" sldId="258"/>
            <ac:spMk id="44" creationId="{9ABFF8DC-5EF1-3A21-8F0A-720E3BF25B9B}"/>
          </ac:spMkLst>
        </pc:spChg>
        <pc:spChg chg="add mod">
          <ac:chgData name="אליאס גידעון" userId="76b14336-44d3-4c0e-8661-ad21c852b52c" providerId="ADAL" clId="{8B652524-39F5-4C2B-9A9F-762C5B898DC7}" dt="2023-03-06T09:59:23.279" v="573"/>
          <ac:spMkLst>
            <pc:docMk/>
            <pc:sldMk cId="1069380607" sldId="258"/>
            <ac:spMk id="47" creationId="{87E605BC-52AC-1FC1-4CBA-428C3E841FCA}"/>
          </ac:spMkLst>
        </pc:spChg>
        <pc:spChg chg="add mod">
          <ac:chgData name="אליאס גידעון" userId="76b14336-44d3-4c0e-8661-ad21c852b52c" providerId="ADAL" clId="{8B652524-39F5-4C2B-9A9F-762C5B898DC7}" dt="2023-03-06T09:59:23.279" v="573"/>
          <ac:spMkLst>
            <pc:docMk/>
            <pc:sldMk cId="1069380607" sldId="258"/>
            <ac:spMk id="48" creationId="{EC2CD926-81EF-CFAD-A3FB-84EDA35EF68F}"/>
          </ac:spMkLst>
        </pc:spChg>
        <pc:spChg chg="add del mod">
          <ac:chgData name="אליאס גידעון" userId="76b14336-44d3-4c0e-8661-ad21c852b52c" providerId="ADAL" clId="{8B652524-39F5-4C2B-9A9F-762C5B898DC7}" dt="2023-03-06T09:59:28.285" v="575" actId="478"/>
          <ac:spMkLst>
            <pc:docMk/>
            <pc:sldMk cId="1069380607" sldId="258"/>
            <ac:spMk id="50" creationId="{C64D9AC7-51FB-C0BF-0887-331D73483919}"/>
          </ac:spMkLst>
        </pc:spChg>
        <pc:cxnChg chg="add del mod">
          <ac:chgData name="אליאס גידעון" userId="76b14336-44d3-4c0e-8661-ad21c852b52c" providerId="ADAL" clId="{8B652524-39F5-4C2B-9A9F-762C5B898DC7}" dt="2023-03-06T09:59:19.923" v="571" actId="478"/>
          <ac:cxnSpMkLst>
            <pc:docMk/>
            <pc:sldMk cId="1069380607" sldId="258"/>
            <ac:cxnSpMk id="6" creationId="{AD081028-8F92-9E18-D026-82D5F04E1EB3}"/>
          </ac:cxnSpMkLst>
        </pc:cxnChg>
        <pc:cxnChg chg="add del mod">
          <ac:chgData name="אליאס גידעון" userId="76b14336-44d3-4c0e-8661-ad21c852b52c" providerId="ADAL" clId="{8B652524-39F5-4C2B-9A9F-762C5B898DC7}" dt="2023-03-06T09:59:19.923" v="571" actId="478"/>
          <ac:cxnSpMkLst>
            <pc:docMk/>
            <pc:sldMk cId="1069380607" sldId="258"/>
            <ac:cxnSpMk id="13" creationId="{EC315BEE-D076-78AC-2FFA-D03EB7EEFE13}"/>
          </ac:cxnSpMkLst>
        </pc:cxnChg>
        <pc:cxnChg chg="add del mod">
          <ac:chgData name="אליאס גידעון" userId="76b14336-44d3-4c0e-8661-ad21c852b52c" providerId="ADAL" clId="{8B652524-39F5-4C2B-9A9F-762C5B898DC7}" dt="2023-03-06T09:59:19.923" v="571" actId="478"/>
          <ac:cxnSpMkLst>
            <pc:docMk/>
            <pc:sldMk cId="1069380607" sldId="258"/>
            <ac:cxnSpMk id="22" creationId="{905F6411-B931-2A4F-ADC4-37D616A1E4B2}"/>
          </ac:cxnSpMkLst>
        </pc:cxnChg>
        <pc:cxnChg chg="del">
          <ac:chgData name="אליאס גידעון" userId="76b14336-44d3-4c0e-8661-ad21c852b52c" providerId="ADAL" clId="{8B652524-39F5-4C2B-9A9F-762C5B898DC7}" dt="2023-03-06T09:59:19.923" v="571" actId="478"/>
          <ac:cxnSpMkLst>
            <pc:docMk/>
            <pc:sldMk cId="1069380607" sldId="258"/>
            <ac:cxnSpMk id="25" creationId="{7D947F3F-D851-BD39-C35E-9AD1B689E662}"/>
          </ac:cxnSpMkLst>
        </pc:cxnChg>
        <pc:cxnChg chg="add del mod">
          <ac:chgData name="אליאס גידעון" userId="76b14336-44d3-4c0e-8661-ad21c852b52c" providerId="ADAL" clId="{8B652524-39F5-4C2B-9A9F-762C5B898DC7}" dt="2023-03-06T09:59:19.923" v="571" actId="478"/>
          <ac:cxnSpMkLst>
            <pc:docMk/>
            <pc:sldMk cId="1069380607" sldId="258"/>
            <ac:cxnSpMk id="28" creationId="{1B198A91-2799-F0B6-F5BF-92A9C66EF01B}"/>
          </ac:cxnSpMkLst>
        </pc:cxnChg>
        <pc:cxnChg chg="add mod">
          <ac:chgData name="אליאס גידעון" userId="76b14336-44d3-4c0e-8661-ad21c852b52c" providerId="ADAL" clId="{8B652524-39F5-4C2B-9A9F-762C5B898DC7}" dt="2023-03-06T09:59:23.279" v="573"/>
          <ac:cxnSpMkLst>
            <pc:docMk/>
            <pc:sldMk cId="1069380607" sldId="258"/>
            <ac:cxnSpMk id="40" creationId="{379B970A-BD01-948F-00BC-BF632849530D}"/>
          </ac:cxnSpMkLst>
        </pc:cxnChg>
        <pc:cxnChg chg="add mod">
          <ac:chgData name="אליאס גידעון" userId="76b14336-44d3-4c0e-8661-ad21c852b52c" providerId="ADAL" clId="{8B652524-39F5-4C2B-9A9F-762C5B898DC7}" dt="2023-03-06T09:59:23.279" v="573"/>
          <ac:cxnSpMkLst>
            <pc:docMk/>
            <pc:sldMk cId="1069380607" sldId="258"/>
            <ac:cxnSpMk id="41" creationId="{696FE5C9-B544-7AB5-B315-560A07F3553C}"/>
          </ac:cxnSpMkLst>
        </pc:cxnChg>
        <pc:cxnChg chg="add mod">
          <ac:chgData name="אליאס גידעון" userId="76b14336-44d3-4c0e-8661-ad21c852b52c" providerId="ADAL" clId="{8B652524-39F5-4C2B-9A9F-762C5B898DC7}" dt="2023-03-06T09:59:23.279" v="573"/>
          <ac:cxnSpMkLst>
            <pc:docMk/>
            <pc:sldMk cId="1069380607" sldId="258"/>
            <ac:cxnSpMk id="42" creationId="{30F231DC-2155-318C-2C1A-EC00B56D5200}"/>
          </ac:cxnSpMkLst>
        </pc:cxnChg>
        <pc:cxnChg chg="add mod">
          <ac:chgData name="אליאס גידעון" userId="76b14336-44d3-4c0e-8661-ad21c852b52c" providerId="ADAL" clId="{8B652524-39F5-4C2B-9A9F-762C5B898DC7}" dt="2023-03-06T09:59:23.279" v="573"/>
          <ac:cxnSpMkLst>
            <pc:docMk/>
            <pc:sldMk cId="1069380607" sldId="258"/>
            <ac:cxnSpMk id="45" creationId="{07204D1B-304C-20A3-895C-D6896445AD21}"/>
          </ac:cxnSpMkLst>
        </pc:cxnChg>
        <pc:cxnChg chg="add mod">
          <ac:chgData name="אליאס גידעון" userId="76b14336-44d3-4c0e-8661-ad21c852b52c" providerId="ADAL" clId="{8B652524-39F5-4C2B-9A9F-762C5B898DC7}" dt="2023-03-06T09:59:23.279" v="573"/>
          <ac:cxnSpMkLst>
            <pc:docMk/>
            <pc:sldMk cId="1069380607" sldId="258"/>
            <ac:cxnSpMk id="46" creationId="{0CCEE8EC-29D1-5765-F8A7-B10D3292DF2A}"/>
          </ac:cxnSpMkLst>
        </pc:cxnChg>
        <pc:cxnChg chg="add del mod">
          <ac:chgData name="אליאס גידעון" userId="76b14336-44d3-4c0e-8661-ad21c852b52c" providerId="ADAL" clId="{8B652524-39F5-4C2B-9A9F-762C5B898DC7}" dt="2023-03-06T09:59:26.742" v="574" actId="478"/>
          <ac:cxnSpMkLst>
            <pc:docMk/>
            <pc:sldMk cId="1069380607" sldId="258"/>
            <ac:cxnSpMk id="49" creationId="{027B0C18-AF3B-1D8B-F564-3760D70831C4}"/>
          </ac:cxnSpMkLst>
        </pc:cxnChg>
      </pc:sldChg>
      <pc:sldChg chg="addSp delSp modSp add mod">
        <pc:chgData name="אליאס גידעון" userId="76b14336-44d3-4c0e-8661-ad21c852b52c" providerId="ADAL" clId="{8B652524-39F5-4C2B-9A9F-762C5B898DC7}" dt="2023-03-06T10:00:45.620" v="613" actId="20577"/>
        <pc:sldMkLst>
          <pc:docMk/>
          <pc:sldMk cId="2151711283" sldId="259"/>
        </pc:sldMkLst>
        <pc:spChg chg="del">
          <ac:chgData name="אליאס גידעון" userId="76b14336-44d3-4c0e-8661-ad21c852b52c" providerId="ADAL" clId="{8B652524-39F5-4C2B-9A9F-762C5B898DC7}" dt="2023-03-06T09:54:15.964" v="471" actId="478"/>
          <ac:spMkLst>
            <pc:docMk/>
            <pc:sldMk cId="2151711283" sldId="259"/>
            <ac:spMk id="3" creationId="{15DDC42A-6EE8-61C5-7B1C-79BB5DEDE4BE}"/>
          </ac:spMkLst>
        </pc:spChg>
        <pc:spChg chg="add del mod">
          <ac:chgData name="אליאס גידעון" userId="76b14336-44d3-4c0e-8661-ad21c852b52c" providerId="ADAL" clId="{8B652524-39F5-4C2B-9A9F-762C5B898DC7}" dt="2023-03-06T09:59:39.810" v="576" actId="478"/>
          <ac:spMkLst>
            <pc:docMk/>
            <pc:sldMk cId="2151711283" sldId="259"/>
            <ac:spMk id="4" creationId="{580B31AC-098A-1811-F6BD-3276713D3938}"/>
          </ac:spMkLst>
        </pc:spChg>
        <pc:spChg chg="del">
          <ac:chgData name="אליאס גידעון" userId="76b14336-44d3-4c0e-8661-ad21c852b52c" providerId="ADAL" clId="{8B652524-39F5-4C2B-9A9F-762C5B898DC7}" dt="2023-03-06T09:54:15.964" v="471" actId="478"/>
          <ac:spMkLst>
            <pc:docMk/>
            <pc:sldMk cId="2151711283" sldId="259"/>
            <ac:spMk id="5" creationId="{D975B1A7-15DE-B251-3081-9F533CC0E3E0}"/>
          </ac:spMkLst>
        </pc:spChg>
        <pc:spChg chg="add del mod">
          <ac:chgData name="אליאס גידעון" userId="76b14336-44d3-4c0e-8661-ad21c852b52c" providerId="ADAL" clId="{8B652524-39F5-4C2B-9A9F-762C5B898DC7}" dt="2023-03-06T09:59:39.810" v="576" actId="478"/>
          <ac:spMkLst>
            <pc:docMk/>
            <pc:sldMk cId="2151711283" sldId="259"/>
            <ac:spMk id="6" creationId="{ED17A232-DCC3-A0A2-F162-9F83BBA63037}"/>
          </ac:spMkLst>
        </pc:spChg>
        <pc:spChg chg="del">
          <ac:chgData name="אליאס גידעון" userId="76b14336-44d3-4c0e-8661-ad21c852b52c" providerId="ADAL" clId="{8B652524-39F5-4C2B-9A9F-762C5B898DC7}" dt="2023-03-06T09:54:15.964" v="471" actId="478"/>
          <ac:spMkLst>
            <pc:docMk/>
            <pc:sldMk cId="2151711283" sldId="259"/>
            <ac:spMk id="7" creationId="{7AA2544E-091B-1230-DD1D-2DDE53F9BABD}"/>
          </ac:spMkLst>
        </pc:spChg>
        <pc:spChg chg="del">
          <ac:chgData name="אליאס גידעון" userId="76b14336-44d3-4c0e-8661-ad21c852b52c" providerId="ADAL" clId="{8B652524-39F5-4C2B-9A9F-762C5B898DC7}" dt="2023-03-06T09:54:15.964" v="471" actId="478"/>
          <ac:spMkLst>
            <pc:docMk/>
            <pc:sldMk cId="2151711283" sldId="259"/>
            <ac:spMk id="8" creationId="{2D941430-D5C3-938F-D485-2CC86BC7DDC5}"/>
          </ac:spMkLst>
        </pc:spChg>
        <pc:spChg chg="del">
          <ac:chgData name="אליאס גידעון" userId="76b14336-44d3-4c0e-8661-ad21c852b52c" providerId="ADAL" clId="{8B652524-39F5-4C2B-9A9F-762C5B898DC7}" dt="2023-03-06T09:54:15.964" v="471" actId="478"/>
          <ac:spMkLst>
            <pc:docMk/>
            <pc:sldMk cId="2151711283" sldId="259"/>
            <ac:spMk id="9" creationId="{1410D1B9-55B0-A5D6-DB80-D531B514BB61}"/>
          </ac:spMkLst>
        </pc:spChg>
        <pc:spChg chg="del">
          <ac:chgData name="אליאס גידעון" userId="76b14336-44d3-4c0e-8661-ad21c852b52c" providerId="ADAL" clId="{8B652524-39F5-4C2B-9A9F-762C5B898DC7}" dt="2023-03-06T09:54:15.964" v="471" actId="478"/>
          <ac:spMkLst>
            <pc:docMk/>
            <pc:sldMk cId="2151711283" sldId="259"/>
            <ac:spMk id="10" creationId="{EBCC45D7-BF98-3687-0E7E-B4B27D50F566}"/>
          </ac:spMkLst>
        </pc:spChg>
        <pc:spChg chg="del">
          <ac:chgData name="אליאס גידעון" userId="76b14336-44d3-4c0e-8661-ad21c852b52c" providerId="ADAL" clId="{8B652524-39F5-4C2B-9A9F-762C5B898DC7}" dt="2023-03-06T09:54:15.964" v="471" actId="478"/>
          <ac:spMkLst>
            <pc:docMk/>
            <pc:sldMk cId="2151711283" sldId="259"/>
            <ac:spMk id="11" creationId="{B262F608-4C45-4BD1-9D53-A0B3D4C3B9F2}"/>
          </ac:spMkLst>
        </pc:spChg>
        <pc:spChg chg="del">
          <ac:chgData name="אליאס גידעון" userId="76b14336-44d3-4c0e-8661-ad21c852b52c" providerId="ADAL" clId="{8B652524-39F5-4C2B-9A9F-762C5B898DC7}" dt="2023-03-06T09:54:15.964" v="471" actId="478"/>
          <ac:spMkLst>
            <pc:docMk/>
            <pc:sldMk cId="2151711283" sldId="259"/>
            <ac:spMk id="12" creationId="{7EE4D965-2B90-D7CE-4D09-3FEB8D82343B}"/>
          </ac:spMkLst>
        </pc:spChg>
        <pc:spChg chg="add del mod">
          <ac:chgData name="אליאס גידעון" userId="76b14336-44d3-4c0e-8661-ad21c852b52c" providerId="ADAL" clId="{8B652524-39F5-4C2B-9A9F-762C5B898DC7}" dt="2023-03-06T09:59:39.810" v="576" actId="478"/>
          <ac:spMkLst>
            <pc:docMk/>
            <pc:sldMk cId="2151711283" sldId="259"/>
            <ac:spMk id="13" creationId="{60C0FB0F-0AC2-A767-FD7A-D10E800E296D}"/>
          </ac:spMkLst>
        </pc:spChg>
        <pc:spChg chg="add del mod">
          <ac:chgData name="אליאס גידעון" userId="76b14336-44d3-4c0e-8661-ad21c852b52c" providerId="ADAL" clId="{8B652524-39F5-4C2B-9A9F-762C5B898DC7}" dt="2023-03-06T09:59:39.810" v="576" actId="478"/>
          <ac:spMkLst>
            <pc:docMk/>
            <pc:sldMk cId="2151711283" sldId="259"/>
            <ac:spMk id="14" creationId="{3F0C9C16-24BD-269C-B38F-893B8C737638}"/>
          </ac:spMkLst>
        </pc:spChg>
        <pc:spChg chg="add del mod">
          <ac:chgData name="אליאס גידעון" userId="76b14336-44d3-4c0e-8661-ad21c852b52c" providerId="ADAL" clId="{8B652524-39F5-4C2B-9A9F-762C5B898DC7}" dt="2023-03-06T09:59:39.810" v="576" actId="478"/>
          <ac:spMkLst>
            <pc:docMk/>
            <pc:sldMk cId="2151711283" sldId="259"/>
            <ac:spMk id="15" creationId="{9A757144-233A-3289-A49F-B8017B67F4EF}"/>
          </ac:spMkLst>
        </pc:spChg>
        <pc:spChg chg="add del mod">
          <ac:chgData name="אליאס גידעון" userId="76b14336-44d3-4c0e-8661-ad21c852b52c" providerId="ADAL" clId="{8B652524-39F5-4C2B-9A9F-762C5B898DC7}" dt="2023-03-06T09:59:39.810" v="576" actId="478"/>
          <ac:spMkLst>
            <pc:docMk/>
            <pc:sldMk cId="2151711283" sldId="259"/>
            <ac:spMk id="16" creationId="{20980D1D-CD9F-D30A-61F0-8672065E3607}"/>
          </ac:spMkLst>
        </pc:spChg>
        <pc:spChg chg="add del mod">
          <ac:chgData name="אליאס גידעון" userId="76b14336-44d3-4c0e-8661-ad21c852b52c" providerId="ADAL" clId="{8B652524-39F5-4C2B-9A9F-762C5B898DC7}" dt="2023-03-06T09:59:39.810" v="576" actId="478"/>
          <ac:spMkLst>
            <pc:docMk/>
            <pc:sldMk cId="2151711283" sldId="259"/>
            <ac:spMk id="17" creationId="{8ACEE342-71D7-EEBC-4417-A9E76901A394}"/>
          </ac:spMkLst>
        </pc:spChg>
        <pc:spChg chg="add del mod">
          <ac:chgData name="אליאס גידעון" userId="76b14336-44d3-4c0e-8661-ad21c852b52c" providerId="ADAL" clId="{8B652524-39F5-4C2B-9A9F-762C5B898DC7}" dt="2023-03-06T09:59:39.810" v="576" actId="478"/>
          <ac:spMkLst>
            <pc:docMk/>
            <pc:sldMk cId="2151711283" sldId="259"/>
            <ac:spMk id="18" creationId="{E55B1382-6780-0790-F38B-96B66F0E8F4E}"/>
          </ac:spMkLst>
        </pc:spChg>
        <pc:spChg chg="add del mod">
          <ac:chgData name="אליאס גידעון" userId="76b14336-44d3-4c0e-8661-ad21c852b52c" providerId="ADAL" clId="{8B652524-39F5-4C2B-9A9F-762C5B898DC7}" dt="2023-03-06T09:59:39.810" v="576" actId="478"/>
          <ac:spMkLst>
            <pc:docMk/>
            <pc:sldMk cId="2151711283" sldId="259"/>
            <ac:spMk id="22" creationId="{035B7665-01C0-A4F0-C1C1-53EB9DC67EF1}"/>
          </ac:spMkLst>
        </pc:spChg>
        <pc:spChg chg="mod">
          <ac:chgData name="אליאס גידעון" userId="76b14336-44d3-4c0e-8661-ad21c852b52c" providerId="ADAL" clId="{8B652524-39F5-4C2B-9A9F-762C5B898DC7}" dt="2023-03-06T10:00:45.620" v="613" actId="20577"/>
          <ac:spMkLst>
            <pc:docMk/>
            <pc:sldMk cId="2151711283" sldId="259"/>
            <ac:spMk id="23" creationId="{81E1D7E8-4A4E-300A-B7C5-57BD3FBB678A}"/>
          </ac:spMkLst>
        </pc:spChg>
        <pc:spChg chg="add del mod">
          <ac:chgData name="אליאס גידעון" userId="76b14336-44d3-4c0e-8661-ad21c852b52c" providerId="ADAL" clId="{8B652524-39F5-4C2B-9A9F-762C5B898DC7}" dt="2023-03-06T09:59:39.810" v="576" actId="478"/>
          <ac:spMkLst>
            <pc:docMk/>
            <pc:sldMk cId="2151711283" sldId="259"/>
            <ac:spMk id="24" creationId="{E5B239E5-509C-740E-1594-DD0D1E032B59}"/>
          </ac:spMkLst>
        </pc:spChg>
        <pc:spChg chg="add del mod">
          <ac:chgData name="אליאס גידעון" userId="76b14336-44d3-4c0e-8661-ad21c852b52c" providerId="ADAL" clId="{8B652524-39F5-4C2B-9A9F-762C5B898DC7}" dt="2023-03-06T09:59:39.810" v="576" actId="478"/>
          <ac:spMkLst>
            <pc:docMk/>
            <pc:sldMk cId="2151711283" sldId="259"/>
            <ac:spMk id="28" creationId="{F5040AA6-4A89-9A12-F857-7A832FAA9D59}"/>
          </ac:spMkLst>
        </pc:spChg>
        <pc:spChg chg="add del mod">
          <ac:chgData name="אליאס גידעון" userId="76b14336-44d3-4c0e-8661-ad21c852b52c" providerId="ADAL" clId="{8B652524-39F5-4C2B-9A9F-762C5B898DC7}" dt="2023-03-06T09:59:39.810" v="576" actId="478"/>
          <ac:spMkLst>
            <pc:docMk/>
            <pc:sldMk cId="2151711283" sldId="259"/>
            <ac:spMk id="29" creationId="{CF20B513-E0E9-BBA8-2DBB-EB7666D00613}"/>
          </ac:spMkLst>
        </pc:spChg>
        <pc:spChg chg="add mod">
          <ac:chgData name="אליאס גידעון" userId="76b14336-44d3-4c0e-8661-ad21c852b52c" providerId="ADAL" clId="{8B652524-39F5-4C2B-9A9F-762C5B898DC7}" dt="2023-03-06T09:59:40.529" v="577"/>
          <ac:spMkLst>
            <pc:docMk/>
            <pc:sldMk cId="2151711283" sldId="259"/>
            <ac:spMk id="30" creationId="{DBAD599C-168D-D128-32C9-6FA464020AE1}"/>
          </ac:spMkLst>
        </pc:spChg>
        <pc:spChg chg="add mod">
          <ac:chgData name="אליאס גידעון" userId="76b14336-44d3-4c0e-8661-ad21c852b52c" providerId="ADAL" clId="{8B652524-39F5-4C2B-9A9F-762C5B898DC7}" dt="2023-03-06T09:59:40.529" v="577"/>
          <ac:spMkLst>
            <pc:docMk/>
            <pc:sldMk cId="2151711283" sldId="259"/>
            <ac:spMk id="31" creationId="{6225FFF9-42D7-C867-49ED-1227A7977545}"/>
          </ac:spMkLst>
        </pc:spChg>
        <pc:spChg chg="add mod">
          <ac:chgData name="אליאס גידעון" userId="76b14336-44d3-4c0e-8661-ad21c852b52c" providerId="ADAL" clId="{8B652524-39F5-4C2B-9A9F-762C5B898DC7}" dt="2023-03-06T09:59:40.529" v="577"/>
          <ac:spMkLst>
            <pc:docMk/>
            <pc:sldMk cId="2151711283" sldId="259"/>
            <ac:spMk id="32" creationId="{69670611-3ED3-CDF7-6307-DCC8AB5A9968}"/>
          </ac:spMkLst>
        </pc:spChg>
        <pc:spChg chg="add mod">
          <ac:chgData name="אליאס גידעון" userId="76b14336-44d3-4c0e-8661-ad21c852b52c" providerId="ADAL" clId="{8B652524-39F5-4C2B-9A9F-762C5B898DC7}" dt="2023-03-06T09:59:40.529" v="577"/>
          <ac:spMkLst>
            <pc:docMk/>
            <pc:sldMk cId="2151711283" sldId="259"/>
            <ac:spMk id="33" creationId="{0E5BCCFC-056C-3869-E891-8113FD530A8F}"/>
          </ac:spMkLst>
        </pc:spChg>
        <pc:spChg chg="add mod">
          <ac:chgData name="אליאס גידעון" userId="76b14336-44d3-4c0e-8661-ad21c852b52c" providerId="ADAL" clId="{8B652524-39F5-4C2B-9A9F-762C5B898DC7}" dt="2023-03-06T09:59:40.529" v="577"/>
          <ac:spMkLst>
            <pc:docMk/>
            <pc:sldMk cId="2151711283" sldId="259"/>
            <ac:spMk id="34" creationId="{62A97129-AAB4-49FD-801A-139C89182701}"/>
          </ac:spMkLst>
        </pc:spChg>
        <pc:spChg chg="add mod">
          <ac:chgData name="אליאס גידעון" userId="76b14336-44d3-4c0e-8661-ad21c852b52c" providerId="ADAL" clId="{8B652524-39F5-4C2B-9A9F-762C5B898DC7}" dt="2023-03-06T09:59:40.529" v="577"/>
          <ac:spMkLst>
            <pc:docMk/>
            <pc:sldMk cId="2151711283" sldId="259"/>
            <ac:spMk id="35" creationId="{02354A53-9F53-26E1-E877-488D10375C5D}"/>
          </ac:spMkLst>
        </pc:spChg>
        <pc:spChg chg="add mod">
          <ac:chgData name="אליאס גידעון" userId="76b14336-44d3-4c0e-8661-ad21c852b52c" providerId="ADAL" clId="{8B652524-39F5-4C2B-9A9F-762C5B898DC7}" dt="2023-03-06T09:59:40.529" v="577"/>
          <ac:spMkLst>
            <pc:docMk/>
            <pc:sldMk cId="2151711283" sldId="259"/>
            <ac:spMk id="36" creationId="{2C418502-1295-AC3C-5E4D-25D2191B4DD9}"/>
          </ac:spMkLst>
        </pc:spChg>
        <pc:spChg chg="add mod">
          <ac:chgData name="אליאס גידעון" userId="76b14336-44d3-4c0e-8661-ad21c852b52c" providerId="ADAL" clId="{8B652524-39F5-4C2B-9A9F-762C5B898DC7}" dt="2023-03-06T09:59:40.529" v="577"/>
          <ac:spMkLst>
            <pc:docMk/>
            <pc:sldMk cId="2151711283" sldId="259"/>
            <ac:spMk id="37" creationId="{DFA03196-46C2-838B-71ED-82E7DCBEF66C}"/>
          </ac:spMkLst>
        </pc:spChg>
        <pc:spChg chg="add mod">
          <ac:chgData name="אליאס גידעון" userId="76b14336-44d3-4c0e-8661-ad21c852b52c" providerId="ADAL" clId="{8B652524-39F5-4C2B-9A9F-762C5B898DC7}" dt="2023-03-06T09:59:40.529" v="577"/>
          <ac:spMkLst>
            <pc:docMk/>
            <pc:sldMk cId="2151711283" sldId="259"/>
            <ac:spMk id="41" creationId="{3320CEB7-5492-BACD-AED5-5C8D19859DAB}"/>
          </ac:spMkLst>
        </pc:spChg>
        <pc:spChg chg="add mod">
          <ac:chgData name="אליאס גידעון" userId="76b14336-44d3-4c0e-8661-ad21c852b52c" providerId="ADAL" clId="{8B652524-39F5-4C2B-9A9F-762C5B898DC7}" dt="2023-03-06T09:59:40.529" v="577"/>
          <ac:spMkLst>
            <pc:docMk/>
            <pc:sldMk cId="2151711283" sldId="259"/>
            <ac:spMk id="42" creationId="{7E38EF32-43EB-A907-C961-0F476EC8A02F}"/>
          </ac:spMkLst>
        </pc:spChg>
        <pc:spChg chg="add mod">
          <ac:chgData name="אליאס גידעון" userId="76b14336-44d3-4c0e-8661-ad21c852b52c" providerId="ADAL" clId="{8B652524-39F5-4C2B-9A9F-762C5B898DC7}" dt="2023-03-06T09:59:40.529" v="577"/>
          <ac:spMkLst>
            <pc:docMk/>
            <pc:sldMk cId="2151711283" sldId="259"/>
            <ac:spMk id="45" creationId="{DD52F72A-9637-B690-1B8D-E06286994483}"/>
          </ac:spMkLst>
        </pc:spChg>
        <pc:spChg chg="add mod">
          <ac:chgData name="אליאס גידעון" userId="76b14336-44d3-4c0e-8661-ad21c852b52c" providerId="ADAL" clId="{8B652524-39F5-4C2B-9A9F-762C5B898DC7}" dt="2023-03-06T09:59:40.529" v="577"/>
          <ac:spMkLst>
            <pc:docMk/>
            <pc:sldMk cId="2151711283" sldId="259"/>
            <ac:spMk id="46" creationId="{25045287-FBB1-6974-1F23-B31D6C9984B0}"/>
          </ac:spMkLst>
        </pc:spChg>
        <pc:spChg chg="add del mod">
          <ac:chgData name="אליאס גידעון" userId="76b14336-44d3-4c0e-8661-ad21c852b52c" providerId="ADAL" clId="{8B652524-39F5-4C2B-9A9F-762C5B898DC7}" dt="2023-03-06T09:59:43.697" v="579" actId="478"/>
          <ac:spMkLst>
            <pc:docMk/>
            <pc:sldMk cId="2151711283" sldId="259"/>
            <ac:spMk id="48" creationId="{CBF4306B-0527-C6DC-2B41-D31682BB29DB}"/>
          </ac:spMkLst>
        </pc:spChg>
        <pc:cxnChg chg="add del mod">
          <ac:chgData name="אליאס גידעון" userId="76b14336-44d3-4c0e-8661-ad21c852b52c" providerId="ADAL" clId="{8B652524-39F5-4C2B-9A9F-762C5B898DC7}" dt="2023-03-06T09:59:39.810" v="576" actId="478"/>
          <ac:cxnSpMkLst>
            <pc:docMk/>
            <pc:sldMk cId="2151711283" sldId="259"/>
            <ac:cxnSpMk id="19" creationId="{532D421F-D2D6-5BB1-B87F-7BBB959F6238}"/>
          </ac:cxnSpMkLst>
        </pc:cxnChg>
        <pc:cxnChg chg="add del mod">
          <ac:chgData name="אליאס גידעון" userId="76b14336-44d3-4c0e-8661-ad21c852b52c" providerId="ADAL" clId="{8B652524-39F5-4C2B-9A9F-762C5B898DC7}" dt="2023-03-06T09:59:39.810" v="576" actId="478"/>
          <ac:cxnSpMkLst>
            <pc:docMk/>
            <pc:sldMk cId="2151711283" sldId="259"/>
            <ac:cxnSpMk id="20" creationId="{013A435B-2B8F-15D3-3ABA-FE592E5DDFF3}"/>
          </ac:cxnSpMkLst>
        </pc:cxnChg>
        <pc:cxnChg chg="add del mod">
          <ac:chgData name="אליאס גידעון" userId="76b14336-44d3-4c0e-8661-ad21c852b52c" providerId="ADAL" clId="{8B652524-39F5-4C2B-9A9F-762C5B898DC7}" dt="2023-03-06T09:59:39.810" v="576" actId="478"/>
          <ac:cxnSpMkLst>
            <pc:docMk/>
            <pc:sldMk cId="2151711283" sldId="259"/>
            <ac:cxnSpMk id="21" creationId="{C5EB04C6-98B2-D627-16D4-63AD5E8D9E8C}"/>
          </ac:cxnSpMkLst>
        </pc:cxnChg>
        <pc:cxnChg chg="del">
          <ac:chgData name="אליאס גידעון" userId="76b14336-44d3-4c0e-8661-ad21c852b52c" providerId="ADAL" clId="{8B652524-39F5-4C2B-9A9F-762C5B898DC7}" dt="2023-03-06T09:54:15.964" v="471" actId="478"/>
          <ac:cxnSpMkLst>
            <pc:docMk/>
            <pc:sldMk cId="2151711283" sldId="259"/>
            <ac:cxnSpMk id="25" creationId="{7D947F3F-D851-BD39-C35E-9AD1B689E662}"/>
          </ac:cxnSpMkLst>
        </pc:cxnChg>
        <pc:cxnChg chg="add del mod">
          <ac:chgData name="אליאס גידעון" userId="76b14336-44d3-4c0e-8661-ad21c852b52c" providerId="ADAL" clId="{8B652524-39F5-4C2B-9A9F-762C5B898DC7}" dt="2023-03-06T09:59:39.810" v="576" actId="478"/>
          <ac:cxnSpMkLst>
            <pc:docMk/>
            <pc:sldMk cId="2151711283" sldId="259"/>
            <ac:cxnSpMk id="26" creationId="{D89A9B9A-849A-D82F-D1ED-B8C222957275}"/>
          </ac:cxnSpMkLst>
        </pc:cxnChg>
        <pc:cxnChg chg="add del mod">
          <ac:chgData name="אליאס גידעון" userId="76b14336-44d3-4c0e-8661-ad21c852b52c" providerId="ADAL" clId="{8B652524-39F5-4C2B-9A9F-762C5B898DC7}" dt="2023-03-06T09:59:39.810" v="576" actId="478"/>
          <ac:cxnSpMkLst>
            <pc:docMk/>
            <pc:sldMk cId="2151711283" sldId="259"/>
            <ac:cxnSpMk id="27" creationId="{B3E1F0F5-6E71-5777-941E-CA69B782DB35}"/>
          </ac:cxnSpMkLst>
        </pc:cxnChg>
        <pc:cxnChg chg="add mod">
          <ac:chgData name="אליאס גידעון" userId="76b14336-44d3-4c0e-8661-ad21c852b52c" providerId="ADAL" clId="{8B652524-39F5-4C2B-9A9F-762C5B898DC7}" dt="2023-03-06T09:59:40.529" v="577"/>
          <ac:cxnSpMkLst>
            <pc:docMk/>
            <pc:sldMk cId="2151711283" sldId="259"/>
            <ac:cxnSpMk id="38" creationId="{7871D9FB-4411-9F56-E594-5547A6FF1A78}"/>
          </ac:cxnSpMkLst>
        </pc:cxnChg>
        <pc:cxnChg chg="add mod">
          <ac:chgData name="אליאס גידעון" userId="76b14336-44d3-4c0e-8661-ad21c852b52c" providerId="ADAL" clId="{8B652524-39F5-4C2B-9A9F-762C5B898DC7}" dt="2023-03-06T09:59:40.529" v="577"/>
          <ac:cxnSpMkLst>
            <pc:docMk/>
            <pc:sldMk cId="2151711283" sldId="259"/>
            <ac:cxnSpMk id="39" creationId="{E34F376F-6D45-3DCF-0838-796368AC8AE3}"/>
          </ac:cxnSpMkLst>
        </pc:cxnChg>
        <pc:cxnChg chg="add mod">
          <ac:chgData name="אליאס גידעון" userId="76b14336-44d3-4c0e-8661-ad21c852b52c" providerId="ADAL" clId="{8B652524-39F5-4C2B-9A9F-762C5B898DC7}" dt="2023-03-06T09:59:40.529" v="577"/>
          <ac:cxnSpMkLst>
            <pc:docMk/>
            <pc:sldMk cId="2151711283" sldId="259"/>
            <ac:cxnSpMk id="40" creationId="{73AD68AA-AB69-1AC7-27A3-1D773284B6CC}"/>
          </ac:cxnSpMkLst>
        </pc:cxnChg>
        <pc:cxnChg chg="add mod">
          <ac:chgData name="אליאס גידעון" userId="76b14336-44d3-4c0e-8661-ad21c852b52c" providerId="ADAL" clId="{8B652524-39F5-4C2B-9A9F-762C5B898DC7}" dt="2023-03-06T09:59:40.529" v="577"/>
          <ac:cxnSpMkLst>
            <pc:docMk/>
            <pc:sldMk cId="2151711283" sldId="259"/>
            <ac:cxnSpMk id="43" creationId="{17F07EF7-B2FF-6792-E510-44EC3980EB0C}"/>
          </ac:cxnSpMkLst>
        </pc:cxnChg>
        <pc:cxnChg chg="add mod">
          <ac:chgData name="אליאס גידעון" userId="76b14336-44d3-4c0e-8661-ad21c852b52c" providerId="ADAL" clId="{8B652524-39F5-4C2B-9A9F-762C5B898DC7}" dt="2023-03-06T09:59:40.529" v="577"/>
          <ac:cxnSpMkLst>
            <pc:docMk/>
            <pc:sldMk cId="2151711283" sldId="259"/>
            <ac:cxnSpMk id="44" creationId="{C7067415-1894-D682-5A58-916F40DB9D7F}"/>
          </ac:cxnSpMkLst>
        </pc:cxnChg>
        <pc:cxnChg chg="add del mod">
          <ac:chgData name="אליאס גידעון" userId="76b14336-44d3-4c0e-8661-ad21c852b52c" providerId="ADAL" clId="{8B652524-39F5-4C2B-9A9F-762C5B898DC7}" dt="2023-03-06T09:59:42.571" v="578" actId="478"/>
          <ac:cxnSpMkLst>
            <pc:docMk/>
            <pc:sldMk cId="2151711283" sldId="259"/>
            <ac:cxnSpMk id="47" creationId="{005841ED-B0B4-1BF3-8C61-6293328D8D6C}"/>
          </ac:cxnSpMkLst>
        </pc:cxnChg>
      </pc:sldChg>
      <pc:sldChg chg="addSp delSp modSp add mod">
        <pc:chgData name="אליאס גידעון" userId="76b14336-44d3-4c0e-8661-ad21c852b52c" providerId="ADAL" clId="{8B652524-39F5-4C2B-9A9F-762C5B898DC7}" dt="2023-03-06T10:07:23.535" v="695" actId="1076"/>
        <pc:sldMkLst>
          <pc:docMk/>
          <pc:sldMk cId="3802931887" sldId="260"/>
        </pc:sldMkLst>
        <pc:spChg chg="mod">
          <ac:chgData name="אליאס גידעון" userId="76b14336-44d3-4c0e-8661-ad21c852b52c" providerId="ADAL" clId="{8B652524-39F5-4C2B-9A9F-762C5B898DC7}" dt="2023-03-06T09:50:54.343" v="388" actId="20577"/>
          <ac:spMkLst>
            <pc:docMk/>
            <pc:sldMk cId="3802931887" sldId="260"/>
            <ac:spMk id="2" creationId="{48434CFF-7174-BF7D-393E-B15382145666}"/>
          </ac:spMkLst>
        </pc:spChg>
        <pc:spChg chg="del">
          <ac:chgData name="אליאס גידעון" userId="76b14336-44d3-4c0e-8661-ad21c852b52c" providerId="ADAL" clId="{8B652524-39F5-4C2B-9A9F-762C5B898DC7}" dt="2023-03-06T09:54:28.017" v="473" actId="478"/>
          <ac:spMkLst>
            <pc:docMk/>
            <pc:sldMk cId="3802931887" sldId="260"/>
            <ac:spMk id="3" creationId="{15DDC42A-6EE8-61C5-7B1C-79BB5DEDE4BE}"/>
          </ac:spMkLst>
        </pc:spChg>
        <pc:spChg chg="add mod">
          <ac:chgData name="אליאס גידעון" userId="76b14336-44d3-4c0e-8661-ad21c852b52c" providerId="ADAL" clId="{8B652524-39F5-4C2B-9A9F-762C5B898DC7}" dt="2023-03-06T09:54:28.345" v="474"/>
          <ac:spMkLst>
            <pc:docMk/>
            <pc:sldMk cId="3802931887" sldId="260"/>
            <ac:spMk id="4" creationId="{808ABDFB-FCD0-8005-4C8A-7F43288F07BC}"/>
          </ac:spMkLst>
        </pc:spChg>
        <pc:spChg chg="del">
          <ac:chgData name="אליאס גידעון" userId="76b14336-44d3-4c0e-8661-ad21c852b52c" providerId="ADAL" clId="{8B652524-39F5-4C2B-9A9F-762C5B898DC7}" dt="2023-03-06T09:54:28.017" v="473" actId="478"/>
          <ac:spMkLst>
            <pc:docMk/>
            <pc:sldMk cId="3802931887" sldId="260"/>
            <ac:spMk id="5" creationId="{D975B1A7-15DE-B251-3081-9F533CC0E3E0}"/>
          </ac:spMkLst>
        </pc:spChg>
        <pc:spChg chg="add mod">
          <ac:chgData name="אליאס גידעון" userId="76b14336-44d3-4c0e-8661-ad21c852b52c" providerId="ADAL" clId="{8B652524-39F5-4C2B-9A9F-762C5B898DC7}" dt="2023-03-06T09:57:48.728" v="514" actId="20577"/>
          <ac:spMkLst>
            <pc:docMk/>
            <pc:sldMk cId="3802931887" sldId="260"/>
            <ac:spMk id="6" creationId="{12BA0D16-80B6-BD43-C4E3-DAF1DB2B2E6F}"/>
          </ac:spMkLst>
        </pc:spChg>
        <pc:spChg chg="del">
          <ac:chgData name="אליאס גידעון" userId="76b14336-44d3-4c0e-8661-ad21c852b52c" providerId="ADAL" clId="{8B652524-39F5-4C2B-9A9F-762C5B898DC7}" dt="2023-03-06T09:54:28.017" v="473" actId="478"/>
          <ac:spMkLst>
            <pc:docMk/>
            <pc:sldMk cId="3802931887" sldId="260"/>
            <ac:spMk id="7" creationId="{7AA2544E-091B-1230-DD1D-2DDE53F9BABD}"/>
          </ac:spMkLst>
        </pc:spChg>
        <pc:spChg chg="del">
          <ac:chgData name="אליאס גידעון" userId="76b14336-44d3-4c0e-8661-ad21c852b52c" providerId="ADAL" clId="{8B652524-39F5-4C2B-9A9F-762C5B898DC7}" dt="2023-03-06T09:54:28.017" v="473" actId="478"/>
          <ac:spMkLst>
            <pc:docMk/>
            <pc:sldMk cId="3802931887" sldId="260"/>
            <ac:spMk id="8" creationId="{2D941430-D5C3-938F-D485-2CC86BC7DDC5}"/>
          </ac:spMkLst>
        </pc:spChg>
        <pc:spChg chg="del">
          <ac:chgData name="אליאס גידעון" userId="76b14336-44d3-4c0e-8661-ad21c852b52c" providerId="ADAL" clId="{8B652524-39F5-4C2B-9A9F-762C5B898DC7}" dt="2023-03-06T09:54:28.017" v="473" actId="478"/>
          <ac:spMkLst>
            <pc:docMk/>
            <pc:sldMk cId="3802931887" sldId="260"/>
            <ac:spMk id="9" creationId="{1410D1B9-55B0-A5D6-DB80-D531B514BB61}"/>
          </ac:spMkLst>
        </pc:spChg>
        <pc:spChg chg="del">
          <ac:chgData name="אליאס גידעון" userId="76b14336-44d3-4c0e-8661-ad21c852b52c" providerId="ADAL" clId="{8B652524-39F5-4C2B-9A9F-762C5B898DC7}" dt="2023-03-06T09:54:28.017" v="473" actId="478"/>
          <ac:spMkLst>
            <pc:docMk/>
            <pc:sldMk cId="3802931887" sldId="260"/>
            <ac:spMk id="10" creationId="{EBCC45D7-BF98-3687-0E7E-B4B27D50F566}"/>
          </ac:spMkLst>
        </pc:spChg>
        <pc:spChg chg="del">
          <ac:chgData name="אליאס גידעון" userId="76b14336-44d3-4c0e-8661-ad21c852b52c" providerId="ADAL" clId="{8B652524-39F5-4C2B-9A9F-762C5B898DC7}" dt="2023-03-06T09:54:28.017" v="473" actId="478"/>
          <ac:spMkLst>
            <pc:docMk/>
            <pc:sldMk cId="3802931887" sldId="260"/>
            <ac:spMk id="11" creationId="{B262F608-4C45-4BD1-9D53-A0B3D4C3B9F2}"/>
          </ac:spMkLst>
        </pc:spChg>
        <pc:spChg chg="del">
          <ac:chgData name="אליאס גידעון" userId="76b14336-44d3-4c0e-8661-ad21c852b52c" providerId="ADAL" clId="{8B652524-39F5-4C2B-9A9F-762C5B898DC7}" dt="2023-03-06T09:54:28.017" v="473" actId="478"/>
          <ac:spMkLst>
            <pc:docMk/>
            <pc:sldMk cId="3802931887" sldId="260"/>
            <ac:spMk id="12" creationId="{7EE4D965-2B90-D7CE-4D09-3FEB8D82343B}"/>
          </ac:spMkLst>
        </pc:spChg>
        <pc:spChg chg="add mod">
          <ac:chgData name="אליאס גידעון" userId="76b14336-44d3-4c0e-8661-ad21c852b52c" providerId="ADAL" clId="{8B652524-39F5-4C2B-9A9F-762C5B898DC7}" dt="2023-03-06T09:57:41.138" v="508" actId="20577"/>
          <ac:spMkLst>
            <pc:docMk/>
            <pc:sldMk cId="3802931887" sldId="260"/>
            <ac:spMk id="13" creationId="{287BEE29-FFAC-55BD-5CF6-6AE327D6257C}"/>
          </ac:spMkLst>
        </pc:spChg>
        <pc:spChg chg="add mod">
          <ac:chgData name="אליאס גידעון" userId="76b14336-44d3-4c0e-8661-ad21c852b52c" providerId="ADAL" clId="{8B652524-39F5-4C2B-9A9F-762C5B898DC7}" dt="2023-03-06T09:57:56.885" v="520" actId="20577"/>
          <ac:spMkLst>
            <pc:docMk/>
            <pc:sldMk cId="3802931887" sldId="260"/>
            <ac:spMk id="14" creationId="{A6EE46FA-5A1C-F860-4818-DC78718BB7EC}"/>
          </ac:spMkLst>
        </pc:spChg>
        <pc:spChg chg="add mod">
          <ac:chgData name="אליאס גידעון" userId="76b14336-44d3-4c0e-8661-ad21c852b52c" providerId="ADAL" clId="{8B652524-39F5-4C2B-9A9F-762C5B898DC7}" dt="2023-03-06T09:54:28.345" v="474"/>
          <ac:spMkLst>
            <pc:docMk/>
            <pc:sldMk cId="3802931887" sldId="260"/>
            <ac:spMk id="15" creationId="{F02A1A4E-4C76-7B1F-B04A-191898C3D717}"/>
          </ac:spMkLst>
        </pc:spChg>
        <pc:spChg chg="add mod">
          <ac:chgData name="אליאס גידעון" userId="76b14336-44d3-4c0e-8661-ad21c852b52c" providerId="ADAL" clId="{8B652524-39F5-4C2B-9A9F-762C5B898DC7}" dt="2023-03-06T09:58:06.489" v="528" actId="20577"/>
          <ac:spMkLst>
            <pc:docMk/>
            <pc:sldMk cId="3802931887" sldId="260"/>
            <ac:spMk id="16" creationId="{D1B450A0-99D8-FA2B-C3A9-27ED7E2BA9F1}"/>
          </ac:spMkLst>
        </pc:spChg>
        <pc:spChg chg="add mod">
          <ac:chgData name="אליאס גידעון" userId="76b14336-44d3-4c0e-8661-ad21c852b52c" providerId="ADAL" clId="{8B652524-39F5-4C2B-9A9F-762C5B898DC7}" dt="2023-03-06T09:58:04.080" v="526" actId="20577"/>
          <ac:spMkLst>
            <pc:docMk/>
            <pc:sldMk cId="3802931887" sldId="260"/>
            <ac:spMk id="17" creationId="{925D6795-CEA4-EBA7-24DF-C2302C611B23}"/>
          </ac:spMkLst>
        </pc:spChg>
        <pc:spChg chg="add mod">
          <ac:chgData name="אליאס גידעון" userId="76b14336-44d3-4c0e-8661-ad21c852b52c" providerId="ADAL" clId="{8B652524-39F5-4C2B-9A9F-762C5B898DC7}" dt="2023-03-06T09:58:09.224" v="530" actId="20577"/>
          <ac:spMkLst>
            <pc:docMk/>
            <pc:sldMk cId="3802931887" sldId="260"/>
            <ac:spMk id="18" creationId="{2DF20FB9-FEB0-77FD-6285-D0B3938A33D8}"/>
          </ac:spMkLst>
        </pc:spChg>
        <pc:spChg chg="add mod">
          <ac:chgData name="אליאס גידעון" userId="76b14336-44d3-4c0e-8661-ad21c852b52c" providerId="ADAL" clId="{8B652524-39F5-4C2B-9A9F-762C5B898DC7}" dt="2023-03-06T09:57:53.232" v="518" actId="20577"/>
          <ac:spMkLst>
            <pc:docMk/>
            <pc:sldMk cId="3802931887" sldId="260"/>
            <ac:spMk id="22" creationId="{7EC8783C-715E-6369-22F5-1AA8C6AE2469}"/>
          </ac:spMkLst>
        </pc:spChg>
        <pc:spChg chg="del mod">
          <ac:chgData name="אליאס גידעון" userId="76b14336-44d3-4c0e-8661-ad21c852b52c" providerId="ADAL" clId="{8B652524-39F5-4C2B-9A9F-762C5B898DC7}" dt="2023-03-06T10:01:12.287" v="614" actId="478"/>
          <ac:spMkLst>
            <pc:docMk/>
            <pc:sldMk cId="3802931887" sldId="260"/>
            <ac:spMk id="23" creationId="{81E1D7E8-4A4E-300A-B7C5-57BD3FBB678A}"/>
          </ac:spMkLst>
        </pc:spChg>
        <pc:spChg chg="add mod">
          <ac:chgData name="אליאס גידעון" userId="76b14336-44d3-4c0e-8661-ad21c852b52c" providerId="ADAL" clId="{8B652524-39F5-4C2B-9A9F-762C5B898DC7}" dt="2023-03-06T09:57:45.524" v="512" actId="20577"/>
          <ac:spMkLst>
            <pc:docMk/>
            <pc:sldMk cId="3802931887" sldId="260"/>
            <ac:spMk id="24" creationId="{B982E060-E7AA-7DC9-4E2F-C9A72DE88E3F}"/>
          </ac:spMkLst>
        </pc:spChg>
        <pc:spChg chg="add mod">
          <ac:chgData name="אליאס גידעון" userId="76b14336-44d3-4c0e-8661-ad21c852b52c" providerId="ADAL" clId="{8B652524-39F5-4C2B-9A9F-762C5B898DC7}" dt="2023-03-06T09:58:01.680" v="524" actId="20577"/>
          <ac:spMkLst>
            <pc:docMk/>
            <pc:sldMk cId="3802931887" sldId="260"/>
            <ac:spMk id="28" creationId="{D8C4DCFB-85C8-A6AA-4FF4-D15EC2D684B7}"/>
          </ac:spMkLst>
        </pc:spChg>
        <pc:spChg chg="add mod">
          <ac:chgData name="אליאס גידעון" userId="76b14336-44d3-4c0e-8661-ad21c852b52c" providerId="ADAL" clId="{8B652524-39F5-4C2B-9A9F-762C5B898DC7}" dt="2023-03-06T09:58:14.257" v="534" actId="20577"/>
          <ac:spMkLst>
            <pc:docMk/>
            <pc:sldMk cId="3802931887" sldId="260"/>
            <ac:spMk id="29" creationId="{3DA5708A-B53D-95D0-7638-0C23C9EDB1FD}"/>
          </ac:spMkLst>
        </pc:spChg>
        <pc:spChg chg="add mod">
          <ac:chgData name="אליאס גידעון" userId="76b14336-44d3-4c0e-8661-ad21c852b52c" providerId="ADAL" clId="{8B652524-39F5-4C2B-9A9F-762C5B898DC7}" dt="2023-03-06T10:04:11.594" v="653" actId="113"/>
          <ac:spMkLst>
            <pc:docMk/>
            <pc:sldMk cId="3802931887" sldId="260"/>
            <ac:spMk id="38" creationId="{3566B297-1C72-42C7-5FDC-5356CE0EC87D}"/>
          </ac:spMkLst>
        </pc:spChg>
        <pc:spChg chg="add del mod">
          <ac:chgData name="אליאס גידעון" userId="76b14336-44d3-4c0e-8661-ad21c852b52c" providerId="ADAL" clId="{8B652524-39F5-4C2B-9A9F-762C5B898DC7}" dt="2023-03-06T10:04:16.359" v="654" actId="478"/>
          <ac:spMkLst>
            <pc:docMk/>
            <pc:sldMk cId="3802931887" sldId="260"/>
            <ac:spMk id="39" creationId="{13EE1C98-C893-790A-12EE-25A9296733F2}"/>
          </ac:spMkLst>
        </pc:spChg>
        <pc:spChg chg="add mod">
          <ac:chgData name="אליאס גידעון" userId="76b14336-44d3-4c0e-8661-ad21c852b52c" providerId="ADAL" clId="{8B652524-39F5-4C2B-9A9F-762C5B898DC7}" dt="2023-03-06T10:07:23.535" v="695" actId="1076"/>
          <ac:spMkLst>
            <pc:docMk/>
            <pc:sldMk cId="3802931887" sldId="260"/>
            <ac:spMk id="40" creationId="{9459BE22-4BAD-4E3A-9086-63DFDB741E93}"/>
          </ac:spMkLst>
        </pc:spChg>
        <pc:spChg chg="add mod">
          <ac:chgData name="אליאס גידעון" userId="76b14336-44d3-4c0e-8661-ad21c852b52c" providerId="ADAL" clId="{8B652524-39F5-4C2B-9A9F-762C5B898DC7}" dt="2023-03-06T10:04:23.863" v="658" actId="20577"/>
          <ac:spMkLst>
            <pc:docMk/>
            <pc:sldMk cId="3802931887" sldId="260"/>
            <ac:spMk id="41" creationId="{E73B838E-2246-545F-4FE4-CD6F82F25471}"/>
          </ac:spMkLst>
        </pc:spChg>
        <pc:cxnChg chg="add mod">
          <ac:chgData name="אליאס גידעון" userId="76b14336-44d3-4c0e-8661-ad21c852b52c" providerId="ADAL" clId="{8B652524-39F5-4C2B-9A9F-762C5B898DC7}" dt="2023-03-06T09:54:28.345" v="474"/>
          <ac:cxnSpMkLst>
            <pc:docMk/>
            <pc:sldMk cId="3802931887" sldId="260"/>
            <ac:cxnSpMk id="19" creationId="{382CDFB9-9165-8761-DC54-200089594446}"/>
          </ac:cxnSpMkLst>
        </pc:cxnChg>
        <pc:cxnChg chg="add mod">
          <ac:chgData name="אליאס גידעון" userId="76b14336-44d3-4c0e-8661-ad21c852b52c" providerId="ADAL" clId="{8B652524-39F5-4C2B-9A9F-762C5B898DC7}" dt="2023-03-06T09:54:28.345" v="474"/>
          <ac:cxnSpMkLst>
            <pc:docMk/>
            <pc:sldMk cId="3802931887" sldId="260"/>
            <ac:cxnSpMk id="20" creationId="{A4D734D7-6D25-47A8-D8AC-DA3AF2D69388}"/>
          </ac:cxnSpMkLst>
        </pc:cxnChg>
        <pc:cxnChg chg="add mod">
          <ac:chgData name="אליאס גידעון" userId="76b14336-44d3-4c0e-8661-ad21c852b52c" providerId="ADAL" clId="{8B652524-39F5-4C2B-9A9F-762C5B898DC7}" dt="2023-03-06T09:54:28.345" v="474"/>
          <ac:cxnSpMkLst>
            <pc:docMk/>
            <pc:sldMk cId="3802931887" sldId="260"/>
            <ac:cxnSpMk id="21" creationId="{3ED8BF23-1C7E-BE19-B564-D4775F618ED2}"/>
          </ac:cxnSpMkLst>
        </pc:cxnChg>
        <pc:cxnChg chg="del">
          <ac:chgData name="אליאס גידעון" userId="76b14336-44d3-4c0e-8661-ad21c852b52c" providerId="ADAL" clId="{8B652524-39F5-4C2B-9A9F-762C5B898DC7}" dt="2023-03-06T09:54:28.017" v="473" actId="478"/>
          <ac:cxnSpMkLst>
            <pc:docMk/>
            <pc:sldMk cId="3802931887" sldId="260"/>
            <ac:cxnSpMk id="25" creationId="{7D947F3F-D851-BD39-C35E-9AD1B689E662}"/>
          </ac:cxnSpMkLst>
        </pc:cxnChg>
        <pc:cxnChg chg="add mod">
          <ac:chgData name="אליאס גידעון" userId="76b14336-44d3-4c0e-8661-ad21c852b52c" providerId="ADAL" clId="{8B652524-39F5-4C2B-9A9F-762C5B898DC7}" dt="2023-03-06T09:54:28.345" v="474"/>
          <ac:cxnSpMkLst>
            <pc:docMk/>
            <pc:sldMk cId="3802931887" sldId="260"/>
            <ac:cxnSpMk id="26" creationId="{F632E3C9-A5F9-A6BC-CCFE-71D571A71B01}"/>
          </ac:cxnSpMkLst>
        </pc:cxnChg>
        <pc:cxnChg chg="add mod">
          <ac:chgData name="אליאס גידעון" userId="76b14336-44d3-4c0e-8661-ad21c852b52c" providerId="ADAL" clId="{8B652524-39F5-4C2B-9A9F-762C5B898DC7}" dt="2023-03-06T09:54:28.345" v="474"/>
          <ac:cxnSpMkLst>
            <pc:docMk/>
            <pc:sldMk cId="3802931887" sldId="260"/>
            <ac:cxnSpMk id="27" creationId="{867AB939-F401-F4C5-DD2E-E1F538C061D2}"/>
          </ac:cxnSpMkLst>
        </pc:cxnChg>
        <pc:cxnChg chg="add mod">
          <ac:chgData name="אליאס גידעון" userId="76b14336-44d3-4c0e-8661-ad21c852b52c" providerId="ADAL" clId="{8B652524-39F5-4C2B-9A9F-762C5B898DC7}" dt="2023-03-06T09:56:09.195" v="488" actId="1076"/>
          <ac:cxnSpMkLst>
            <pc:docMk/>
            <pc:sldMk cId="3802931887" sldId="260"/>
            <ac:cxnSpMk id="30" creationId="{1DC00EEB-6F61-4705-71CA-B1F970DB4E58}"/>
          </ac:cxnSpMkLst>
        </pc:cxnChg>
        <pc:cxnChg chg="add mod">
          <ac:chgData name="אליאס גידעון" userId="76b14336-44d3-4c0e-8661-ad21c852b52c" providerId="ADAL" clId="{8B652524-39F5-4C2B-9A9F-762C5B898DC7}" dt="2023-03-06T09:56:12.966" v="489" actId="14100"/>
          <ac:cxnSpMkLst>
            <pc:docMk/>
            <pc:sldMk cId="3802931887" sldId="260"/>
            <ac:cxnSpMk id="33" creationId="{E42DD66E-DAE7-27A9-11FC-91C7F77E6A3D}"/>
          </ac:cxnSpMkLst>
        </pc:cxnChg>
      </pc:sldChg>
      <pc:sldChg chg="modSp add mod">
        <pc:chgData name="אליאס גידעון" userId="76b14336-44d3-4c0e-8661-ad21c852b52c" providerId="ADAL" clId="{8B652524-39F5-4C2B-9A9F-762C5B898DC7}" dt="2023-03-06T10:10:01.893" v="718" actId="1076"/>
        <pc:sldMkLst>
          <pc:docMk/>
          <pc:sldMk cId="543138620" sldId="261"/>
        </pc:sldMkLst>
        <pc:spChg chg="mod">
          <ac:chgData name="אליאס גידעון" userId="76b14336-44d3-4c0e-8661-ad21c852b52c" providerId="ADAL" clId="{8B652524-39F5-4C2B-9A9F-762C5B898DC7}" dt="2023-03-06T10:10:01.893" v="718" actId="1076"/>
          <ac:spMkLst>
            <pc:docMk/>
            <pc:sldMk cId="543138620" sldId="261"/>
            <ac:spMk id="40" creationId="{9459BE22-4BAD-4E3A-9086-63DFDB741E93}"/>
          </ac:spMkLst>
        </pc:spChg>
      </pc:sldChg>
      <pc:sldChg chg="modSp add">
        <pc:chgData name="אליאס גידעון" userId="76b14336-44d3-4c0e-8661-ad21c852b52c" providerId="ADAL" clId="{8B652524-39F5-4C2B-9A9F-762C5B898DC7}" dt="2023-03-06T10:11:06.324" v="723" actId="13926"/>
        <pc:sldMkLst>
          <pc:docMk/>
          <pc:sldMk cId="2004340319" sldId="262"/>
        </pc:sldMkLst>
        <pc:spChg chg="mod">
          <ac:chgData name="אליאס גידעון" userId="76b14336-44d3-4c0e-8661-ad21c852b52c" providerId="ADAL" clId="{8B652524-39F5-4C2B-9A9F-762C5B898DC7}" dt="2023-03-06T10:11:06.324" v="723" actId="13926"/>
          <ac:spMkLst>
            <pc:docMk/>
            <pc:sldMk cId="2004340319" sldId="262"/>
            <ac:spMk id="40" creationId="{9459BE22-4BAD-4E3A-9086-63DFDB741E93}"/>
          </ac:spMkLst>
        </pc:spChg>
      </pc:sldChg>
    </pc:docChg>
  </pc:docChgLst>
  <pc:docChgLst>
    <pc:chgData name="אליאס גידעון" userId="76b14336-44d3-4c0e-8661-ad21c852b52c" providerId="ADAL" clId="{DC506A6C-4434-49D9-8A0A-3E0F1D9699F3}"/>
    <pc:docChg chg="undo custSel addSld delSld modSld">
      <pc:chgData name="אליאס גידעון" userId="76b14336-44d3-4c0e-8661-ad21c852b52c" providerId="ADAL" clId="{DC506A6C-4434-49D9-8A0A-3E0F1D9699F3}" dt="2023-03-17T10:49:42.450" v="1272" actId="20577"/>
      <pc:docMkLst>
        <pc:docMk/>
      </pc:docMkLst>
      <pc:sldChg chg="modSp mod">
        <pc:chgData name="אליאס גידעון" userId="76b14336-44d3-4c0e-8661-ad21c852b52c" providerId="ADAL" clId="{DC506A6C-4434-49D9-8A0A-3E0F1D9699F3}" dt="2023-03-10T10:12:36.957" v="955" actId="20577"/>
        <pc:sldMkLst>
          <pc:docMk/>
          <pc:sldMk cId="3366234146" sldId="256"/>
        </pc:sldMkLst>
        <pc:spChg chg="mod">
          <ac:chgData name="אליאס גידעון" userId="76b14336-44d3-4c0e-8661-ad21c852b52c" providerId="ADAL" clId="{DC506A6C-4434-49D9-8A0A-3E0F1D9699F3}" dt="2023-03-10T10:12:36.957" v="955" actId="20577"/>
          <ac:spMkLst>
            <pc:docMk/>
            <pc:sldMk cId="3366234146" sldId="256"/>
            <ac:spMk id="2" creationId="{98142F8C-8368-CFFB-6363-975A7AF13075}"/>
          </ac:spMkLst>
        </pc:spChg>
      </pc:sldChg>
      <pc:sldChg chg="modSp mod">
        <pc:chgData name="אליאס גידעון" userId="76b14336-44d3-4c0e-8661-ad21c852b52c" providerId="ADAL" clId="{DC506A6C-4434-49D9-8A0A-3E0F1D9699F3}" dt="2023-03-06T10:28:45.379" v="83" actId="20577"/>
        <pc:sldMkLst>
          <pc:docMk/>
          <pc:sldMk cId="2195430552" sldId="257"/>
        </pc:sldMkLst>
        <pc:spChg chg="mod">
          <ac:chgData name="אליאס גידעון" userId="76b14336-44d3-4c0e-8661-ad21c852b52c" providerId="ADAL" clId="{DC506A6C-4434-49D9-8A0A-3E0F1D9699F3}" dt="2023-03-06T10:28:45.379" v="83" actId="20577"/>
          <ac:spMkLst>
            <pc:docMk/>
            <pc:sldMk cId="2195430552" sldId="257"/>
            <ac:spMk id="2" creationId="{48434CFF-7174-BF7D-393E-B15382145666}"/>
          </ac:spMkLst>
        </pc:spChg>
        <pc:spChg chg="mod">
          <ac:chgData name="אליאס גידעון" userId="76b14336-44d3-4c0e-8661-ad21c852b52c" providerId="ADAL" clId="{DC506A6C-4434-49D9-8A0A-3E0F1D9699F3}" dt="2023-03-06T10:28:41.068" v="75" actId="1076"/>
          <ac:spMkLst>
            <pc:docMk/>
            <pc:sldMk cId="2195430552" sldId="257"/>
            <ac:spMk id="23" creationId="{81E1D7E8-4A4E-300A-B7C5-57BD3FBB678A}"/>
          </ac:spMkLst>
        </pc:spChg>
      </pc:sldChg>
      <pc:sldChg chg="del">
        <pc:chgData name="אליאס גידעון" userId="76b14336-44d3-4c0e-8661-ad21c852b52c" providerId="ADAL" clId="{DC506A6C-4434-49D9-8A0A-3E0F1D9699F3}" dt="2023-03-06T10:28:58.321" v="84" actId="47"/>
        <pc:sldMkLst>
          <pc:docMk/>
          <pc:sldMk cId="1069380607" sldId="258"/>
        </pc:sldMkLst>
      </pc:sldChg>
      <pc:sldChg chg="addSp delSp modSp new mod setBg modNotesTx">
        <pc:chgData name="אליאס גידעון" userId="76b14336-44d3-4c0e-8661-ad21c852b52c" providerId="ADAL" clId="{DC506A6C-4434-49D9-8A0A-3E0F1D9699F3}" dt="2023-03-06T10:30:14.063" v="112" actId="115"/>
        <pc:sldMkLst>
          <pc:docMk/>
          <pc:sldMk cId="3206327233" sldId="258"/>
        </pc:sldMkLst>
        <pc:spChg chg="del">
          <ac:chgData name="אליאס גידעון" userId="76b14336-44d3-4c0e-8661-ad21c852b52c" providerId="ADAL" clId="{DC506A6C-4434-49D9-8A0A-3E0F1D9699F3}" dt="2023-03-06T10:29:37.758" v="90" actId="478"/>
          <ac:spMkLst>
            <pc:docMk/>
            <pc:sldMk cId="3206327233" sldId="258"/>
            <ac:spMk id="2" creationId="{BCB55798-5866-BA62-E167-01010D421C33}"/>
          </ac:spMkLst>
        </pc:spChg>
        <pc:spChg chg="add">
          <ac:chgData name="אליאס גידעון" userId="76b14336-44d3-4c0e-8661-ad21c852b52c" providerId="ADAL" clId="{DC506A6C-4434-49D9-8A0A-3E0F1D9699F3}" dt="2023-03-06T10:29:43.300" v="92" actId="26606"/>
          <ac:spMkLst>
            <pc:docMk/>
            <pc:sldMk cId="3206327233" sldId="258"/>
            <ac:spMk id="9" creationId="{42A4FC2C-047E-45A5-965D-8E1E3BF09BC6}"/>
          </ac:spMkLst>
        </pc:spChg>
        <pc:picChg chg="add mod">
          <ac:chgData name="אליאס גידעון" userId="76b14336-44d3-4c0e-8661-ad21c852b52c" providerId="ADAL" clId="{DC506A6C-4434-49D9-8A0A-3E0F1D9699F3}" dt="2023-03-06T10:29:46.756" v="94" actId="962"/>
          <ac:picMkLst>
            <pc:docMk/>
            <pc:sldMk cId="3206327233" sldId="258"/>
            <ac:picMk id="4" creationId="{3E0659DB-B4CB-CE8F-CFC8-83EFAC1B618A}"/>
          </ac:picMkLst>
        </pc:picChg>
      </pc:sldChg>
      <pc:sldChg chg="addSp delSp modSp new mod">
        <pc:chgData name="אליאס גידעון" userId="76b14336-44d3-4c0e-8661-ad21c852b52c" providerId="ADAL" clId="{DC506A6C-4434-49D9-8A0A-3E0F1D9699F3}" dt="2023-03-11T17:25:58.557" v="1093" actId="20577"/>
        <pc:sldMkLst>
          <pc:docMk/>
          <pc:sldMk cId="1601368208" sldId="259"/>
        </pc:sldMkLst>
        <pc:spChg chg="add del mod">
          <ac:chgData name="אליאס גידעון" userId="76b14336-44d3-4c0e-8661-ad21c852b52c" providerId="ADAL" clId="{DC506A6C-4434-49D9-8A0A-3E0F1D9699F3}" dt="2023-03-11T17:25:58.557" v="1093" actId="20577"/>
          <ac:spMkLst>
            <pc:docMk/>
            <pc:sldMk cId="1601368208" sldId="259"/>
            <ac:spMk id="2" creationId="{28E8E6CF-C31B-8AB5-CACC-C4E48B285FCE}"/>
          </ac:spMkLst>
        </pc:spChg>
        <pc:spChg chg="add del mod">
          <ac:chgData name="אליאס גידעון" userId="76b14336-44d3-4c0e-8661-ad21c852b52c" providerId="ADAL" clId="{DC506A6C-4434-49D9-8A0A-3E0F1D9699F3}" dt="2023-03-06T10:43:33.486" v="333" actId="478"/>
          <ac:spMkLst>
            <pc:docMk/>
            <pc:sldMk cId="1601368208" sldId="259"/>
            <ac:spMk id="4" creationId="{894698AF-054F-3E6E-5931-F961E7256F59}"/>
          </ac:spMkLst>
        </pc:spChg>
        <pc:spChg chg="add del mod">
          <ac:chgData name="אליאס גידעון" userId="76b14336-44d3-4c0e-8661-ad21c852b52c" providerId="ADAL" clId="{DC506A6C-4434-49D9-8A0A-3E0F1D9699F3}" dt="2023-03-06T10:43:35.410" v="334" actId="478"/>
          <ac:spMkLst>
            <pc:docMk/>
            <pc:sldMk cId="1601368208" sldId="259"/>
            <ac:spMk id="6" creationId="{F27B12FB-1BAB-A2C8-D79A-3CE277A90CD0}"/>
          </ac:spMkLst>
        </pc:spChg>
        <pc:spChg chg="add del mod">
          <ac:chgData name="אליאס גידעון" userId="76b14336-44d3-4c0e-8661-ad21c852b52c" providerId="ADAL" clId="{DC506A6C-4434-49D9-8A0A-3E0F1D9699F3}" dt="2023-03-06T10:45:25.252" v="375"/>
          <ac:spMkLst>
            <pc:docMk/>
            <pc:sldMk cId="1601368208" sldId="259"/>
            <ac:spMk id="8" creationId="{268FDC11-5650-380A-C470-D5BBB6A4787D}"/>
          </ac:spMkLst>
        </pc:spChg>
        <pc:spChg chg="add del mod">
          <ac:chgData name="אליאס גידעון" userId="76b14336-44d3-4c0e-8661-ad21c852b52c" providerId="ADAL" clId="{DC506A6C-4434-49D9-8A0A-3E0F1D9699F3}" dt="2023-03-06T11:28:31.668" v="888"/>
          <ac:spMkLst>
            <pc:docMk/>
            <pc:sldMk cId="1601368208" sldId="259"/>
            <ac:spMk id="9" creationId="{F6708B72-5727-002B-B6EC-977E30700195}"/>
          </ac:spMkLst>
        </pc:spChg>
        <pc:picChg chg="add mod">
          <ac:chgData name="אליאס גידעון" userId="76b14336-44d3-4c0e-8661-ad21c852b52c" providerId="ADAL" clId="{DC506A6C-4434-49D9-8A0A-3E0F1D9699F3}" dt="2023-03-06T11:30:11.145" v="944" actId="1037"/>
          <ac:picMkLst>
            <pc:docMk/>
            <pc:sldMk cId="1601368208" sldId="259"/>
            <ac:picMk id="1026" creationId="{D4F6A777-CE83-6DC8-F086-C8FD156C940B}"/>
          </ac:picMkLst>
        </pc:picChg>
        <pc:picChg chg="add mod">
          <ac:chgData name="אליאס גידעון" userId="76b14336-44d3-4c0e-8661-ad21c852b52c" providerId="ADAL" clId="{DC506A6C-4434-49D9-8A0A-3E0F1D9699F3}" dt="2023-03-06T11:30:11.145" v="944" actId="1037"/>
          <ac:picMkLst>
            <pc:docMk/>
            <pc:sldMk cId="1601368208" sldId="259"/>
            <ac:picMk id="1030" creationId="{E8373A05-AFF7-D174-E41E-C4FD423AD3BE}"/>
          </ac:picMkLst>
        </pc:picChg>
      </pc:sldChg>
      <pc:sldChg chg="del">
        <pc:chgData name="אליאס גידעון" userId="76b14336-44d3-4c0e-8661-ad21c852b52c" providerId="ADAL" clId="{DC506A6C-4434-49D9-8A0A-3E0F1D9699F3}" dt="2023-03-06T10:28:59.082" v="85" actId="47"/>
        <pc:sldMkLst>
          <pc:docMk/>
          <pc:sldMk cId="2151711283" sldId="259"/>
        </pc:sldMkLst>
      </pc:sldChg>
      <pc:sldChg chg="addSp delSp modSp new mod">
        <pc:chgData name="אליאס גידעון" userId="76b14336-44d3-4c0e-8661-ad21c852b52c" providerId="ADAL" clId="{DC506A6C-4434-49D9-8A0A-3E0F1D9699F3}" dt="2023-03-11T17:32:31.840" v="1156" actId="20577"/>
        <pc:sldMkLst>
          <pc:docMk/>
          <pc:sldMk cId="3214428071" sldId="260"/>
        </pc:sldMkLst>
        <pc:spChg chg="add del mod">
          <ac:chgData name="אליאס גידעון" userId="76b14336-44d3-4c0e-8661-ad21c852b52c" providerId="ADAL" clId="{DC506A6C-4434-49D9-8A0A-3E0F1D9699F3}" dt="2023-03-11T17:16:33.446" v="978" actId="478"/>
          <ac:spMkLst>
            <pc:docMk/>
            <pc:sldMk cId="3214428071" sldId="260"/>
            <ac:spMk id="2" creationId="{0863CF7C-7196-F9A1-8DFF-7D6DDB47605A}"/>
          </ac:spMkLst>
        </pc:spChg>
        <pc:spChg chg="add mod">
          <ac:chgData name="אליאס גידעון" userId="76b14336-44d3-4c0e-8661-ad21c852b52c" providerId="ADAL" clId="{DC506A6C-4434-49D9-8A0A-3E0F1D9699F3}" dt="2023-03-11T17:17:58.391" v="1008" actId="1582"/>
          <ac:spMkLst>
            <pc:docMk/>
            <pc:sldMk cId="3214428071" sldId="260"/>
            <ac:spMk id="4" creationId="{C910B2AC-F4F8-32AD-044E-053CF7EC18FE}"/>
          </ac:spMkLst>
        </pc:spChg>
        <pc:spChg chg="add mod">
          <ac:chgData name="אליאס גידעון" userId="76b14336-44d3-4c0e-8661-ad21c852b52c" providerId="ADAL" clId="{DC506A6C-4434-49D9-8A0A-3E0F1D9699F3}" dt="2023-03-11T17:32:31.840" v="1156" actId="20577"/>
          <ac:spMkLst>
            <pc:docMk/>
            <pc:sldMk cId="3214428071" sldId="260"/>
            <ac:spMk id="5" creationId="{4C1839D0-044D-5402-7581-228CB1F1E6C3}"/>
          </ac:spMkLst>
        </pc:spChg>
        <pc:spChg chg="add del mod">
          <ac:chgData name="אליאס גידעון" userId="76b14336-44d3-4c0e-8661-ad21c852b52c" providerId="ADAL" clId="{DC506A6C-4434-49D9-8A0A-3E0F1D9699F3}" dt="2023-03-11T17:17:50.657" v="1006" actId="478"/>
          <ac:spMkLst>
            <pc:docMk/>
            <pc:sldMk cId="3214428071" sldId="260"/>
            <ac:spMk id="6" creationId="{08546599-3BEB-2692-238E-36692C7C9C79}"/>
          </ac:spMkLst>
        </pc:spChg>
        <pc:spChg chg="add mod">
          <ac:chgData name="אליאס גידעון" userId="76b14336-44d3-4c0e-8661-ad21c852b52c" providerId="ADAL" clId="{DC506A6C-4434-49D9-8A0A-3E0F1D9699F3}" dt="2023-03-11T17:20:42.785" v="1040" actId="1076"/>
          <ac:spMkLst>
            <pc:docMk/>
            <pc:sldMk cId="3214428071" sldId="260"/>
            <ac:spMk id="9" creationId="{AD2757F3-1A9F-C506-7D9D-1CB3DB582C12}"/>
          </ac:spMkLst>
        </pc:spChg>
        <pc:spChg chg="add mod">
          <ac:chgData name="אליאס גידעון" userId="76b14336-44d3-4c0e-8661-ad21c852b52c" providerId="ADAL" clId="{DC506A6C-4434-49D9-8A0A-3E0F1D9699F3}" dt="2023-03-11T17:20:37.713" v="1038" actId="1076"/>
          <ac:spMkLst>
            <pc:docMk/>
            <pc:sldMk cId="3214428071" sldId="260"/>
            <ac:spMk id="14" creationId="{A3A2D943-9F1B-2019-62CC-0DF816DDDBEF}"/>
          </ac:spMkLst>
        </pc:spChg>
        <pc:spChg chg="add mod">
          <ac:chgData name="אליאס גידעון" userId="76b14336-44d3-4c0e-8661-ad21c852b52c" providerId="ADAL" clId="{DC506A6C-4434-49D9-8A0A-3E0F1D9699F3}" dt="2023-03-11T17:23:02.196" v="1080" actId="14100"/>
          <ac:spMkLst>
            <pc:docMk/>
            <pc:sldMk cId="3214428071" sldId="260"/>
            <ac:spMk id="25" creationId="{313134D4-3DB7-2EE2-AF0A-6D92964412B7}"/>
          </ac:spMkLst>
        </pc:spChg>
        <pc:spChg chg="add mod">
          <ac:chgData name="אליאס גידעון" userId="76b14336-44d3-4c0e-8661-ad21c852b52c" providerId="ADAL" clId="{DC506A6C-4434-49D9-8A0A-3E0F1D9699F3}" dt="2023-03-11T17:32:05.608" v="1151" actId="1076"/>
          <ac:spMkLst>
            <pc:docMk/>
            <pc:sldMk cId="3214428071" sldId="260"/>
            <ac:spMk id="28" creationId="{AB0FFE8C-5BBD-5037-612E-350838B6F3A8}"/>
          </ac:spMkLst>
        </pc:spChg>
        <pc:spChg chg="add mod">
          <ac:chgData name="אליאס גידעון" userId="76b14336-44d3-4c0e-8661-ad21c852b52c" providerId="ADAL" clId="{DC506A6C-4434-49D9-8A0A-3E0F1D9699F3}" dt="2023-03-11T17:23:38.492" v="1085"/>
          <ac:spMkLst>
            <pc:docMk/>
            <pc:sldMk cId="3214428071" sldId="260"/>
            <ac:spMk id="31" creationId="{C362B5EA-083D-231B-D480-A52771416AC5}"/>
          </ac:spMkLst>
        </pc:spChg>
        <pc:spChg chg="add mod">
          <ac:chgData name="אליאס גידעון" userId="76b14336-44d3-4c0e-8661-ad21c852b52c" providerId="ADAL" clId="{DC506A6C-4434-49D9-8A0A-3E0F1D9699F3}" dt="2023-03-11T17:24:00.502" v="1090" actId="14100"/>
          <ac:spMkLst>
            <pc:docMk/>
            <pc:sldMk cId="3214428071" sldId="260"/>
            <ac:spMk id="35" creationId="{6D0649D1-C7B0-FC7C-4F6E-94CC6DD75E5B}"/>
          </ac:spMkLst>
        </pc:spChg>
        <pc:picChg chg="add mod">
          <ac:chgData name="אליאס גידעון" userId="76b14336-44d3-4c0e-8661-ad21c852b52c" providerId="ADAL" clId="{DC506A6C-4434-49D9-8A0A-3E0F1D9699F3}" dt="2023-03-06T10:47:07.430" v="379" actId="1440"/>
          <ac:picMkLst>
            <pc:docMk/>
            <pc:sldMk cId="3214428071" sldId="260"/>
            <ac:picMk id="3" creationId="{6D13DB07-6AA3-5D9C-E6AE-46D2EE938B42}"/>
          </ac:picMkLst>
        </pc:picChg>
        <pc:cxnChg chg="add mod">
          <ac:chgData name="אליאס גידעון" userId="76b14336-44d3-4c0e-8661-ad21c852b52c" providerId="ADAL" clId="{DC506A6C-4434-49D9-8A0A-3E0F1D9699F3}" dt="2023-03-11T17:18:54.536" v="1024" actId="14100"/>
          <ac:cxnSpMkLst>
            <pc:docMk/>
            <pc:sldMk cId="3214428071" sldId="260"/>
            <ac:cxnSpMk id="8" creationId="{117088C7-B639-22CA-2749-B75CB2BB5B84}"/>
          </ac:cxnSpMkLst>
        </pc:cxnChg>
        <pc:cxnChg chg="add mod">
          <ac:chgData name="אליאס גידעון" userId="76b14336-44d3-4c0e-8661-ad21c852b52c" providerId="ADAL" clId="{DC506A6C-4434-49D9-8A0A-3E0F1D9699F3}" dt="2023-03-11T17:20:44.976" v="1041" actId="14100"/>
          <ac:cxnSpMkLst>
            <pc:docMk/>
            <pc:sldMk cId="3214428071" sldId="260"/>
            <ac:cxnSpMk id="10" creationId="{97D568DD-B5FC-DB61-E1D7-C7C53C39958C}"/>
          </ac:cxnSpMkLst>
        </pc:cxnChg>
        <pc:cxnChg chg="add mod">
          <ac:chgData name="אליאס גידעון" userId="76b14336-44d3-4c0e-8661-ad21c852b52c" providerId="ADAL" clId="{DC506A6C-4434-49D9-8A0A-3E0F1D9699F3}" dt="2023-03-11T17:20:39.840" v="1039" actId="14100"/>
          <ac:cxnSpMkLst>
            <pc:docMk/>
            <pc:sldMk cId="3214428071" sldId="260"/>
            <ac:cxnSpMk id="15" creationId="{390F64AF-41FE-867E-ECC0-BB4D6D1AABE2}"/>
          </ac:cxnSpMkLst>
        </pc:cxnChg>
        <pc:cxnChg chg="add mod">
          <ac:chgData name="אליאס גידעון" userId="76b14336-44d3-4c0e-8661-ad21c852b52c" providerId="ADAL" clId="{DC506A6C-4434-49D9-8A0A-3E0F1D9699F3}" dt="2023-03-11T17:23:02.196" v="1080" actId="14100"/>
          <ac:cxnSpMkLst>
            <pc:docMk/>
            <pc:sldMk cId="3214428071" sldId="260"/>
            <ac:cxnSpMk id="22" creationId="{0F47FDDB-F443-08A7-973B-891E27FD29F3}"/>
          </ac:cxnSpMkLst>
        </pc:cxnChg>
        <pc:cxnChg chg="add mod">
          <ac:chgData name="אליאס גידעון" userId="76b14336-44d3-4c0e-8661-ad21c852b52c" providerId="ADAL" clId="{DC506A6C-4434-49D9-8A0A-3E0F1D9699F3}" dt="2023-03-11T17:23:13.088" v="1083" actId="14100"/>
          <ac:cxnSpMkLst>
            <pc:docMk/>
            <pc:sldMk cId="3214428071" sldId="260"/>
            <ac:cxnSpMk id="30" creationId="{449DE83A-1CD0-5ECC-76E4-BAF93FC47573}"/>
          </ac:cxnSpMkLst>
        </pc:cxnChg>
        <pc:cxnChg chg="add mod">
          <ac:chgData name="אליאס גידעון" userId="76b14336-44d3-4c0e-8661-ad21c852b52c" providerId="ADAL" clId="{DC506A6C-4434-49D9-8A0A-3E0F1D9699F3}" dt="2023-03-11T17:24:00.502" v="1090" actId="14100"/>
          <ac:cxnSpMkLst>
            <pc:docMk/>
            <pc:sldMk cId="3214428071" sldId="260"/>
            <ac:cxnSpMk id="34" creationId="{75388D10-C0D3-8AD1-7D03-4072B102352B}"/>
          </ac:cxnSpMkLst>
        </pc:cxnChg>
      </pc:sldChg>
      <pc:sldChg chg="del">
        <pc:chgData name="אליאס גידעון" userId="76b14336-44d3-4c0e-8661-ad21c852b52c" providerId="ADAL" clId="{DC506A6C-4434-49D9-8A0A-3E0F1D9699F3}" dt="2023-03-06T10:28:59.910" v="86" actId="47"/>
        <pc:sldMkLst>
          <pc:docMk/>
          <pc:sldMk cId="3802931887" sldId="260"/>
        </pc:sldMkLst>
      </pc:sldChg>
      <pc:sldChg chg="del">
        <pc:chgData name="אליאס גידעון" userId="76b14336-44d3-4c0e-8661-ad21c852b52c" providerId="ADAL" clId="{DC506A6C-4434-49D9-8A0A-3E0F1D9699F3}" dt="2023-03-06T10:29:00.889" v="87" actId="47"/>
        <pc:sldMkLst>
          <pc:docMk/>
          <pc:sldMk cId="543138620" sldId="261"/>
        </pc:sldMkLst>
      </pc:sldChg>
      <pc:sldChg chg="delSp add del mod">
        <pc:chgData name="אליאס גידעון" userId="76b14336-44d3-4c0e-8661-ad21c852b52c" providerId="ADAL" clId="{DC506A6C-4434-49D9-8A0A-3E0F1D9699F3}" dt="2023-03-06T11:02:17.240" v="629" actId="47"/>
        <pc:sldMkLst>
          <pc:docMk/>
          <pc:sldMk cId="1613045615" sldId="261"/>
        </pc:sldMkLst>
        <pc:picChg chg="del">
          <ac:chgData name="אליאס גידעון" userId="76b14336-44d3-4c0e-8661-ad21c852b52c" providerId="ADAL" clId="{DC506A6C-4434-49D9-8A0A-3E0F1D9699F3}" dt="2023-03-06T10:51:50.472" v="461" actId="478"/>
          <ac:picMkLst>
            <pc:docMk/>
            <pc:sldMk cId="1613045615" sldId="261"/>
            <ac:picMk id="3" creationId="{6D13DB07-6AA3-5D9C-E6AE-46D2EE938B42}"/>
          </ac:picMkLst>
        </pc:picChg>
      </pc:sldChg>
      <pc:sldChg chg="del">
        <pc:chgData name="אליאס גידעון" userId="76b14336-44d3-4c0e-8661-ad21c852b52c" providerId="ADAL" clId="{DC506A6C-4434-49D9-8A0A-3E0F1D9699F3}" dt="2023-03-06T10:29:01.561" v="88" actId="47"/>
        <pc:sldMkLst>
          <pc:docMk/>
          <pc:sldMk cId="2004340319" sldId="262"/>
        </pc:sldMkLst>
      </pc:sldChg>
      <pc:sldChg chg="addSp modSp add del mod modShow">
        <pc:chgData name="אליאס גידעון" userId="76b14336-44d3-4c0e-8661-ad21c852b52c" providerId="ADAL" clId="{DC506A6C-4434-49D9-8A0A-3E0F1D9699F3}" dt="2023-03-11T17:35:04.351" v="1162" actId="47"/>
        <pc:sldMkLst>
          <pc:docMk/>
          <pc:sldMk cId="2628460961" sldId="262"/>
        </pc:sldMkLst>
        <pc:spChg chg="add mod">
          <ac:chgData name="אליאס גידעון" userId="76b14336-44d3-4c0e-8661-ad21c852b52c" providerId="ADAL" clId="{DC506A6C-4434-49D9-8A0A-3E0F1D9699F3}" dt="2023-03-06T10:58:10.165" v="496" actId="14100"/>
          <ac:spMkLst>
            <pc:docMk/>
            <pc:sldMk cId="2628460961" sldId="262"/>
            <ac:spMk id="2" creationId="{D9166684-452C-2A3C-CF67-C729CC7CB530}"/>
          </ac:spMkLst>
        </pc:spChg>
        <pc:spChg chg="mod">
          <ac:chgData name="אליאס גידעון" userId="76b14336-44d3-4c0e-8661-ad21c852b52c" providerId="ADAL" clId="{DC506A6C-4434-49D9-8A0A-3E0F1D9699F3}" dt="2023-03-06T11:02:04.948" v="627" actId="14100"/>
          <ac:spMkLst>
            <pc:docMk/>
            <pc:sldMk cId="2628460961" sldId="262"/>
            <ac:spMk id="5" creationId="{4C1839D0-044D-5402-7581-228CB1F1E6C3}"/>
          </ac:spMkLst>
        </pc:spChg>
        <pc:picChg chg="mod">
          <ac:chgData name="אליאס גידעון" userId="76b14336-44d3-4c0e-8661-ad21c852b52c" providerId="ADAL" clId="{DC506A6C-4434-49D9-8A0A-3E0F1D9699F3}" dt="2023-03-06T10:57:51.767" v="491" actId="1076"/>
          <ac:picMkLst>
            <pc:docMk/>
            <pc:sldMk cId="2628460961" sldId="262"/>
            <ac:picMk id="3" creationId="{6D13DB07-6AA3-5D9C-E6AE-46D2EE938B42}"/>
          </ac:picMkLst>
        </pc:picChg>
        <pc:picChg chg="add mod">
          <ac:chgData name="אליאס גידעון" userId="76b14336-44d3-4c0e-8661-ad21c852b52c" providerId="ADAL" clId="{DC506A6C-4434-49D9-8A0A-3E0F1D9699F3}" dt="2023-03-06T11:01:58.274" v="626" actId="1440"/>
          <ac:picMkLst>
            <pc:docMk/>
            <pc:sldMk cId="2628460961" sldId="262"/>
            <ac:picMk id="6" creationId="{13C0D2D6-D30B-80CB-4EF0-B9B620C19BA5}"/>
          </ac:picMkLst>
        </pc:picChg>
      </pc:sldChg>
      <pc:sldChg chg="addSp modSp add del mod">
        <pc:chgData name="אליאס גידעון" userId="76b14336-44d3-4c0e-8661-ad21c852b52c" providerId="ADAL" clId="{DC506A6C-4434-49D9-8A0A-3E0F1D9699F3}" dt="2023-03-11T17:35:27.120" v="1166" actId="47"/>
        <pc:sldMkLst>
          <pc:docMk/>
          <pc:sldMk cId="2640498365" sldId="263"/>
        </pc:sldMkLst>
        <pc:spChg chg="add mod">
          <ac:chgData name="אליאס גידעון" userId="76b14336-44d3-4c0e-8661-ad21c852b52c" providerId="ADAL" clId="{DC506A6C-4434-49D9-8A0A-3E0F1D9699F3}" dt="2023-03-06T11:08:01.898" v="785" actId="1076"/>
          <ac:spMkLst>
            <pc:docMk/>
            <pc:sldMk cId="2640498365" sldId="263"/>
            <ac:spMk id="4" creationId="{EBD40B4E-FB15-8D32-B8E2-A3AB0CEDE358}"/>
          </ac:spMkLst>
        </pc:spChg>
      </pc:sldChg>
      <pc:sldChg chg="add del">
        <pc:chgData name="אליאס גידעון" userId="76b14336-44d3-4c0e-8661-ad21c852b52c" providerId="ADAL" clId="{DC506A6C-4434-49D9-8A0A-3E0F1D9699F3}" dt="2023-03-11T17:35:07.209" v="1163" actId="47"/>
        <pc:sldMkLst>
          <pc:docMk/>
          <pc:sldMk cId="672775281" sldId="264"/>
        </pc:sldMkLst>
      </pc:sldChg>
      <pc:sldChg chg="addSp delSp modSp add mod">
        <pc:chgData name="אליאס גידעון" userId="76b14336-44d3-4c0e-8661-ad21c852b52c" providerId="ADAL" clId="{DC506A6C-4434-49D9-8A0A-3E0F1D9699F3}" dt="2023-03-11T17:34:47.064" v="1161" actId="14100"/>
        <pc:sldMkLst>
          <pc:docMk/>
          <pc:sldMk cId="1951561254" sldId="265"/>
        </pc:sldMkLst>
        <pc:spChg chg="del">
          <ac:chgData name="אליאס גידעון" userId="76b14336-44d3-4c0e-8661-ad21c852b52c" providerId="ADAL" clId="{DC506A6C-4434-49D9-8A0A-3E0F1D9699F3}" dt="2023-03-11T17:29:58.960" v="1112" actId="478"/>
          <ac:spMkLst>
            <pc:docMk/>
            <pc:sldMk cId="1951561254" sldId="265"/>
            <ac:spMk id="5" creationId="{4C1839D0-044D-5402-7581-228CB1F1E6C3}"/>
          </ac:spMkLst>
        </pc:spChg>
        <pc:spChg chg="add mod">
          <ac:chgData name="אליאס גידעון" userId="76b14336-44d3-4c0e-8661-ad21c852b52c" providerId="ADAL" clId="{DC506A6C-4434-49D9-8A0A-3E0F1D9699F3}" dt="2023-03-11T17:32:12.474" v="1153" actId="1076"/>
          <ac:spMkLst>
            <pc:docMk/>
            <pc:sldMk cId="1951561254" sldId="265"/>
            <ac:spMk id="6" creationId="{E32D0EBF-8036-859F-F206-60F3DC1D3448}"/>
          </ac:spMkLst>
        </pc:spChg>
        <pc:spChg chg="add mod">
          <ac:chgData name="אליאס גידעון" userId="76b14336-44d3-4c0e-8661-ad21c852b52c" providerId="ADAL" clId="{DC506A6C-4434-49D9-8A0A-3E0F1D9699F3}" dt="2023-03-11T17:32:09.863" v="1152"/>
          <ac:spMkLst>
            <pc:docMk/>
            <pc:sldMk cId="1951561254" sldId="265"/>
            <ac:spMk id="7" creationId="{6B7CA85A-5387-6907-1AB4-FD586EDE04D0}"/>
          </ac:spMkLst>
        </pc:spChg>
        <pc:spChg chg="del">
          <ac:chgData name="אליאס גידעון" userId="76b14336-44d3-4c0e-8661-ad21c852b52c" providerId="ADAL" clId="{DC506A6C-4434-49D9-8A0A-3E0F1D9699F3}" dt="2023-03-11T17:31:59.817" v="1150" actId="478"/>
          <ac:spMkLst>
            <pc:docMk/>
            <pc:sldMk cId="1951561254" sldId="265"/>
            <ac:spMk id="28" creationId="{AB0FFE8C-5BBD-5037-612E-350838B6F3A8}"/>
          </ac:spMkLst>
        </pc:spChg>
        <pc:picChg chg="add mod">
          <ac:chgData name="אליאס גידעון" userId="76b14336-44d3-4c0e-8661-ad21c852b52c" providerId="ADAL" clId="{DC506A6C-4434-49D9-8A0A-3E0F1D9699F3}" dt="2023-03-11T17:34:47.064" v="1161" actId="14100"/>
          <ac:picMkLst>
            <pc:docMk/>
            <pc:sldMk cId="1951561254" sldId="265"/>
            <ac:picMk id="11" creationId="{90F38538-5430-7E8F-7BA6-8148EB08D5FF}"/>
          </ac:picMkLst>
        </pc:picChg>
      </pc:sldChg>
      <pc:sldChg chg="addSp modSp add mod modNotesTx">
        <pc:chgData name="אליאס גידעון" userId="76b14336-44d3-4c0e-8661-ad21c852b52c" providerId="ADAL" clId="{DC506A6C-4434-49D9-8A0A-3E0F1D9699F3}" dt="2023-03-17T10:49:42.450" v="1272" actId="20577"/>
        <pc:sldMkLst>
          <pc:docMk/>
          <pc:sldMk cId="3611266205" sldId="266"/>
        </pc:sldMkLst>
        <pc:spChg chg="add mod">
          <ac:chgData name="אליאס גידעון" userId="76b14336-44d3-4c0e-8661-ad21c852b52c" providerId="ADAL" clId="{DC506A6C-4434-49D9-8A0A-3E0F1D9699F3}" dt="2023-03-17T10:44:24.995" v="1172" actId="20577"/>
          <ac:spMkLst>
            <pc:docMk/>
            <pc:sldMk cId="3611266205" sldId="266"/>
            <ac:spMk id="2" creationId="{85A3AB43-DBF9-821C-5E78-D04B62967BF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BAB4D-4A0E-4CAC-9002-B206E26B77BD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E0F5B-46D1-4189-A373-688BD9DF4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3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E0F5B-46D1-4189-A373-688BD9DF4E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3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Source link:</a:t>
            </a:r>
          </a:p>
          <a:p>
            <a:r>
              <a:rPr lang="en-US" dirty="0"/>
              <a:t>https://lucidar.me/en/mathematics/singular-value-decomposition-of-a-2x2-matrix/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E0F5B-46D1-4189-A373-688BD9DF4E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42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 = 	(a b)</a:t>
            </a:r>
          </a:p>
          <a:p>
            <a:r>
              <a:rPr lang="en-US" dirty="0"/>
              <a:t>	(c d)</a:t>
            </a:r>
          </a:p>
          <a:p>
            <a:r>
              <a:rPr lang="en-US" dirty="0" err="1"/>
              <a:t>Ofir</a:t>
            </a:r>
            <a:r>
              <a:rPr lang="en-US" dirty="0"/>
              <a:t> weber – Bar Ilan</a:t>
            </a:r>
          </a:p>
          <a:p>
            <a:r>
              <a:rPr lang="en-US" dirty="0" err="1"/>
              <a:t>Add_obj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/>
              <a:t>Low_weght</a:t>
            </a:r>
            <a:r>
              <a:rPr lang="en-US" dirty="0"/>
              <a:t> * (-Log(x))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E0F5B-46D1-4189-A373-688BD9DF4E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2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4EC3-E03D-D9A0-9C20-0A164E34D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4D5EA-ADD4-52C2-3480-D3354A634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2569C-1DC7-D143-E52D-DB774F69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C8DA-14C1-4B15-AC65-15B14E2A3268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36871-2624-477B-3D1A-7D908CED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4879A-2A92-DC87-B45C-E084F7FF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ABA9-EEF5-4EC3-9957-50C6C072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2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23D00-29DD-7A74-C98D-0020D9A3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8F9E-465C-FF09-CB3A-4C864202F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87D64-5411-7DFF-4561-38BD8C895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C8DA-14C1-4B15-AC65-15B14E2A3268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60A32-4763-F6FE-6D7A-4E9BC4C8F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FA0FF-D8DC-E6B9-F928-679AB427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ABA9-EEF5-4EC3-9957-50C6C072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4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3A4861-9517-9E00-1F0E-528A5D17E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BD218-E2A8-21D6-71E4-FF2231D34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81ED7-37AE-5285-F278-7E769952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C8DA-14C1-4B15-AC65-15B14E2A3268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4A78B-7520-11C7-8510-9E18A2FB0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00607-03EC-D0C8-85D0-8BE899C8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ABA9-EEF5-4EC3-9957-50C6C072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3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5ED6-63E0-E29A-CF8B-A246A4A09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B670B-10C4-C46B-FEDF-8F7C005B7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4527E-9290-F4B3-A98B-AD89A511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C8DA-14C1-4B15-AC65-15B14E2A3268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0ADBE-5846-0436-D1A4-F07826861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908CB-0869-54C0-90DD-9CDF8569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ABA9-EEF5-4EC3-9957-50C6C072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8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2ED0-A90D-F2B1-4D38-02ACB4E7C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DC8F5-9108-32AE-3C9A-7CB9AC941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C94A2-F85B-5576-3B38-80E1F4CF1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C8DA-14C1-4B15-AC65-15B14E2A3268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200DF-C56A-B509-32D3-4D40E5A0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849C0-56D5-8344-5759-86424DBD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ABA9-EEF5-4EC3-9957-50C6C072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1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A23F-DB75-A18B-0BDD-BBC94DC6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6EB7F-DAD4-8852-CF84-70810DE60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6B492-773E-400C-71E4-341E20735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B072F-9E8C-66ED-0DD0-5BDACEAB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C8DA-14C1-4B15-AC65-15B14E2A3268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2F2C6-60FA-BB7C-4D97-F0387168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5F85C-ABD4-4F4D-05CF-16C173FB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ABA9-EEF5-4EC3-9957-50C6C072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55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18ABF-9BEA-673A-1850-51AC6B37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C743D-A0E0-69DB-193F-42D18BEC5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36302-7BF0-A71A-D506-700F2DE56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2AEBB-3A21-50AF-86D7-AFF4205DF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E79A2-E02A-D8C8-993A-75F1671EB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4445A8-8FDB-41D7-1E59-982F3E69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C8DA-14C1-4B15-AC65-15B14E2A3268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E5CFF1-B85E-7392-B613-7CF880BF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0B131-7703-0671-87FE-818EA1F6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ABA9-EEF5-4EC3-9957-50C6C072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7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A5997-BCCB-7CD5-108E-5DDAA23D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9C64CD-174B-268B-ADD3-8B244658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C8DA-14C1-4B15-AC65-15B14E2A3268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E9B8F-9463-A1B3-BB66-19EA22F58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3012B-123F-0DFC-7001-3A887785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ABA9-EEF5-4EC3-9957-50C6C072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2DF6E7-07ED-0E04-F992-0A3C3FCA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C8DA-14C1-4B15-AC65-15B14E2A3268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83182D-081C-0874-D392-3B413FC3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53DE8-8D97-D6CF-854D-57880DC8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ABA9-EEF5-4EC3-9957-50C6C072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9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ED2C2-EF8A-1323-0303-CB11F655B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33A35-F83F-B981-00BD-7DFEB704B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7238C-932C-0C27-8C90-A7F95B57F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6C528-001C-CC66-DEED-37476297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C8DA-14C1-4B15-AC65-15B14E2A3268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A72CB-E68A-2B08-4CDD-34EDF90C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4303A-68B5-60E9-3235-DB28A46A9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ABA9-EEF5-4EC3-9957-50C6C072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2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0D53C-80CE-4E01-C5D9-B8EF9702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D00031-4D0B-C1BC-1B0F-D927003AA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DF4DC-8B36-871F-0132-D01A2C99E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88175-E202-AC7C-F867-22878FA0F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C8DA-14C1-4B15-AC65-15B14E2A3268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3873E-42EF-52F1-7614-0DFA8A50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BCC36-8BEE-92F5-8D86-091449C6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ABA9-EEF5-4EC3-9957-50C6C072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3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AB359C-1EB7-0CC7-A057-D9CFA5C7A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ACDC9-81AC-19A1-C8E6-C3D19E60B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964E9-2115-EC21-2D3B-EB4FE6A64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AC8DA-14C1-4B15-AC65-15B14E2A3268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495A0-16E1-1D56-0C27-B05D9219B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556D4-F09D-5696-0808-1C2EDFA8A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8ABA9-EEF5-4EC3-9957-50C6C0720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3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12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2F8C-8368-CFFB-6363-975A7AF130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Rectangle Calculation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474B9-6841-DFCA-6E1D-F5CA3A569B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3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4CFF-7174-BF7D-393E-B1538214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Our goal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15DDC42A-6EE8-61C5-7B1C-79BB5DEDE4BE}"/>
              </a:ext>
            </a:extLst>
          </p:cNvPr>
          <p:cNvSpPr/>
          <p:nvPr/>
        </p:nvSpPr>
        <p:spPr>
          <a:xfrm rot="20527452">
            <a:off x="2752077" y="2085217"/>
            <a:ext cx="1535837" cy="1500326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75B1A7-15DE-B251-3081-9F533CC0E3E0}"/>
                  </a:ext>
                </a:extLst>
              </p:cNvPr>
              <p:cNvSpPr txBox="1"/>
              <p:nvPr/>
            </p:nvSpPr>
            <p:spPr>
              <a:xfrm>
                <a:off x="2707689" y="3716279"/>
                <a:ext cx="52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75B1A7-15DE-B251-3081-9F533CC0E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689" y="3716279"/>
                <a:ext cx="523783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A2544E-091B-1230-DD1D-2DDE53F9BABD}"/>
                  </a:ext>
                </a:extLst>
              </p:cNvPr>
              <p:cNvSpPr txBox="1"/>
              <p:nvPr/>
            </p:nvSpPr>
            <p:spPr>
              <a:xfrm>
                <a:off x="2960702" y="1690688"/>
                <a:ext cx="52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A2544E-091B-1230-DD1D-2DDE53F9B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702" y="1690688"/>
                <a:ext cx="523783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941430-D5C3-938F-D485-2CC86BC7DDC5}"/>
                  </a:ext>
                </a:extLst>
              </p:cNvPr>
              <p:cNvSpPr txBox="1"/>
              <p:nvPr/>
            </p:nvSpPr>
            <p:spPr>
              <a:xfrm>
                <a:off x="4401209" y="3114076"/>
                <a:ext cx="52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941430-D5C3-938F-D485-2CC86BC7D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209" y="3114076"/>
                <a:ext cx="52378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410D1B9-55B0-A5D6-DB80-D531B514BB61}"/>
              </a:ext>
            </a:extLst>
          </p:cNvPr>
          <p:cNvSpPr/>
          <p:nvPr/>
        </p:nvSpPr>
        <p:spPr>
          <a:xfrm>
            <a:off x="7884852" y="2121022"/>
            <a:ext cx="1056442" cy="1500326"/>
          </a:xfrm>
          <a:prstGeom prst="triangle">
            <a:avLst>
              <a:gd name="adj" fmla="val 86416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CC45D7-BF98-3687-0E7E-B4B27D50F566}"/>
                  </a:ext>
                </a:extLst>
              </p:cNvPr>
              <p:cNvSpPr txBox="1"/>
              <p:nvPr/>
            </p:nvSpPr>
            <p:spPr>
              <a:xfrm>
                <a:off x="7487576" y="3575741"/>
                <a:ext cx="52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CC45D7-BF98-3687-0E7E-B4B27D50F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576" y="3575741"/>
                <a:ext cx="523783" cy="461665"/>
              </a:xfrm>
              <a:prstGeom prst="rect">
                <a:avLst/>
              </a:prstGeom>
              <a:blipFill>
                <a:blip r:embed="rId6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62F608-4C45-4BD1-9D53-A0B3D4C3B9F2}"/>
                  </a:ext>
                </a:extLst>
              </p:cNvPr>
              <p:cNvSpPr txBox="1"/>
              <p:nvPr/>
            </p:nvSpPr>
            <p:spPr>
              <a:xfrm>
                <a:off x="8552895" y="1690688"/>
                <a:ext cx="52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62F608-4C45-4BD1-9D53-A0B3D4C3B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895" y="1690688"/>
                <a:ext cx="523783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E4D965-2B90-D7CE-4D09-3FEB8D82343B}"/>
                  </a:ext>
                </a:extLst>
              </p:cNvPr>
              <p:cNvSpPr txBox="1"/>
              <p:nvPr/>
            </p:nvSpPr>
            <p:spPr>
              <a:xfrm>
                <a:off x="8814787" y="3554212"/>
                <a:ext cx="523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E4D965-2B90-D7CE-4D09-3FEB8D823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787" y="3554212"/>
                <a:ext cx="523783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E1D7E8-4A4E-300A-B7C5-57BD3FBB678A}"/>
                  </a:ext>
                </a:extLst>
              </p:cNvPr>
              <p:cNvSpPr txBox="1"/>
              <p:nvPr/>
            </p:nvSpPr>
            <p:spPr>
              <a:xfrm>
                <a:off x="2558882" y="4840462"/>
                <a:ext cx="7222197" cy="1038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4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l-GR" sz="4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4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4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4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4000" i="1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 J = </a:t>
                </a:r>
                <a:r>
                  <a:rPr lang="en-US" sz="4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4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E1D7E8-4A4E-300A-B7C5-57BD3FBB6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882" y="4840462"/>
                <a:ext cx="7222197" cy="1038939"/>
              </a:xfrm>
              <a:prstGeom prst="rect">
                <a:avLst/>
              </a:prstGeom>
              <a:blipFill>
                <a:blip r:embed="rId9"/>
                <a:stretch>
                  <a:fillRect l="-4304" b="-82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947F3F-D851-BD39-C35E-9AD1B689E662}"/>
              </a:ext>
            </a:extLst>
          </p:cNvPr>
          <p:cNvCxnSpPr/>
          <p:nvPr/>
        </p:nvCxnSpPr>
        <p:spPr>
          <a:xfrm>
            <a:off x="5069150" y="2831977"/>
            <a:ext cx="241842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43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E0659DB-B4CB-CE8F-CFC8-83EFAC1B61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46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2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8E8E6CF-C31B-8AB5-CACC-C4E48B285FCE}"/>
                  </a:ext>
                </a:extLst>
              </p:cNvPr>
              <p:cNvSpPr txBox="1"/>
              <p:nvPr/>
            </p:nvSpPr>
            <p:spPr>
              <a:xfrm>
                <a:off x="1847850" y="271405"/>
                <a:ext cx="8791575" cy="62456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514350" indent="-514350">
                  <a:buAutoNum type="arabicParenBoth"/>
                </a:pPr>
                <a:r>
                  <a:rPr lang="en-US" sz="3200" strike="sngStrik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3200" i="1" strike="sngStrik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3200" i="1" strike="sngStrik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</m:d>
                      </m:e>
                    </m:func>
                    <m:r>
                      <a:rPr lang="en-US" sz="3200" b="0" i="1" strike="sngStrik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trike="sngStrik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3200" i="1" strike="sngStrik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strike="sngStrike" dirty="0">
                    <a:ea typeface="Cambria Math" panose="02040503050406030204" pitchFamily="18" charset="0"/>
                  </a:rPr>
                  <a:t>(2)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1" strike="sng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d>
                          <m:dPr>
                            <m:ctrlPr>
                              <a:rPr lang="en-US" sz="3200" i="1" strike="sngStrik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3200" i="1" strike="sngStrik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</m:d>
                      </m:e>
                    </m:func>
                    <m:r>
                      <a:rPr lang="en-US" sz="3200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trike="sngStrik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±</m:t>
                    </m:r>
                    <m:r>
                      <a:rPr lang="en-US" sz="3200" b="0" i="1" strike="sngStrik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i="1" strike="sngStrik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strike="sngStrike" dirty="0">
                    <a:ea typeface="Cambria Math" panose="02040503050406030204" pitchFamily="18" charset="0"/>
                  </a:rPr>
                  <a:t>(1+2)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 strike="sngStrik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sz="3200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trike="sngStrik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3200" b="0" i="1" strike="sngStrik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3200" b="0" i="1" strike="sngStrik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3200" b="0" strike="sngStrike" dirty="0">
                  <a:ea typeface="Cambria Math" panose="02040503050406030204" pitchFamily="18" charset="0"/>
                </a:endParaRPr>
              </a:p>
              <a:p>
                <a:pPr marL="514350" indent="-514350">
                  <a:buAutoNum type="arabicParenBoth"/>
                </a:pPr>
                <a:endParaRPr lang="en-US" sz="32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200" dirty="0">
                  <a:ea typeface="Cambria Math" panose="02040503050406030204" pitchFamily="18" charset="0"/>
                </a:endParaRPr>
              </a:p>
              <a:p>
                <a:pPr marL="514350" indent="-514350">
                  <a:buAutoNum type="arabicParenBoth"/>
                </a:pPr>
                <a:endParaRPr lang="en-US" sz="3200" dirty="0">
                  <a:ea typeface="Cambria Math" panose="02040503050406030204" pitchFamily="18" charset="0"/>
                </a:endParaRPr>
              </a:p>
              <a:p>
                <a:pPr marL="514350" indent="-514350">
                  <a:buAutoNum type="arabicParenBoth"/>
                </a:pPr>
                <a:endParaRPr lang="en-US" sz="3200" dirty="0">
                  <a:ea typeface="Cambria Math" panose="02040503050406030204" pitchFamily="18" charset="0"/>
                </a:endParaRPr>
              </a:p>
              <a:p>
                <a:r>
                  <a:rPr lang="en-US" sz="3200" dirty="0">
                    <a:ea typeface="Cambria Math" panose="02040503050406030204" pitchFamily="18" charset="0"/>
                  </a:rPr>
                  <a:t>(3)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dirty="0">
                  <a:ea typeface="Cambria Math" panose="02040503050406030204" pitchFamily="18" charset="0"/>
                </a:endParaRPr>
              </a:p>
              <a:p>
                <a:pPr marL="514350" indent="-514350">
                  <a:buAutoNum type="arabicParenBoth"/>
                </a:pPr>
                <a:endParaRPr lang="en-US" sz="3200" b="0" dirty="0">
                  <a:ea typeface="Cambria Math" panose="02040503050406030204" pitchFamily="18" charset="0"/>
                </a:endParaRPr>
              </a:p>
              <a:p>
                <a:r>
                  <a:rPr lang="en-US" sz="3200" i="1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ea typeface="Cambria Math" panose="02040503050406030204" pitchFamily="18" charset="0"/>
                </a:endParaRPr>
              </a:p>
              <a:p>
                <a:r>
                  <a:rPr lang="en-US" sz="3200" i="1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8E8E6CF-C31B-8AB5-CACC-C4E48B285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850" y="271405"/>
                <a:ext cx="8791575" cy="6245684"/>
              </a:xfrm>
              <a:prstGeom prst="rect">
                <a:avLst/>
              </a:prstGeom>
              <a:blipFill>
                <a:blip r:embed="rId2"/>
                <a:stretch>
                  <a:fillRect l="-2843" t="-2148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rigonometry - advancedfunctionperiod1">
            <a:extLst>
              <a:ext uri="{FF2B5EF4-FFF2-40B4-BE49-F238E27FC236}">
                <a16:creationId xmlns:a16="http://schemas.microsoft.com/office/drawing/2014/main" id="{D4F6A777-CE83-6DC8-F086-C8FD156C9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50" y="123320"/>
            <a:ext cx="4114800" cy="19688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rigonometry - advancedfunctionperiod1">
            <a:extLst>
              <a:ext uri="{FF2B5EF4-FFF2-40B4-BE49-F238E27FC236}">
                <a16:creationId xmlns:a16="http://schemas.microsoft.com/office/drawing/2014/main" id="{E8373A05-AFF7-D174-E41E-C4FD423AD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50" y="2210546"/>
            <a:ext cx="4114800" cy="19480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36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13DB07-6AA3-5D9C-E6AE-46D2EE938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85725"/>
            <a:ext cx="11715750" cy="3343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1839D0-044D-5402-7581-228CB1F1E6C3}"/>
                  </a:ext>
                </a:extLst>
              </p:cNvPr>
              <p:cNvSpPr txBox="1"/>
              <p:nvPr/>
            </p:nvSpPr>
            <p:spPr>
              <a:xfrm>
                <a:off x="809625" y="4381039"/>
                <a:ext cx="1019175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atan</m:t>
                          </m:r>
                        </m:fNam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𝑐𝑑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3200" i="1" dirty="0">
                  <a:ea typeface="Cambria Math" panose="02040503050406030204" pitchFamily="18" charset="0"/>
                </a:endParaRPr>
              </a:p>
              <a:p>
                <a:r>
                  <a:rPr lang="en-US" sz="3200" i="1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          </a:t>
                </a:r>
                <a:endParaRPr lang="en-US" sz="3200" i="1" dirty="0">
                  <a:ea typeface="Cambria Math" panose="02040503050406030204" pitchFamily="18" charset="0"/>
                </a:endParaRPr>
              </a:p>
              <a:p>
                <a:r>
                  <a:rPr lang="en-US" sz="3200" i="1" dirty="0">
                    <a:ea typeface="Cambria Math" panose="02040503050406030204" pitchFamily="18" charset="0"/>
                  </a:rPr>
                  <a:t>	   </a:t>
                </a:r>
                <a:r>
                  <a:rPr lang="en-US" sz="3200" i="1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 x != 0</a:t>
                </a:r>
                <a:endParaRPr lang="en-US" sz="320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1839D0-044D-5402-7581-228CB1F1E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25" y="4381039"/>
                <a:ext cx="10191750" cy="1569660"/>
              </a:xfrm>
              <a:prstGeom prst="rect">
                <a:avLst/>
              </a:prstGeom>
              <a:blipFill>
                <a:blip r:embed="rId3"/>
                <a:stretch>
                  <a:fillRect b="-12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10B2AC-F4F8-32AD-044E-053CF7EC18FE}"/>
                  </a:ext>
                </a:extLst>
              </p:cNvPr>
              <p:cNvSpPr txBox="1"/>
              <p:nvPr/>
            </p:nvSpPr>
            <p:spPr>
              <a:xfrm>
                <a:off x="6905625" y="582867"/>
                <a:ext cx="1419225" cy="66383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]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10B2AC-F4F8-32AD-044E-053CF7EC1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625" y="582867"/>
                <a:ext cx="1419225" cy="663836"/>
              </a:xfrm>
              <a:prstGeom prst="rect">
                <a:avLst/>
              </a:prstGeom>
              <a:blipFill>
                <a:blip r:embed="rId4"/>
                <a:stretch>
                  <a:fillRect b="-9649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7088C7-B639-22CA-2749-B75CB2BB5B84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133975" y="914785"/>
            <a:ext cx="1771650" cy="1982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2757F3-1A9F-C506-7D9D-1CB3DB582C12}"/>
                  </a:ext>
                </a:extLst>
              </p:cNvPr>
              <p:cNvSpPr txBox="1"/>
              <p:nvPr/>
            </p:nvSpPr>
            <p:spPr>
              <a:xfrm>
                <a:off x="6905625" y="1497561"/>
                <a:ext cx="1647825" cy="70160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(+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]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2757F3-1A9F-C506-7D9D-1CB3DB582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625" y="1497561"/>
                <a:ext cx="1647825" cy="701602"/>
              </a:xfrm>
              <a:prstGeom prst="rect">
                <a:avLst/>
              </a:prstGeom>
              <a:blipFill>
                <a:blip r:embed="rId5"/>
                <a:stretch>
                  <a:fillRect b="-9167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D568DD-B5FC-DB61-E1D7-C7C53C39958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181725" y="1572896"/>
            <a:ext cx="723900" cy="2754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A2D943-9F1B-2019-62CC-0DF816DDDBEF}"/>
                  </a:ext>
                </a:extLst>
              </p:cNvPr>
              <p:cNvSpPr txBox="1"/>
              <p:nvPr/>
            </p:nvSpPr>
            <p:spPr>
              <a:xfrm>
                <a:off x="6905625" y="2464205"/>
                <a:ext cx="1809750" cy="70160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,−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]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A2D943-9F1B-2019-62CC-0DF816DDD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625" y="2464205"/>
                <a:ext cx="1809750" cy="701602"/>
              </a:xfrm>
              <a:prstGeom prst="rect">
                <a:avLst/>
              </a:prstGeom>
              <a:blipFill>
                <a:blip r:embed="rId6"/>
                <a:stretch>
                  <a:fillRect r="-4305" b="-9167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F64AF-41FE-867E-ECC0-BB4D6D1AABE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181725" y="2032220"/>
            <a:ext cx="723900" cy="782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47FDDB-F443-08A7-973B-891E27FD29F3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 flipV="1">
            <a:off x="8324850" y="844477"/>
            <a:ext cx="1062037" cy="70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3134D4-3DB7-2EE2-AF0A-6D92964412B7}"/>
                  </a:ext>
                </a:extLst>
              </p:cNvPr>
              <p:cNvSpPr txBox="1"/>
              <p:nvPr/>
            </p:nvSpPr>
            <p:spPr>
              <a:xfrm>
                <a:off x="9386887" y="582867"/>
                <a:ext cx="1871663" cy="5232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3134D4-3DB7-2EE2-AF0A-6D9296441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887" y="582867"/>
                <a:ext cx="187166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B0FFE8C-5BBD-5037-612E-350838B6F3A8}"/>
                  </a:ext>
                </a:extLst>
              </p:cNvPr>
              <p:cNvSpPr txBox="1"/>
              <p:nvPr/>
            </p:nvSpPr>
            <p:spPr>
              <a:xfrm>
                <a:off x="0" y="3504515"/>
                <a:ext cx="2981325" cy="5232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(.)=±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B0FFE8C-5BBD-5037-612E-350838B6F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04515"/>
                <a:ext cx="298132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9DE83A-1CD0-5ECC-76E4-BAF93FC47573}"/>
              </a:ext>
            </a:extLst>
          </p:cNvPr>
          <p:cNvCxnSpPr>
            <a:cxnSpLocks/>
            <a:stCxn id="9" idx="3"/>
            <a:endCxn id="31" idx="1"/>
          </p:cNvCxnSpPr>
          <p:nvPr/>
        </p:nvCxnSpPr>
        <p:spPr>
          <a:xfrm>
            <a:off x="8553450" y="1848362"/>
            <a:ext cx="823912" cy="14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362B5EA-083D-231B-D480-A52771416AC5}"/>
                  </a:ext>
                </a:extLst>
              </p:cNvPr>
              <p:cNvSpPr txBox="1"/>
              <p:nvPr/>
            </p:nvSpPr>
            <p:spPr>
              <a:xfrm>
                <a:off x="9377362" y="1601357"/>
                <a:ext cx="1871663" cy="5232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362B5EA-083D-231B-D480-A52771416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7362" y="1601357"/>
                <a:ext cx="187166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388D10-C0D3-8AD1-7D03-4072B102352B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>
            <a:off x="8715375" y="2815006"/>
            <a:ext cx="823912" cy="18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D0649D1-C7B0-FC7C-4F6E-94CC6DD75E5B}"/>
                  </a:ext>
                </a:extLst>
              </p:cNvPr>
              <p:cNvSpPr txBox="1"/>
              <p:nvPr/>
            </p:nvSpPr>
            <p:spPr>
              <a:xfrm>
                <a:off x="9539287" y="2555237"/>
                <a:ext cx="2090738" cy="5232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D0649D1-C7B0-FC7C-4F6E-94CC6DD75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287" y="2555237"/>
                <a:ext cx="209073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42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13DB07-6AA3-5D9C-E6AE-46D2EE938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85725"/>
            <a:ext cx="11715750" cy="3343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10B2AC-F4F8-32AD-044E-053CF7EC18FE}"/>
                  </a:ext>
                </a:extLst>
              </p:cNvPr>
              <p:cNvSpPr txBox="1"/>
              <p:nvPr/>
            </p:nvSpPr>
            <p:spPr>
              <a:xfrm>
                <a:off x="6905625" y="582867"/>
                <a:ext cx="1419225" cy="66383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]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10B2AC-F4F8-32AD-044E-053CF7EC1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625" y="582867"/>
                <a:ext cx="1419225" cy="663836"/>
              </a:xfrm>
              <a:prstGeom prst="rect">
                <a:avLst/>
              </a:prstGeom>
              <a:blipFill>
                <a:blip r:embed="rId3"/>
                <a:stretch>
                  <a:fillRect b="-9649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7088C7-B639-22CA-2749-B75CB2BB5B84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133975" y="914785"/>
            <a:ext cx="1771650" cy="1982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2757F3-1A9F-C506-7D9D-1CB3DB582C12}"/>
                  </a:ext>
                </a:extLst>
              </p:cNvPr>
              <p:cNvSpPr txBox="1"/>
              <p:nvPr/>
            </p:nvSpPr>
            <p:spPr>
              <a:xfrm>
                <a:off x="6905625" y="1497561"/>
                <a:ext cx="1647825" cy="70160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(+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]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2757F3-1A9F-C506-7D9D-1CB3DB582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625" y="1497561"/>
                <a:ext cx="1647825" cy="701602"/>
              </a:xfrm>
              <a:prstGeom prst="rect">
                <a:avLst/>
              </a:prstGeom>
              <a:blipFill>
                <a:blip r:embed="rId4"/>
                <a:stretch>
                  <a:fillRect b="-9167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D568DD-B5FC-DB61-E1D7-C7C53C39958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181725" y="1572896"/>
            <a:ext cx="723900" cy="2754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A2D943-9F1B-2019-62CC-0DF816DDDBEF}"/>
                  </a:ext>
                </a:extLst>
              </p:cNvPr>
              <p:cNvSpPr txBox="1"/>
              <p:nvPr/>
            </p:nvSpPr>
            <p:spPr>
              <a:xfrm>
                <a:off x="6905625" y="2464205"/>
                <a:ext cx="1809750" cy="70160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,−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]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A2D943-9F1B-2019-62CC-0DF816DDD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625" y="2464205"/>
                <a:ext cx="1809750" cy="701602"/>
              </a:xfrm>
              <a:prstGeom prst="rect">
                <a:avLst/>
              </a:prstGeom>
              <a:blipFill>
                <a:blip r:embed="rId5"/>
                <a:stretch>
                  <a:fillRect r="-4305" b="-9167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F64AF-41FE-867E-ECC0-BB4D6D1AABE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181725" y="2032220"/>
            <a:ext cx="723900" cy="782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47FDDB-F443-08A7-973B-891E27FD29F3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 flipV="1">
            <a:off x="8324850" y="844477"/>
            <a:ext cx="1062037" cy="70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3134D4-3DB7-2EE2-AF0A-6D92964412B7}"/>
                  </a:ext>
                </a:extLst>
              </p:cNvPr>
              <p:cNvSpPr txBox="1"/>
              <p:nvPr/>
            </p:nvSpPr>
            <p:spPr>
              <a:xfrm>
                <a:off x="9386887" y="582867"/>
                <a:ext cx="1871663" cy="5232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3134D4-3DB7-2EE2-AF0A-6D9296441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887" y="582867"/>
                <a:ext cx="187166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9DE83A-1CD0-5ECC-76E4-BAF93FC47573}"/>
              </a:ext>
            </a:extLst>
          </p:cNvPr>
          <p:cNvCxnSpPr>
            <a:cxnSpLocks/>
            <a:stCxn id="9" idx="3"/>
            <a:endCxn id="31" idx="1"/>
          </p:cNvCxnSpPr>
          <p:nvPr/>
        </p:nvCxnSpPr>
        <p:spPr>
          <a:xfrm>
            <a:off x="8553450" y="1848362"/>
            <a:ext cx="823912" cy="14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362B5EA-083D-231B-D480-A52771416AC5}"/>
                  </a:ext>
                </a:extLst>
              </p:cNvPr>
              <p:cNvSpPr txBox="1"/>
              <p:nvPr/>
            </p:nvSpPr>
            <p:spPr>
              <a:xfrm>
                <a:off x="9377362" y="1601357"/>
                <a:ext cx="1871663" cy="5232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362B5EA-083D-231B-D480-A52771416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7362" y="1601357"/>
                <a:ext cx="187166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388D10-C0D3-8AD1-7D03-4072B102352B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>
            <a:off x="8715375" y="2815006"/>
            <a:ext cx="823912" cy="18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D0649D1-C7B0-FC7C-4F6E-94CC6DD75E5B}"/>
                  </a:ext>
                </a:extLst>
              </p:cNvPr>
              <p:cNvSpPr txBox="1"/>
              <p:nvPr/>
            </p:nvSpPr>
            <p:spPr>
              <a:xfrm>
                <a:off x="9539287" y="2555237"/>
                <a:ext cx="2090738" cy="5232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D0649D1-C7B0-FC7C-4F6E-94CC6DD75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287" y="2555237"/>
                <a:ext cx="209073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2D0EBF-8036-859F-F206-60F3DC1D3448}"/>
                  </a:ext>
                </a:extLst>
              </p:cNvPr>
              <p:cNvSpPr txBox="1"/>
              <p:nvPr/>
            </p:nvSpPr>
            <p:spPr>
              <a:xfrm>
                <a:off x="2981325" y="3676005"/>
                <a:ext cx="9591675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i="1" u="sng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Case 1:</a:t>
                </a:r>
                <a:r>
                  <a:rPr 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.</m:t>
                            </m:r>
                          </m:e>
                        </m:d>
                      </m:e>
                    </m:func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     ⇒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e>
                        </m:d>
                      </m:e>
                    </m:func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en-US" sz="3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i="1" u="sng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Case 2:</a:t>
                </a:r>
                <a:r>
                  <a:rPr 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.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 ⇒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𝜋</m:t>
                            </m:r>
                          </m:e>
                        </m:d>
                      </m:e>
                    </m:func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endParaRPr lang="en-US" sz="3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i="1" u="sng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Case 3:</a:t>
                </a:r>
                <a:r>
                  <a:rPr 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.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=−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⇒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𝜋</m:t>
                            </m:r>
                          </m:e>
                        </m:d>
                      </m:e>
                    </m:func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endParaRPr lang="en-US" sz="3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3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.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=0 </a:t>
                </a:r>
                <a:r>
                  <a:rPr 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=0</a:t>
                </a:r>
              </a:p>
              <a:p>
                <a:r>
                  <a:rPr lang="en-US" sz="3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(.)=0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2D0EBF-8036-859F-F206-60F3DC1D3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325" y="3676005"/>
                <a:ext cx="9591675" cy="3046988"/>
              </a:xfrm>
              <a:prstGeom prst="rect">
                <a:avLst/>
              </a:prstGeom>
              <a:blipFill>
                <a:blip r:embed="rId9"/>
                <a:stretch>
                  <a:fillRect l="-1588" t="-2600" b="-5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7CA85A-5387-6907-1AB4-FD586EDE04D0}"/>
                  </a:ext>
                </a:extLst>
              </p:cNvPr>
              <p:cNvSpPr txBox="1"/>
              <p:nvPr/>
            </p:nvSpPr>
            <p:spPr>
              <a:xfrm>
                <a:off x="0" y="3504515"/>
                <a:ext cx="2981325" cy="5232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(.)=±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7CA85A-5387-6907-1AB4-FD586EDE0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04515"/>
                <a:ext cx="2981325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90F38538-5430-7E8F-7BA6-8148EB08D5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4108608"/>
            <a:ext cx="2609850" cy="27006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156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13DB07-6AA3-5D9C-E6AE-46D2EE938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85725"/>
            <a:ext cx="11715750" cy="3343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10B2AC-F4F8-32AD-044E-053CF7EC18FE}"/>
                  </a:ext>
                </a:extLst>
              </p:cNvPr>
              <p:cNvSpPr txBox="1"/>
              <p:nvPr/>
            </p:nvSpPr>
            <p:spPr>
              <a:xfrm>
                <a:off x="6905625" y="582867"/>
                <a:ext cx="1419225" cy="66383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]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10B2AC-F4F8-32AD-044E-053CF7EC1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625" y="582867"/>
                <a:ext cx="1419225" cy="663836"/>
              </a:xfrm>
              <a:prstGeom prst="rect">
                <a:avLst/>
              </a:prstGeom>
              <a:blipFill>
                <a:blip r:embed="rId4"/>
                <a:stretch>
                  <a:fillRect b="-9649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7088C7-B639-22CA-2749-B75CB2BB5B84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133975" y="914785"/>
            <a:ext cx="1771650" cy="1982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2757F3-1A9F-C506-7D9D-1CB3DB582C12}"/>
                  </a:ext>
                </a:extLst>
              </p:cNvPr>
              <p:cNvSpPr txBox="1"/>
              <p:nvPr/>
            </p:nvSpPr>
            <p:spPr>
              <a:xfrm>
                <a:off x="6905625" y="1497561"/>
                <a:ext cx="1647825" cy="70160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(+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]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2757F3-1A9F-C506-7D9D-1CB3DB582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625" y="1497561"/>
                <a:ext cx="1647825" cy="701602"/>
              </a:xfrm>
              <a:prstGeom prst="rect">
                <a:avLst/>
              </a:prstGeom>
              <a:blipFill>
                <a:blip r:embed="rId5"/>
                <a:stretch>
                  <a:fillRect b="-9167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D568DD-B5FC-DB61-E1D7-C7C53C39958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181725" y="1572896"/>
            <a:ext cx="723900" cy="2754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A2D943-9F1B-2019-62CC-0DF816DDDBEF}"/>
                  </a:ext>
                </a:extLst>
              </p:cNvPr>
              <p:cNvSpPr txBox="1"/>
              <p:nvPr/>
            </p:nvSpPr>
            <p:spPr>
              <a:xfrm>
                <a:off x="6905625" y="2464205"/>
                <a:ext cx="1809750" cy="70160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,−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]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A2D943-9F1B-2019-62CC-0DF816DDD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625" y="2464205"/>
                <a:ext cx="1809750" cy="701602"/>
              </a:xfrm>
              <a:prstGeom prst="rect">
                <a:avLst/>
              </a:prstGeom>
              <a:blipFill>
                <a:blip r:embed="rId6"/>
                <a:stretch>
                  <a:fillRect r="-4305" b="-9167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F64AF-41FE-867E-ECC0-BB4D6D1AABE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181725" y="2032220"/>
            <a:ext cx="723900" cy="782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47FDDB-F443-08A7-973B-891E27FD29F3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 flipV="1">
            <a:off x="8324850" y="844477"/>
            <a:ext cx="1062037" cy="70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3134D4-3DB7-2EE2-AF0A-6D92964412B7}"/>
                  </a:ext>
                </a:extLst>
              </p:cNvPr>
              <p:cNvSpPr txBox="1"/>
              <p:nvPr/>
            </p:nvSpPr>
            <p:spPr>
              <a:xfrm>
                <a:off x="9386887" y="582867"/>
                <a:ext cx="1871663" cy="5232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3134D4-3DB7-2EE2-AF0A-6D9296441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887" y="582867"/>
                <a:ext cx="187166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9DE83A-1CD0-5ECC-76E4-BAF93FC47573}"/>
              </a:ext>
            </a:extLst>
          </p:cNvPr>
          <p:cNvCxnSpPr>
            <a:cxnSpLocks/>
            <a:stCxn id="9" idx="3"/>
            <a:endCxn id="31" idx="1"/>
          </p:cNvCxnSpPr>
          <p:nvPr/>
        </p:nvCxnSpPr>
        <p:spPr>
          <a:xfrm>
            <a:off x="8553450" y="1848362"/>
            <a:ext cx="823912" cy="14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362B5EA-083D-231B-D480-A52771416AC5}"/>
                  </a:ext>
                </a:extLst>
              </p:cNvPr>
              <p:cNvSpPr txBox="1"/>
              <p:nvPr/>
            </p:nvSpPr>
            <p:spPr>
              <a:xfrm>
                <a:off x="9377362" y="1601357"/>
                <a:ext cx="1871663" cy="5232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362B5EA-083D-231B-D480-A52771416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7362" y="1601357"/>
                <a:ext cx="187166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388D10-C0D3-8AD1-7D03-4072B102352B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>
            <a:off x="8715375" y="2815006"/>
            <a:ext cx="823912" cy="18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D0649D1-C7B0-FC7C-4F6E-94CC6DD75E5B}"/>
                  </a:ext>
                </a:extLst>
              </p:cNvPr>
              <p:cNvSpPr txBox="1"/>
              <p:nvPr/>
            </p:nvSpPr>
            <p:spPr>
              <a:xfrm>
                <a:off x="9539287" y="2555237"/>
                <a:ext cx="2090738" cy="5232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D0649D1-C7B0-FC7C-4F6E-94CC6DD75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287" y="2555237"/>
                <a:ext cx="209073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2D0EBF-8036-859F-F206-60F3DC1D3448}"/>
                  </a:ext>
                </a:extLst>
              </p:cNvPr>
              <p:cNvSpPr txBox="1"/>
              <p:nvPr/>
            </p:nvSpPr>
            <p:spPr>
              <a:xfrm>
                <a:off x="2981325" y="3676005"/>
                <a:ext cx="9591675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i="1" u="sng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Case 1:</a:t>
                </a:r>
                <a:r>
                  <a:rPr 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.</m:t>
                            </m:r>
                          </m:e>
                        </m:d>
                      </m:e>
                    </m:func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     ⇒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e>
                        </m:d>
                      </m:e>
                    </m:func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en-US" sz="3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i="1" u="sng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Case 2:</a:t>
                </a:r>
                <a:r>
                  <a:rPr 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.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 ⇒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𝜋</m:t>
                            </m:r>
                          </m:e>
                        </m:d>
                      </m:e>
                    </m:func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endParaRPr lang="en-US" sz="3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3200" i="1" u="sng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Case 3:</a:t>
                </a:r>
                <a:r>
                  <a:rPr 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.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=−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⇒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𝜋</m:t>
                            </m:r>
                          </m:e>
                        </m:d>
                      </m:e>
                    </m:func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endParaRPr lang="en-US" sz="3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3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.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=0 </a:t>
                </a:r>
                <a:r>
                  <a:rPr 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=0</a:t>
                </a:r>
              </a:p>
              <a:p>
                <a:r>
                  <a:rPr lang="en-US" sz="3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(.)=0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2D0EBF-8036-859F-F206-60F3DC1D3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325" y="3676005"/>
                <a:ext cx="9591675" cy="3046988"/>
              </a:xfrm>
              <a:prstGeom prst="rect">
                <a:avLst/>
              </a:prstGeom>
              <a:blipFill>
                <a:blip r:embed="rId10"/>
                <a:stretch>
                  <a:fillRect l="-1588" t="-2600" b="-5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7CA85A-5387-6907-1AB4-FD586EDE04D0}"/>
                  </a:ext>
                </a:extLst>
              </p:cNvPr>
              <p:cNvSpPr txBox="1"/>
              <p:nvPr/>
            </p:nvSpPr>
            <p:spPr>
              <a:xfrm>
                <a:off x="0" y="3504515"/>
                <a:ext cx="2981325" cy="5232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(.)=±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7CA85A-5387-6907-1AB4-FD586EDE0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04515"/>
                <a:ext cx="2981325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90F38538-5430-7E8F-7BA6-8148EB08D5F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108608"/>
            <a:ext cx="2609850" cy="27006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A3AB43-DBF9-821C-5E78-D04B62967BF2}"/>
                  </a:ext>
                </a:extLst>
              </p:cNvPr>
              <p:cNvSpPr txBox="1"/>
              <p:nvPr/>
            </p:nvSpPr>
            <p:spPr>
              <a:xfrm>
                <a:off x="2952750" y="1913208"/>
                <a:ext cx="7000875" cy="366023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600" u="sng" dirty="0">
                    <a:sym typeface="Wingdings" panose="05000000000000000000" pitchFamily="2" charset="2"/>
                  </a:rPr>
                  <a:t>Finally:</a:t>
                </a:r>
              </a:p>
              <a:p>
                <a:pPr lvl="1"/>
                <a:r>
                  <a:rPr lang="en-US" sz="3600" dirty="0">
                    <a:sym typeface="Wingdings" panose="05000000000000000000" pitchFamily="2" charset="2"/>
                  </a:rPr>
                  <a:t>(1) x!=0</a:t>
                </a:r>
              </a:p>
              <a:p>
                <a:pPr lvl="1"/>
                <a:r>
                  <a:rPr lang="en-US" sz="3600" dirty="0">
                    <a:sym typeface="Wingdings" panose="05000000000000000000" pitchFamily="2" charset="2"/>
                  </a:rPr>
                  <a:t>(2) (.)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3600" dirty="0">
                    <a:sym typeface="Wingdings" panose="05000000000000000000" pitchFamily="2" charset="2"/>
                  </a:rPr>
                  <a:t>)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</m:t>
                        </m:r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𝑐𝑑</m:t>
                        </m:r>
                      </m:num>
                      <m:den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600" dirty="0">
                    <a:sym typeface="Wingdings" panose="05000000000000000000" pitchFamily="2" charset="2"/>
                  </a:rPr>
                  <a:t>) = 0</a:t>
                </a:r>
              </a:p>
              <a:p>
                <a:pPr marL="742950" lvl="1" indent="-285750">
                  <a:buFont typeface="Wingdings" panose="05000000000000000000" pitchFamily="2" charset="2"/>
                  <a:buChar char="è"/>
                </a:pPr>
                <a:endParaRPr lang="en-US" sz="36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sz="3600" dirty="0"/>
                  <a:t>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!= 0</a:t>
                </a:r>
              </a:p>
              <a:p>
                <a:pPr lvl="1"/>
                <a:r>
                  <a:rPr lang="en-US" sz="3600" dirty="0">
                    <a:ea typeface="Cambria Math" panose="02040503050406030204" pitchFamily="18" charset="0"/>
                  </a:rPr>
                  <a:t>(2)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𝑐𝑑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A3AB43-DBF9-821C-5E78-D04B62967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750" y="1913208"/>
                <a:ext cx="7000875" cy="3660233"/>
              </a:xfrm>
              <a:prstGeom prst="rect">
                <a:avLst/>
              </a:prstGeom>
              <a:blipFill>
                <a:blip r:embed="rId13"/>
                <a:stretch>
                  <a:fillRect l="-2338" t="-2145" b="-495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266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381</Words>
  <Application>Microsoft Office PowerPoint</Application>
  <PresentationFormat>Widescreen</PresentationFormat>
  <Paragraphs>71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Wingdings</vt:lpstr>
      <vt:lpstr>Office Theme</vt:lpstr>
      <vt:lpstr>Rectangle Calculation</vt:lpstr>
      <vt:lpstr>Our goal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Jacobian Calculation</dc:title>
  <dc:creator>אליאס גידעון</dc:creator>
  <cp:lastModifiedBy>אליאס גידעון</cp:lastModifiedBy>
  <cp:revision>1</cp:revision>
  <dcterms:created xsi:type="dcterms:W3CDTF">2023-03-06T09:29:08Z</dcterms:created>
  <dcterms:modified xsi:type="dcterms:W3CDTF">2023-03-17T10:49:56Z</dcterms:modified>
</cp:coreProperties>
</file>