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5" r:id="rId3"/>
    <p:sldId id="261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B3C"/>
    <a:srgbClr val="0D1E25"/>
    <a:srgbClr val="0B74B9"/>
    <a:srgbClr val="23B7BA"/>
    <a:srgbClr val="58C1D0"/>
    <a:srgbClr val="2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079D3-FF45-44E0-A7D3-C6D2F17F78FE}" v="6" dt="2023-01-12T12:00:3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04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Kokkinos" userId="d2c885152baf8c3f" providerId="LiveId" clId="{ADA079D3-FF45-44E0-A7D3-C6D2F17F78FE}"/>
    <pc:docChg chg="undo custSel addSld delSld modSld">
      <pc:chgData name="Elias Kokkinos" userId="d2c885152baf8c3f" providerId="LiveId" clId="{ADA079D3-FF45-44E0-A7D3-C6D2F17F78FE}" dt="2023-01-12T12:00:51.094" v="231"/>
      <pc:docMkLst>
        <pc:docMk/>
      </pc:docMkLst>
      <pc:sldChg chg="del">
        <pc:chgData name="Elias Kokkinos" userId="d2c885152baf8c3f" providerId="LiveId" clId="{ADA079D3-FF45-44E0-A7D3-C6D2F17F78FE}" dt="2023-01-04T12:48:16.566" v="156" actId="47"/>
        <pc:sldMkLst>
          <pc:docMk/>
          <pc:sldMk cId="2662387219" sldId="257"/>
        </pc:sldMkLst>
      </pc:sldChg>
      <pc:sldChg chg="modSp mod">
        <pc:chgData name="Elias Kokkinos" userId="d2c885152baf8c3f" providerId="LiveId" clId="{ADA079D3-FF45-44E0-A7D3-C6D2F17F78FE}" dt="2023-01-04T12:41:02.396" v="66" actId="1076"/>
        <pc:sldMkLst>
          <pc:docMk/>
          <pc:sldMk cId="95764216" sldId="258"/>
        </pc:sldMkLst>
        <pc:spChg chg="mod">
          <ac:chgData name="Elias Kokkinos" userId="d2c885152baf8c3f" providerId="LiveId" clId="{ADA079D3-FF45-44E0-A7D3-C6D2F17F78FE}" dt="2023-01-04T12:41:02.396" v="66" actId="1076"/>
          <ac:spMkLst>
            <pc:docMk/>
            <pc:sldMk cId="95764216" sldId="258"/>
            <ac:spMk id="10" creationId="{9B8D2AE6-2723-49EF-9AAD-B5856D722BC3}"/>
          </ac:spMkLst>
        </pc:spChg>
        <pc:spChg chg="mod">
          <ac:chgData name="Elias Kokkinos" userId="d2c885152baf8c3f" providerId="LiveId" clId="{ADA079D3-FF45-44E0-A7D3-C6D2F17F78FE}" dt="2023-01-04T12:40:53.561" v="65" actId="20577"/>
          <ac:spMkLst>
            <pc:docMk/>
            <pc:sldMk cId="95764216" sldId="258"/>
            <ac:spMk id="19" creationId="{1245D8AA-C82C-408F-AC6C-E5D53A52E60C}"/>
          </ac:spMkLst>
        </pc:spChg>
      </pc:sldChg>
      <pc:sldChg chg="del">
        <pc:chgData name="Elias Kokkinos" userId="d2c885152baf8c3f" providerId="LiveId" clId="{ADA079D3-FF45-44E0-A7D3-C6D2F17F78FE}" dt="2023-01-04T12:49:57.113" v="158" actId="47"/>
        <pc:sldMkLst>
          <pc:docMk/>
          <pc:sldMk cId="1096893058" sldId="259"/>
        </pc:sldMkLst>
      </pc:sldChg>
      <pc:sldChg chg="del">
        <pc:chgData name="Elias Kokkinos" userId="d2c885152baf8c3f" providerId="LiveId" clId="{ADA079D3-FF45-44E0-A7D3-C6D2F17F78FE}" dt="2023-01-04T12:49:58.857" v="159" actId="47"/>
        <pc:sldMkLst>
          <pc:docMk/>
          <pc:sldMk cId="261701997" sldId="260"/>
        </pc:sldMkLst>
      </pc:sldChg>
      <pc:sldChg chg="modSp mod">
        <pc:chgData name="Elias Kokkinos" userId="d2c885152baf8c3f" providerId="LiveId" clId="{ADA079D3-FF45-44E0-A7D3-C6D2F17F78FE}" dt="2023-01-12T12:00:51.094" v="231"/>
        <pc:sldMkLst>
          <pc:docMk/>
          <pc:sldMk cId="3581889788" sldId="261"/>
        </pc:sldMkLst>
        <pc:spChg chg="mod">
          <ac:chgData name="Elias Kokkinos" userId="d2c885152baf8c3f" providerId="LiveId" clId="{ADA079D3-FF45-44E0-A7D3-C6D2F17F78FE}" dt="2023-01-12T12:00:51.094" v="231"/>
          <ac:spMkLst>
            <pc:docMk/>
            <pc:sldMk cId="3581889788" sldId="261"/>
            <ac:spMk id="4" creationId="{DDE5F60F-3F0B-416A-80EE-F314F14FECF0}"/>
          </ac:spMkLst>
        </pc:spChg>
        <pc:spChg chg="mod">
          <ac:chgData name="Elias Kokkinos" userId="d2c885152baf8c3f" providerId="LiveId" clId="{ADA079D3-FF45-44E0-A7D3-C6D2F17F78FE}" dt="2023-01-04T12:51:03.303" v="190" actId="20577"/>
          <ac:spMkLst>
            <pc:docMk/>
            <pc:sldMk cId="3581889788" sldId="261"/>
            <ac:spMk id="5" creationId="{4401C709-5E2B-4AA7-9F1E-25E97F4AD943}"/>
          </ac:spMkLst>
        </pc:spChg>
      </pc:sldChg>
      <pc:sldChg chg="del">
        <pc:chgData name="Elias Kokkinos" userId="d2c885152baf8c3f" providerId="LiveId" clId="{ADA079D3-FF45-44E0-A7D3-C6D2F17F78FE}" dt="2023-01-04T12:49:59.728" v="160" actId="47"/>
        <pc:sldMkLst>
          <pc:docMk/>
          <pc:sldMk cId="1396146108" sldId="262"/>
        </pc:sldMkLst>
      </pc:sldChg>
      <pc:sldChg chg="del">
        <pc:chgData name="Elias Kokkinos" userId="d2c885152baf8c3f" providerId="LiveId" clId="{ADA079D3-FF45-44E0-A7D3-C6D2F17F78FE}" dt="2023-01-04T12:50:00.676" v="161" actId="47"/>
        <pc:sldMkLst>
          <pc:docMk/>
          <pc:sldMk cId="1625660131" sldId="263"/>
        </pc:sldMkLst>
      </pc:sldChg>
      <pc:sldChg chg="del">
        <pc:chgData name="Elias Kokkinos" userId="d2c885152baf8c3f" providerId="LiveId" clId="{ADA079D3-FF45-44E0-A7D3-C6D2F17F78FE}" dt="2023-01-04T12:50:01.434" v="162" actId="47"/>
        <pc:sldMkLst>
          <pc:docMk/>
          <pc:sldMk cId="2900502445" sldId="264"/>
        </pc:sldMkLst>
      </pc:sldChg>
      <pc:sldChg chg="del">
        <pc:chgData name="Elias Kokkinos" userId="d2c885152baf8c3f" providerId="LiveId" clId="{ADA079D3-FF45-44E0-A7D3-C6D2F17F78FE}" dt="2023-01-04T12:50:02.134" v="163" actId="47"/>
        <pc:sldMkLst>
          <pc:docMk/>
          <pc:sldMk cId="3167740053" sldId="265"/>
        </pc:sldMkLst>
      </pc:sldChg>
      <pc:sldChg chg="del">
        <pc:chgData name="Elias Kokkinos" userId="d2c885152baf8c3f" providerId="LiveId" clId="{ADA079D3-FF45-44E0-A7D3-C6D2F17F78FE}" dt="2023-01-04T12:50:03.672" v="165" actId="47"/>
        <pc:sldMkLst>
          <pc:docMk/>
          <pc:sldMk cId="1230318534" sldId="266"/>
        </pc:sldMkLst>
      </pc:sldChg>
      <pc:sldChg chg="del">
        <pc:chgData name="Elias Kokkinos" userId="d2c885152baf8c3f" providerId="LiveId" clId="{ADA079D3-FF45-44E0-A7D3-C6D2F17F78FE}" dt="2023-01-04T12:50:02.965" v="164" actId="47"/>
        <pc:sldMkLst>
          <pc:docMk/>
          <pc:sldMk cId="1299736624" sldId="267"/>
        </pc:sldMkLst>
      </pc:sldChg>
      <pc:sldChg chg="del">
        <pc:chgData name="Elias Kokkinos" userId="d2c885152baf8c3f" providerId="LiveId" clId="{ADA079D3-FF45-44E0-A7D3-C6D2F17F78FE}" dt="2023-01-04T12:50:06.227" v="166" actId="47"/>
        <pc:sldMkLst>
          <pc:docMk/>
          <pc:sldMk cId="3036094767" sldId="268"/>
        </pc:sldMkLst>
      </pc:sldChg>
      <pc:sldChg chg="del">
        <pc:chgData name="Elias Kokkinos" userId="d2c885152baf8c3f" providerId="LiveId" clId="{ADA079D3-FF45-44E0-A7D3-C6D2F17F78FE}" dt="2023-01-04T12:50:07.131" v="167" actId="47"/>
        <pc:sldMkLst>
          <pc:docMk/>
          <pc:sldMk cId="260169197" sldId="269"/>
        </pc:sldMkLst>
      </pc:sldChg>
      <pc:sldChg chg="del">
        <pc:chgData name="Elias Kokkinos" userId="d2c885152baf8c3f" providerId="LiveId" clId="{ADA079D3-FF45-44E0-A7D3-C6D2F17F78FE}" dt="2023-01-04T12:50:08.628" v="168" actId="47"/>
        <pc:sldMkLst>
          <pc:docMk/>
          <pc:sldMk cId="2952306423" sldId="271"/>
        </pc:sldMkLst>
      </pc:sldChg>
      <pc:sldChg chg="del">
        <pc:chgData name="Elias Kokkinos" userId="d2c885152baf8c3f" providerId="LiveId" clId="{ADA079D3-FF45-44E0-A7D3-C6D2F17F78FE}" dt="2023-01-04T12:50:09.596" v="169" actId="47"/>
        <pc:sldMkLst>
          <pc:docMk/>
          <pc:sldMk cId="3594440897" sldId="272"/>
        </pc:sldMkLst>
      </pc:sldChg>
      <pc:sldChg chg="del">
        <pc:chgData name="Elias Kokkinos" userId="d2c885152baf8c3f" providerId="LiveId" clId="{ADA079D3-FF45-44E0-A7D3-C6D2F17F78FE}" dt="2023-01-04T12:50:11.346" v="170" actId="47"/>
        <pc:sldMkLst>
          <pc:docMk/>
          <pc:sldMk cId="2999932181" sldId="273"/>
        </pc:sldMkLst>
      </pc:sldChg>
      <pc:sldChg chg="del">
        <pc:chgData name="Elias Kokkinos" userId="d2c885152baf8c3f" providerId="LiveId" clId="{ADA079D3-FF45-44E0-A7D3-C6D2F17F78FE}" dt="2023-01-04T12:50:12.115" v="171" actId="47"/>
        <pc:sldMkLst>
          <pc:docMk/>
          <pc:sldMk cId="1800171426" sldId="274"/>
        </pc:sldMkLst>
      </pc:sldChg>
      <pc:sldChg chg="del">
        <pc:chgData name="Elias Kokkinos" userId="d2c885152baf8c3f" providerId="LiveId" clId="{ADA079D3-FF45-44E0-A7D3-C6D2F17F78FE}" dt="2023-01-04T12:50:12.699" v="172" actId="47"/>
        <pc:sldMkLst>
          <pc:docMk/>
          <pc:sldMk cId="698158804" sldId="275"/>
        </pc:sldMkLst>
      </pc:sldChg>
      <pc:sldChg chg="del">
        <pc:chgData name="Elias Kokkinos" userId="d2c885152baf8c3f" providerId="LiveId" clId="{ADA079D3-FF45-44E0-A7D3-C6D2F17F78FE}" dt="2023-01-04T12:50:13.584" v="173" actId="47"/>
        <pc:sldMkLst>
          <pc:docMk/>
          <pc:sldMk cId="3003132424" sldId="276"/>
        </pc:sldMkLst>
      </pc:sldChg>
      <pc:sldChg chg="del">
        <pc:chgData name="Elias Kokkinos" userId="d2c885152baf8c3f" providerId="LiveId" clId="{ADA079D3-FF45-44E0-A7D3-C6D2F17F78FE}" dt="2023-01-04T12:50:14.448" v="174" actId="47"/>
        <pc:sldMkLst>
          <pc:docMk/>
          <pc:sldMk cId="4010077093" sldId="277"/>
        </pc:sldMkLst>
      </pc:sldChg>
      <pc:sldChg chg="del">
        <pc:chgData name="Elias Kokkinos" userId="d2c885152baf8c3f" providerId="LiveId" clId="{ADA079D3-FF45-44E0-A7D3-C6D2F17F78FE}" dt="2023-01-04T12:50:15.033" v="175" actId="47"/>
        <pc:sldMkLst>
          <pc:docMk/>
          <pc:sldMk cId="3542704104" sldId="278"/>
        </pc:sldMkLst>
      </pc:sldChg>
      <pc:sldChg chg="del">
        <pc:chgData name="Elias Kokkinos" userId="d2c885152baf8c3f" providerId="LiveId" clId="{ADA079D3-FF45-44E0-A7D3-C6D2F17F78FE}" dt="2023-01-04T12:50:15.675" v="176" actId="47"/>
        <pc:sldMkLst>
          <pc:docMk/>
          <pc:sldMk cId="468462858" sldId="279"/>
        </pc:sldMkLst>
      </pc:sldChg>
      <pc:sldChg chg="del">
        <pc:chgData name="Elias Kokkinos" userId="d2c885152baf8c3f" providerId="LiveId" clId="{ADA079D3-FF45-44E0-A7D3-C6D2F17F78FE}" dt="2023-01-04T12:50:16.255" v="177" actId="47"/>
        <pc:sldMkLst>
          <pc:docMk/>
          <pc:sldMk cId="1839219522" sldId="280"/>
        </pc:sldMkLst>
      </pc:sldChg>
      <pc:sldChg chg="del">
        <pc:chgData name="Elias Kokkinos" userId="d2c885152baf8c3f" providerId="LiveId" clId="{ADA079D3-FF45-44E0-A7D3-C6D2F17F78FE}" dt="2023-01-04T12:50:17.056" v="178" actId="47"/>
        <pc:sldMkLst>
          <pc:docMk/>
          <pc:sldMk cId="2260019418" sldId="281"/>
        </pc:sldMkLst>
      </pc:sldChg>
      <pc:sldChg chg="del">
        <pc:chgData name="Elias Kokkinos" userId="d2c885152baf8c3f" providerId="LiveId" clId="{ADA079D3-FF45-44E0-A7D3-C6D2F17F78FE}" dt="2023-01-04T12:50:17.638" v="179" actId="47"/>
        <pc:sldMkLst>
          <pc:docMk/>
          <pc:sldMk cId="1163623729" sldId="282"/>
        </pc:sldMkLst>
      </pc:sldChg>
      <pc:sldChg chg="del">
        <pc:chgData name="Elias Kokkinos" userId="d2c885152baf8c3f" providerId="LiveId" clId="{ADA079D3-FF45-44E0-A7D3-C6D2F17F78FE}" dt="2023-01-04T12:50:18.475" v="180" actId="47"/>
        <pc:sldMkLst>
          <pc:docMk/>
          <pc:sldMk cId="2657514835" sldId="283"/>
        </pc:sldMkLst>
      </pc:sldChg>
      <pc:sldChg chg="del">
        <pc:chgData name="Elias Kokkinos" userId="d2c885152baf8c3f" providerId="LiveId" clId="{ADA079D3-FF45-44E0-A7D3-C6D2F17F78FE}" dt="2023-01-04T12:50:20.092" v="183" actId="47"/>
        <pc:sldMkLst>
          <pc:docMk/>
          <pc:sldMk cId="1354159876" sldId="284"/>
        </pc:sldMkLst>
      </pc:sldChg>
      <pc:sldChg chg="del">
        <pc:chgData name="Elias Kokkinos" userId="d2c885152baf8c3f" providerId="LiveId" clId="{ADA079D3-FF45-44E0-A7D3-C6D2F17F78FE}" dt="2023-01-04T12:50:19.017" v="181" actId="47"/>
        <pc:sldMkLst>
          <pc:docMk/>
          <pc:sldMk cId="1588787828" sldId="299"/>
        </pc:sldMkLst>
      </pc:sldChg>
      <pc:sldChg chg="del">
        <pc:chgData name="Elias Kokkinos" userId="d2c885152baf8c3f" providerId="LiveId" clId="{ADA079D3-FF45-44E0-A7D3-C6D2F17F78FE}" dt="2023-01-04T12:50:19.496" v="182" actId="47"/>
        <pc:sldMkLst>
          <pc:docMk/>
          <pc:sldMk cId="1324132219" sldId="300"/>
        </pc:sldMkLst>
      </pc:sldChg>
      <pc:sldChg chg="del">
        <pc:chgData name="Elias Kokkinos" userId="d2c885152baf8c3f" providerId="LiveId" clId="{ADA079D3-FF45-44E0-A7D3-C6D2F17F78FE}" dt="2023-01-04T12:50:21.162" v="184" actId="47"/>
        <pc:sldMkLst>
          <pc:docMk/>
          <pc:sldMk cId="1820980071" sldId="302"/>
        </pc:sldMkLst>
      </pc:sldChg>
      <pc:sldChg chg="addSp modSp mod">
        <pc:chgData name="Elias Kokkinos" userId="d2c885152baf8c3f" providerId="LiveId" clId="{ADA079D3-FF45-44E0-A7D3-C6D2F17F78FE}" dt="2023-01-12T12:00:36.430" v="230" actId="571"/>
        <pc:sldMkLst>
          <pc:docMk/>
          <pc:sldMk cId="1273606708" sldId="303"/>
        </pc:sldMkLst>
        <pc:spChg chg="add mod">
          <ac:chgData name="Elias Kokkinos" userId="d2c885152baf8c3f" providerId="LiveId" clId="{ADA079D3-FF45-44E0-A7D3-C6D2F17F78FE}" dt="2023-01-12T12:00:36.430" v="230" actId="571"/>
          <ac:spMkLst>
            <pc:docMk/>
            <pc:sldMk cId="1273606708" sldId="303"/>
            <ac:spMk id="2" creationId="{E9CEAE12-BC23-3390-E365-64C35ABE5DF2}"/>
          </ac:spMkLst>
        </pc:spChg>
        <pc:spChg chg="mod">
          <ac:chgData name="Elias Kokkinos" userId="d2c885152baf8c3f" providerId="LiveId" clId="{ADA079D3-FF45-44E0-A7D3-C6D2F17F78FE}" dt="2023-01-12T12:00:32.788" v="228" actId="20577"/>
          <ac:spMkLst>
            <pc:docMk/>
            <pc:sldMk cId="1273606708" sldId="303"/>
            <ac:spMk id="4" creationId="{DDE5F60F-3F0B-416A-80EE-F314F14FECF0}"/>
          </ac:spMkLst>
        </pc:spChg>
      </pc:sldChg>
      <pc:sldChg chg="addSp delSp modSp add del mod">
        <pc:chgData name="Elias Kokkinos" userId="d2c885152baf8c3f" providerId="LiveId" clId="{ADA079D3-FF45-44E0-A7D3-C6D2F17F78FE}" dt="2023-01-04T12:48:19.098" v="157" actId="47"/>
        <pc:sldMkLst>
          <pc:docMk/>
          <pc:sldMk cId="579347929" sldId="304"/>
        </pc:sldMkLst>
        <pc:spChg chg="add del mod">
          <ac:chgData name="Elias Kokkinos" userId="d2c885152baf8c3f" providerId="LiveId" clId="{ADA079D3-FF45-44E0-A7D3-C6D2F17F78FE}" dt="2023-01-04T12:47:12.258" v="147" actId="478"/>
          <ac:spMkLst>
            <pc:docMk/>
            <pc:sldMk cId="579347929" sldId="304"/>
            <ac:spMk id="2" creationId="{7D7A6FD9-5958-57A7-C5D1-4EA61BA57C01}"/>
          </ac:spMkLst>
        </pc:spChg>
        <pc:spChg chg="del mod">
          <ac:chgData name="Elias Kokkinos" userId="d2c885152baf8c3f" providerId="LiveId" clId="{ADA079D3-FF45-44E0-A7D3-C6D2F17F78FE}" dt="2023-01-04T12:47:24.185" v="150" actId="478"/>
          <ac:spMkLst>
            <pc:docMk/>
            <pc:sldMk cId="579347929" sldId="304"/>
            <ac:spMk id="3" creationId="{C37F378E-A931-4F3A-8CC8-165F642E6F8E}"/>
          </ac:spMkLst>
        </pc:spChg>
        <pc:spChg chg="del mod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4" creationId="{DDE5F60F-3F0B-416A-80EE-F314F14FECF0}"/>
          </ac:spMkLst>
        </pc:spChg>
        <pc:spChg chg="del mod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5" creationId="{4401C709-5E2B-4AA7-9F1E-25E97F4AD943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6" creationId="{F562F89E-49F5-D89D-3DF6-F8D74574A78A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7" creationId="{98E2FFEE-0988-52DD-2135-22ED8B2AAA29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8" creationId="{977328C2-0009-5064-8238-33A532AE87A3}"/>
          </ac:spMkLst>
        </pc:spChg>
        <pc:spChg chg="del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9" creationId="{67CFC1CB-8160-4994-AEC6-CB42657B910F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10" creationId="{6E2E0BC4-084D-6169-5D77-13A869DECBA0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12" creationId="{86A1CD85-0693-7211-4EF3-4D19BEC9C8F2}"/>
          </ac:spMkLst>
        </pc:spChg>
        <pc:spChg chg="add mod">
          <ac:chgData name="Elias Kokkinos" userId="d2c885152baf8c3f" providerId="LiveId" clId="{ADA079D3-FF45-44E0-A7D3-C6D2F17F78FE}" dt="2023-01-04T12:47:57.116" v="155" actId="120"/>
          <ac:spMkLst>
            <pc:docMk/>
            <pc:sldMk cId="579347929" sldId="304"/>
            <ac:spMk id="13" creationId="{F3AD60B0-FEB6-4324-3727-9F05F45015B0}"/>
          </ac:spMkLst>
        </pc:spChg>
        <pc:picChg chg="add mod">
          <ac:chgData name="Elias Kokkinos" userId="d2c885152baf8c3f" providerId="LiveId" clId="{ADA079D3-FF45-44E0-A7D3-C6D2F17F78FE}" dt="2023-01-04T12:47:22.245" v="149" actId="1076"/>
          <ac:picMkLst>
            <pc:docMk/>
            <pc:sldMk cId="579347929" sldId="304"/>
            <ac:picMk id="11" creationId="{E7B5F50D-E2B7-83D2-F58A-9D9F2A11BADA}"/>
          </ac:picMkLst>
        </pc:picChg>
      </pc:sldChg>
      <pc:sldChg chg="add">
        <pc:chgData name="Elias Kokkinos" userId="d2c885152baf8c3f" providerId="LiveId" clId="{ADA079D3-FF45-44E0-A7D3-C6D2F17F78FE}" dt="2023-01-04T12:47:03.436" v="143" actId="2890"/>
        <pc:sldMkLst>
          <pc:docMk/>
          <pc:sldMk cId="2090249514" sldId="305"/>
        </pc:sldMkLst>
      </pc:sldChg>
      <pc:sldMasterChg chg="delSldLayout">
        <pc:chgData name="Elias Kokkinos" userId="d2c885152baf8c3f" providerId="LiveId" clId="{ADA079D3-FF45-44E0-A7D3-C6D2F17F78FE}" dt="2023-01-04T12:50:21.162" v="184" actId="47"/>
        <pc:sldMasterMkLst>
          <pc:docMk/>
          <pc:sldMasterMk cId="2755061837" sldId="2147483648"/>
        </pc:sldMasterMkLst>
        <pc:sldLayoutChg chg="del">
          <pc:chgData name="Elias Kokkinos" userId="d2c885152baf8c3f" providerId="LiveId" clId="{ADA079D3-FF45-44E0-A7D3-C6D2F17F78FE}" dt="2023-01-04T12:50:19.017" v="181" actId="47"/>
          <pc:sldLayoutMkLst>
            <pc:docMk/>
            <pc:sldMasterMk cId="2755061837" sldId="2147483648"/>
            <pc:sldLayoutMk cId="3401382412" sldId="2147483680"/>
          </pc:sldLayoutMkLst>
        </pc:sldLayoutChg>
        <pc:sldLayoutChg chg="del">
          <pc:chgData name="Elias Kokkinos" userId="d2c885152baf8c3f" providerId="LiveId" clId="{ADA079D3-FF45-44E0-A7D3-C6D2F17F78FE}" dt="2023-01-04T12:50:19.496" v="182" actId="47"/>
          <pc:sldLayoutMkLst>
            <pc:docMk/>
            <pc:sldMasterMk cId="2755061837" sldId="2147483648"/>
            <pc:sldLayoutMk cId="1861393755" sldId="2147483681"/>
          </pc:sldLayoutMkLst>
        </pc:sldLayoutChg>
        <pc:sldLayoutChg chg="del">
          <pc:chgData name="Elias Kokkinos" userId="d2c885152baf8c3f" providerId="LiveId" clId="{ADA079D3-FF45-44E0-A7D3-C6D2F17F78FE}" dt="2023-01-04T12:50:21.162" v="184" actId="47"/>
          <pc:sldLayoutMkLst>
            <pc:docMk/>
            <pc:sldMasterMk cId="2755061837" sldId="2147483648"/>
            <pc:sldLayoutMk cId="3935927365" sldId="2147483682"/>
          </pc:sldLayoutMkLst>
        </pc:sldLayoutChg>
      </pc:sldMasterChg>
    </pc:docChg>
  </pc:docChgLst>
  <pc:docChgLst>
    <pc:chgData name="Elias Kokkinos" userId="d2c885152baf8c3f" providerId="LiveId" clId="{32A46341-CA71-4D11-8A39-F91FB1F99146}"/>
    <pc:docChg chg="undo custSel modSld">
      <pc:chgData name="Elias Kokkinos" userId="d2c885152baf8c3f" providerId="LiveId" clId="{32A46341-CA71-4D11-8A39-F91FB1F99146}" dt="2022-06-16T11:09:27.773" v="48" actId="20577"/>
      <pc:docMkLst>
        <pc:docMk/>
      </pc:docMkLst>
      <pc:sldChg chg="modSp mod">
        <pc:chgData name="Elias Kokkinos" userId="d2c885152baf8c3f" providerId="LiveId" clId="{32A46341-CA71-4D11-8A39-F91FB1F99146}" dt="2022-06-16T11:09:27.773" v="48" actId="20577"/>
        <pc:sldMkLst>
          <pc:docMk/>
          <pc:sldMk cId="3581889788" sldId="261"/>
        </pc:sldMkLst>
        <pc:spChg chg="mod">
          <ac:chgData name="Elias Kokkinos" userId="d2c885152baf8c3f" providerId="LiveId" clId="{32A46341-CA71-4D11-8A39-F91FB1F99146}" dt="2022-06-16T11:09:27.773" v="48" actId="20577"/>
          <ac:spMkLst>
            <pc:docMk/>
            <pc:sldMk cId="3581889788" sldId="261"/>
            <ac:spMk id="5" creationId="{4401C709-5E2B-4AA7-9F1E-25E97F4AD9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1698-033F-4811-A4DB-3365669A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53C2-D1BD-435D-88B9-2DA344CD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6E4B-C07E-4A0A-9E9A-8A1E3FA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E3FF-721F-4B6B-8169-3B4342E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8999-032F-4E23-AC74-6ED98917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19BB5ED-022F-4C4A-95C6-B8623FBDB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00150"/>
            <a:ext cx="4972050" cy="5019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C23F1CF-E60A-46E1-8767-7298A09448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77"/>
            <a:ext cx="12192001" cy="6852647"/>
          </a:xfrm>
          <a:custGeom>
            <a:avLst/>
            <a:gdLst>
              <a:gd name="connsiteX0" fmla="*/ 3294982 w 12192001"/>
              <a:gd name="connsiteY0" fmla="*/ 0 h 6852647"/>
              <a:gd name="connsiteX1" fmla="*/ 8019406 w 12192001"/>
              <a:gd name="connsiteY1" fmla="*/ 0 h 6852647"/>
              <a:gd name="connsiteX2" fmla="*/ 12192001 w 12192001"/>
              <a:gd name="connsiteY2" fmla="*/ 4172596 h 6852647"/>
              <a:gd name="connsiteX3" fmla="*/ 12192001 w 12192001"/>
              <a:gd name="connsiteY3" fmla="*/ 6852647 h 6852647"/>
              <a:gd name="connsiteX4" fmla="*/ 10147627 w 12192001"/>
              <a:gd name="connsiteY4" fmla="*/ 6852647 h 6852647"/>
              <a:gd name="connsiteX5" fmla="*/ 6908706 w 12192001"/>
              <a:gd name="connsiteY5" fmla="*/ 3613725 h 6852647"/>
              <a:gd name="connsiteX6" fmla="*/ 0 w 12192001"/>
              <a:gd name="connsiteY6" fmla="*/ 3613725 h 6852647"/>
              <a:gd name="connsiteX7" fmla="*/ 0 w 12192001"/>
              <a:gd name="connsiteY7" fmla="*/ 7233 h 6852647"/>
              <a:gd name="connsiteX8" fmla="*/ 3302215 w 12192001"/>
              <a:gd name="connsiteY8" fmla="*/ 7233 h 685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852647">
                <a:moveTo>
                  <a:pt x="3294982" y="0"/>
                </a:moveTo>
                <a:lnTo>
                  <a:pt x="8019406" y="0"/>
                </a:lnTo>
                <a:lnTo>
                  <a:pt x="12192001" y="4172596"/>
                </a:lnTo>
                <a:lnTo>
                  <a:pt x="12192001" y="6852647"/>
                </a:lnTo>
                <a:lnTo>
                  <a:pt x="10147627" y="6852647"/>
                </a:lnTo>
                <a:lnTo>
                  <a:pt x="6908706" y="3613725"/>
                </a:lnTo>
                <a:lnTo>
                  <a:pt x="0" y="3613725"/>
                </a:lnTo>
                <a:lnTo>
                  <a:pt x="0" y="7233"/>
                </a:lnTo>
                <a:lnTo>
                  <a:pt x="3302215" y="7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E6A0F2-2C3E-498A-A5CA-B84FC83D55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23" y="709365"/>
            <a:ext cx="5241308" cy="5085471"/>
          </a:xfrm>
          <a:custGeom>
            <a:avLst/>
            <a:gdLst>
              <a:gd name="connsiteX0" fmla="*/ 2345134 w 5241308"/>
              <a:gd name="connsiteY0" fmla="*/ 0 h 5085471"/>
              <a:gd name="connsiteX1" fmla="*/ 2366865 w 5241308"/>
              <a:gd name="connsiteY1" fmla="*/ 103863 h 5085471"/>
              <a:gd name="connsiteX2" fmla="*/ 2437676 w 5241308"/>
              <a:gd name="connsiteY2" fmla="*/ 81554 h 5085471"/>
              <a:gd name="connsiteX3" fmla="*/ 2480147 w 5241308"/>
              <a:gd name="connsiteY3" fmla="*/ 103698 h 5085471"/>
              <a:gd name="connsiteX4" fmla="*/ 2558891 w 5241308"/>
              <a:gd name="connsiteY4" fmla="*/ 50568 h 5085471"/>
              <a:gd name="connsiteX5" fmla="*/ 2566410 w 5241308"/>
              <a:gd name="connsiteY5" fmla="*/ 188804 h 5085471"/>
              <a:gd name="connsiteX6" fmla="*/ 2670603 w 5241308"/>
              <a:gd name="connsiteY6" fmla="*/ 76348 h 5085471"/>
              <a:gd name="connsiteX7" fmla="*/ 2627141 w 5241308"/>
              <a:gd name="connsiteY7" fmla="*/ 222681 h 5085471"/>
              <a:gd name="connsiteX8" fmla="*/ 2637635 w 5241308"/>
              <a:gd name="connsiteY8" fmla="*/ 298451 h 5085471"/>
              <a:gd name="connsiteX9" fmla="*/ 2659118 w 5241308"/>
              <a:gd name="connsiteY9" fmla="*/ 331584 h 5085471"/>
              <a:gd name="connsiteX10" fmla="*/ 2674900 w 5241308"/>
              <a:gd name="connsiteY10" fmla="*/ 346292 h 5085471"/>
              <a:gd name="connsiteX11" fmla="*/ 2694234 w 5241308"/>
              <a:gd name="connsiteY11" fmla="*/ 360173 h 5085471"/>
              <a:gd name="connsiteX12" fmla="*/ 2746372 w 5241308"/>
              <a:gd name="connsiteY12" fmla="*/ 385375 h 5085471"/>
              <a:gd name="connsiteX13" fmla="*/ 2772069 w 5241308"/>
              <a:gd name="connsiteY13" fmla="*/ 398099 h 5085471"/>
              <a:gd name="connsiteX14" fmla="*/ 2799832 w 5241308"/>
              <a:gd name="connsiteY14" fmla="*/ 412146 h 5085471"/>
              <a:gd name="connsiteX15" fmla="*/ 2800080 w 5241308"/>
              <a:gd name="connsiteY15" fmla="*/ 332658 h 5085471"/>
              <a:gd name="connsiteX16" fmla="*/ 2799584 w 5241308"/>
              <a:gd name="connsiteY16" fmla="*/ 253253 h 5085471"/>
              <a:gd name="connsiteX17" fmla="*/ 2809087 w 5241308"/>
              <a:gd name="connsiteY17" fmla="*/ 267796 h 5085471"/>
              <a:gd name="connsiteX18" fmla="*/ 2817680 w 5241308"/>
              <a:gd name="connsiteY18" fmla="*/ 284734 h 5085471"/>
              <a:gd name="connsiteX19" fmla="*/ 2831892 w 5241308"/>
              <a:gd name="connsiteY19" fmla="*/ 322495 h 5085471"/>
              <a:gd name="connsiteX20" fmla="*/ 2856763 w 5241308"/>
              <a:gd name="connsiteY20" fmla="*/ 395042 h 5085471"/>
              <a:gd name="connsiteX21" fmla="*/ 2894110 w 5241308"/>
              <a:gd name="connsiteY21" fmla="*/ 430241 h 5085471"/>
              <a:gd name="connsiteX22" fmla="*/ 2968475 w 5241308"/>
              <a:gd name="connsiteY22" fmla="*/ 388680 h 5085471"/>
              <a:gd name="connsiteX23" fmla="*/ 2940134 w 5241308"/>
              <a:gd name="connsiteY23" fmla="*/ 504110 h 5085471"/>
              <a:gd name="connsiteX24" fmla="*/ 2991941 w 5241308"/>
              <a:gd name="connsiteY24" fmla="*/ 511216 h 5085471"/>
              <a:gd name="connsiteX25" fmla="*/ 3028710 w 5241308"/>
              <a:gd name="connsiteY25" fmla="*/ 460814 h 5085471"/>
              <a:gd name="connsiteX26" fmla="*/ 3060439 w 5241308"/>
              <a:gd name="connsiteY26" fmla="*/ 418343 h 5085471"/>
              <a:gd name="connsiteX27" fmla="*/ 3096300 w 5241308"/>
              <a:gd name="connsiteY27" fmla="*/ 450733 h 5085471"/>
              <a:gd name="connsiteX28" fmla="*/ 3030859 w 5241308"/>
              <a:gd name="connsiteY28" fmla="*/ 529477 h 5085471"/>
              <a:gd name="connsiteX29" fmla="*/ 3122658 w 5241308"/>
              <a:gd name="connsiteY29" fmla="*/ 550630 h 5085471"/>
              <a:gd name="connsiteX30" fmla="*/ 3213217 w 5241308"/>
              <a:gd name="connsiteY30" fmla="*/ 564676 h 5085471"/>
              <a:gd name="connsiteX31" fmla="*/ 3302042 w 5241308"/>
              <a:gd name="connsiteY31" fmla="*/ 577649 h 5085471"/>
              <a:gd name="connsiteX32" fmla="*/ 3387644 w 5241308"/>
              <a:gd name="connsiteY32" fmla="*/ 595001 h 5085471"/>
              <a:gd name="connsiteX33" fmla="*/ 3428545 w 5241308"/>
              <a:gd name="connsiteY33" fmla="*/ 606981 h 5085471"/>
              <a:gd name="connsiteX34" fmla="*/ 3467710 w 5241308"/>
              <a:gd name="connsiteY34" fmla="*/ 622102 h 5085471"/>
              <a:gd name="connsiteX35" fmla="*/ 3538852 w 5241308"/>
              <a:gd name="connsiteY35" fmla="*/ 664077 h 5085471"/>
              <a:gd name="connsiteX36" fmla="*/ 3570003 w 5241308"/>
              <a:gd name="connsiteY36" fmla="*/ 691840 h 5085471"/>
              <a:gd name="connsiteX37" fmla="*/ 3596939 w 5241308"/>
              <a:gd name="connsiteY37" fmla="*/ 725387 h 5085471"/>
              <a:gd name="connsiteX38" fmla="*/ 3619662 w 5241308"/>
              <a:gd name="connsiteY38" fmla="*/ 764469 h 5085471"/>
              <a:gd name="connsiteX39" fmla="*/ 3636931 w 5241308"/>
              <a:gd name="connsiteY39" fmla="*/ 810080 h 5085471"/>
              <a:gd name="connsiteX40" fmla="*/ 3604211 w 5241308"/>
              <a:gd name="connsiteY40" fmla="*/ 844288 h 5085471"/>
              <a:gd name="connsiteX41" fmla="*/ 3640649 w 5241308"/>
              <a:gd name="connsiteY41" fmla="*/ 904192 h 5085471"/>
              <a:gd name="connsiteX42" fmla="*/ 3692870 w 5241308"/>
              <a:gd name="connsiteY42" fmla="*/ 956578 h 5085471"/>
              <a:gd name="connsiteX43" fmla="*/ 3784586 w 5241308"/>
              <a:gd name="connsiteY43" fmla="*/ 1026316 h 5085471"/>
              <a:gd name="connsiteX44" fmla="*/ 3785413 w 5241308"/>
              <a:gd name="connsiteY44" fmla="*/ 992604 h 5085471"/>
              <a:gd name="connsiteX45" fmla="*/ 3854241 w 5241308"/>
              <a:gd name="connsiteY45" fmla="*/ 1051765 h 5085471"/>
              <a:gd name="connsiteX46" fmla="*/ 3920508 w 5241308"/>
              <a:gd name="connsiteY46" fmla="*/ 1114727 h 5085471"/>
              <a:gd name="connsiteX47" fmla="*/ 3857050 w 5241308"/>
              <a:gd name="connsiteY47" fmla="*/ 1172071 h 5085471"/>
              <a:gd name="connsiteX48" fmla="*/ 3954220 w 5241308"/>
              <a:gd name="connsiteY48" fmla="*/ 1253789 h 5085471"/>
              <a:gd name="connsiteX49" fmla="*/ 3896051 w 5241308"/>
              <a:gd name="connsiteY49" fmla="*/ 1286344 h 5085471"/>
              <a:gd name="connsiteX50" fmla="*/ 3901091 w 5241308"/>
              <a:gd name="connsiteY50" fmla="*/ 1332203 h 5085471"/>
              <a:gd name="connsiteX51" fmla="*/ 3911502 w 5241308"/>
              <a:gd name="connsiteY51" fmla="*/ 1373103 h 5085471"/>
              <a:gd name="connsiteX52" fmla="*/ 3927780 w 5241308"/>
              <a:gd name="connsiteY52" fmla="*/ 1409377 h 5085471"/>
              <a:gd name="connsiteX53" fmla="*/ 3948850 w 5241308"/>
              <a:gd name="connsiteY53" fmla="*/ 1442180 h 5085471"/>
              <a:gd name="connsiteX54" fmla="*/ 4005036 w 5241308"/>
              <a:gd name="connsiteY54" fmla="*/ 1499358 h 5085471"/>
              <a:gd name="connsiteX55" fmla="*/ 4039079 w 5241308"/>
              <a:gd name="connsiteY55" fmla="*/ 1524972 h 5085471"/>
              <a:gd name="connsiteX56" fmla="*/ 4076344 w 5241308"/>
              <a:gd name="connsiteY56" fmla="*/ 1549348 h 5085471"/>
              <a:gd name="connsiteX57" fmla="*/ 4088407 w 5241308"/>
              <a:gd name="connsiteY57" fmla="*/ 1524477 h 5085471"/>
              <a:gd name="connsiteX58" fmla="*/ 4099810 w 5241308"/>
              <a:gd name="connsiteY58" fmla="*/ 1499441 h 5085471"/>
              <a:gd name="connsiteX59" fmla="*/ 4237385 w 5241308"/>
              <a:gd name="connsiteY59" fmla="*/ 1492913 h 5085471"/>
              <a:gd name="connsiteX60" fmla="*/ 4461966 w 5241308"/>
              <a:gd name="connsiteY60" fmla="*/ 1456970 h 5085471"/>
              <a:gd name="connsiteX61" fmla="*/ 4500222 w 5241308"/>
              <a:gd name="connsiteY61" fmla="*/ 1506051 h 5085471"/>
              <a:gd name="connsiteX62" fmla="*/ 4547981 w 5241308"/>
              <a:gd name="connsiteY62" fmla="*/ 1522246 h 5085471"/>
              <a:gd name="connsiteX63" fmla="*/ 4584172 w 5241308"/>
              <a:gd name="connsiteY63" fmla="*/ 1551000 h 5085471"/>
              <a:gd name="connsiteX64" fmla="*/ 4583759 w 5241308"/>
              <a:gd name="connsiteY64" fmla="*/ 1637428 h 5085471"/>
              <a:gd name="connsiteX65" fmla="*/ 4433294 w 5241308"/>
              <a:gd name="connsiteY65" fmla="*/ 1650153 h 5085471"/>
              <a:gd name="connsiteX66" fmla="*/ 4471303 w 5241308"/>
              <a:gd name="connsiteY66" fmla="*/ 1692954 h 5085471"/>
              <a:gd name="connsiteX67" fmla="*/ 4495182 w 5241308"/>
              <a:gd name="connsiteY67" fmla="*/ 1723030 h 5085471"/>
              <a:gd name="connsiteX68" fmla="*/ 4526333 w 5241308"/>
              <a:gd name="connsiteY68" fmla="*/ 1756578 h 5085471"/>
              <a:gd name="connsiteX69" fmla="*/ 4571861 w 5241308"/>
              <a:gd name="connsiteY69" fmla="*/ 1779879 h 5085471"/>
              <a:gd name="connsiteX70" fmla="*/ 4673657 w 5241308"/>
              <a:gd name="connsiteY70" fmla="*/ 1828795 h 5085471"/>
              <a:gd name="connsiteX71" fmla="*/ 4460727 w 5241308"/>
              <a:gd name="connsiteY71" fmla="*/ 1838710 h 5085471"/>
              <a:gd name="connsiteX72" fmla="*/ 4381900 w 5241308"/>
              <a:gd name="connsiteY72" fmla="*/ 1905390 h 5085471"/>
              <a:gd name="connsiteX73" fmla="*/ 4329184 w 5241308"/>
              <a:gd name="connsiteY73" fmla="*/ 1995454 h 5085471"/>
              <a:gd name="connsiteX74" fmla="*/ 4346205 w 5241308"/>
              <a:gd name="connsiteY74" fmla="*/ 2081304 h 5085471"/>
              <a:gd name="connsiteX75" fmla="*/ 4357938 w 5241308"/>
              <a:gd name="connsiteY75" fmla="*/ 2117660 h 5085471"/>
              <a:gd name="connsiteX76" fmla="*/ 4370497 w 5241308"/>
              <a:gd name="connsiteY76" fmla="*/ 2150546 h 5085471"/>
              <a:gd name="connsiteX77" fmla="*/ 4398508 w 5241308"/>
              <a:gd name="connsiteY77" fmla="*/ 2208385 h 5085471"/>
              <a:gd name="connsiteX78" fmla="*/ 4425032 w 5241308"/>
              <a:gd name="connsiteY78" fmla="*/ 2259284 h 5085471"/>
              <a:gd name="connsiteX79" fmla="*/ 4445771 w 5241308"/>
              <a:gd name="connsiteY79" fmla="*/ 2307373 h 5085471"/>
              <a:gd name="connsiteX80" fmla="*/ 4454282 w 5241308"/>
              <a:gd name="connsiteY80" fmla="*/ 2356454 h 5085471"/>
              <a:gd name="connsiteX81" fmla="*/ 4445358 w 5241308"/>
              <a:gd name="connsiteY81" fmla="*/ 2409914 h 5085471"/>
              <a:gd name="connsiteX82" fmla="*/ 4411729 w 5241308"/>
              <a:gd name="connsiteY82" fmla="*/ 2470066 h 5085471"/>
              <a:gd name="connsiteX83" fmla="*/ 4330258 w 5241308"/>
              <a:gd name="connsiteY83" fmla="*/ 2501465 h 5085471"/>
              <a:gd name="connsiteX84" fmla="*/ 4707535 w 5241308"/>
              <a:gd name="connsiteY84" fmla="*/ 2537738 h 5085471"/>
              <a:gd name="connsiteX85" fmla="*/ 4848828 w 5241308"/>
              <a:gd name="connsiteY85" fmla="*/ 2643336 h 5085471"/>
              <a:gd name="connsiteX86" fmla="*/ 4918235 w 5241308"/>
              <a:gd name="connsiteY86" fmla="*/ 2700266 h 5085471"/>
              <a:gd name="connsiteX87" fmla="*/ 4985411 w 5241308"/>
              <a:gd name="connsiteY87" fmla="*/ 2759593 h 5085471"/>
              <a:gd name="connsiteX88" fmla="*/ 5051761 w 5241308"/>
              <a:gd name="connsiteY88" fmla="*/ 2821646 h 5085471"/>
              <a:gd name="connsiteX89" fmla="*/ 5116954 w 5241308"/>
              <a:gd name="connsiteY89" fmla="*/ 2886343 h 5085471"/>
              <a:gd name="connsiteX90" fmla="*/ 5241308 w 5241308"/>
              <a:gd name="connsiteY90" fmla="*/ 3023092 h 5085471"/>
              <a:gd name="connsiteX91" fmla="*/ 5216189 w 5241308"/>
              <a:gd name="connsiteY91" fmla="*/ 3004170 h 5085471"/>
              <a:gd name="connsiteX92" fmla="*/ 5185700 w 5241308"/>
              <a:gd name="connsiteY92" fmla="*/ 3029619 h 5085471"/>
              <a:gd name="connsiteX93" fmla="*/ 5161738 w 5241308"/>
              <a:gd name="connsiteY93" fmla="*/ 3056473 h 5085471"/>
              <a:gd name="connsiteX94" fmla="*/ 5132158 w 5241308"/>
              <a:gd name="connsiteY94" fmla="*/ 3115056 h 5085471"/>
              <a:gd name="connsiteX95" fmla="*/ 5124142 w 5241308"/>
              <a:gd name="connsiteY95" fmla="*/ 3146454 h 5085471"/>
              <a:gd name="connsiteX96" fmla="*/ 5118111 w 5241308"/>
              <a:gd name="connsiteY96" fmla="*/ 3178514 h 5085471"/>
              <a:gd name="connsiteX97" fmla="*/ 5110591 w 5241308"/>
              <a:gd name="connsiteY97" fmla="*/ 3244533 h 5085471"/>
              <a:gd name="connsiteX98" fmla="*/ 5106956 w 5241308"/>
              <a:gd name="connsiteY98" fmla="*/ 3277750 h 5085471"/>
              <a:gd name="connsiteX99" fmla="*/ 5101007 w 5241308"/>
              <a:gd name="connsiteY99" fmla="*/ 3309974 h 5085471"/>
              <a:gd name="connsiteX100" fmla="*/ 5080763 w 5241308"/>
              <a:gd name="connsiteY100" fmla="*/ 3370788 h 5085471"/>
              <a:gd name="connsiteX101" fmla="*/ 5064568 w 5241308"/>
              <a:gd name="connsiteY101" fmla="*/ 3398220 h 5085471"/>
              <a:gd name="connsiteX102" fmla="*/ 5042176 w 5241308"/>
              <a:gd name="connsiteY102" fmla="*/ 3422265 h 5085471"/>
              <a:gd name="connsiteX103" fmla="*/ 4977479 w 5241308"/>
              <a:gd name="connsiteY103" fmla="*/ 3458621 h 5085471"/>
              <a:gd name="connsiteX104" fmla="*/ 4992187 w 5241308"/>
              <a:gd name="connsiteY104" fmla="*/ 3468867 h 5085471"/>
              <a:gd name="connsiteX105" fmla="*/ 4938065 w 5241308"/>
              <a:gd name="connsiteY105" fmla="*/ 3454407 h 5085471"/>
              <a:gd name="connsiteX106" fmla="*/ 4908320 w 5241308"/>
              <a:gd name="connsiteY106" fmla="*/ 3479278 h 5085471"/>
              <a:gd name="connsiteX107" fmla="*/ 4885267 w 5241308"/>
              <a:gd name="connsiteY107" fmla="*/ 3598840 h 5085471"/>
              <a:gd name="connsiteX108" fmla="*/ 4854612 w 5241308"/>
              <a:gd name="connsiteY108" fmla="*/ 3727739 h 5085471"/>
              <a:gd name="connsiteX109" fmla="*/ 4765622 w 5241308"/>
              <a:gd name="connsiteY109" fmla="*/ 3754923 h 5085471"/>
              <a:gd name="connsiteX110" fmla="*/ 4721086 w 5241308"/>
              <a:gd name="connsiteY110" fmla="*/ 3779546 h 5085471"/>
              <a:gd name="connsiteX111" fmla="*/ 4694232 w 5241308"/>
              <a:gd name="connsiteY111" fmla="*/ 3813919 h 5085471"/>
              <a:gd name="connsiteX112" fmla="*/ 4677211 w 5241308"/>
              <a:gd name="connsiteY112" fmla="*/ 3905388 h 5085471"/>
              <a:gd name="connsiteX113" fmla="*/ 4676054 w 5241308"/>
              <a:gd name="connsiteY113" fmla="*/ 4006358 h 5085471"/>
              <a:gd name="connsiteX114" fmla="*/ 4671179 w 5241308"/>
              <a:gd name="connsiteY114" fmla="*/ 4052878 h 5085471"/>
              <a:gd name="connsiteX115" fmla="*/ 4665808 w 5241308"/>
              <a:gd name="connsiteY115" fmla="*/ 4073617 h 5085471"/>
              <a:gd name="connsiteX116" fmla="*/ 4661511 w 5241308"/>
              <a:gd name="connsiteY116" fmla="*/ 4083863 h 5085471"/>
              <a:gd name="connsiteX117" fmla="*/ 4590369 w 5241308"/>
              <a:gd name="connsiteY117" fmla="*/ 4049986 h 5085471"/>
              <a:gd name="connsiteX118" fmla="*/ 4528399 w 5241308"/>
              <a:gd name="connsiteY118" fmla="*/ 4058414 h 5085471"/>
              <a:gd name="connsiteX119" fmla="*/ 4499231 w 5241308"/>
              <a:gd name="connsiteY119" fmla="*/ 4121376 h 5085471"/>
              <a:gd name="connsiteX120" fmla="*/ 4506998 w 5241308"/>
              <a:gd name="connsiteY120" fmla="*/ 4266387 h 5085471"/>
              <a:gd name="connsiteX121" fmla="*/ 4503775 w 5241308"/>
              <a:gd name="connsiteY121" fmla="*/ 4311998 h 5085471"/>
              <a:gd name="connsiteX122" fmla="*/ 4491547 w 5241308"/>
              <a:gd name="connsiteY122" fmla="*/ 4349841 h 5085471"/>
              <a:gd name="connsiteX123" fmla="*/ 4429246 w 5241308"/>
              <a:gd name="connsiteY123" fmla="*/ 4379174 h 5085471"/>
              <a:gd name="connsiteX124" fmla="*/ 4385123 w 5241308"/>
              <a:gd name="connsiteY124" fmla="*/ 4378347 h 5085471"/>
              <a:gd name="connsiteX125" fmla="*/ 4344883 w 5241308"/>
              <a:gd name="connsiteY125" fmla="*/ 4389006 h 5085471"/>
              <a:gd name="connsiteX126" fmla="*/ 4307618 w 5241308"/>
              <a:gd name="connsiteY126" fmla="*/ 4408837 h 5085471"/>
              <a:gd name="connsiteX127" fmla="*/ 4272006 w 5241308"/>
              <a:gd name="connsiteY127" fmla="*/ 4434782 h 5085471"/>
              <a:gd name="connsiteX128" fmla="*/ 4201276 w 5241308"/>
              <a:gd name="connsiteY128" fmla="*/ 4493282 h 5085471"/>
              <a:gd name="connsiteX129" fmla="*/ 4126829 w 5241308"/>
              <a:gd name="connsiteY129" fmla="*/ 4541702 h 5085471"/>
              <a:gd name="connsiteX130" fmla="*/ 4172687 w 5241308"/>
              <a:gd name="connsiteY130" fmla="*/ 4581033 h 5085471"/>
              <a:gd name="connsiteX131" fmla="*/ 4092539 w 5241308"/>
              <a:gd name="connsiteY131" fmla="*/ 4614001 h 5085471"/>
              <a:gd name="connsiteX132" fmla="*/ 4012638 w 5241308"/>
              <a:gd name="connsiteY132" fmla="*/ 4648456 h 5085471"/>
              <a:gd name="connsiteX133" fmla="*/ 3973059 w 5241308"/>
              <a:gd name="connsiteY133" fmla="*/ 4666800 h 5085471"/>
              <a:gd name="connsiteX134" fmla="*/ 3933068 w 5241308"/>
              <a:gd name="connsiteY134" fmla="*/ 4684813 h 5085471"/>
              <a:gd name="connsiteX135" fmla="*/ 3853250 w 5241308"/>
              <a:gd name="connsiteY135" fmla="*/ 4721995 h 5085471"/>
              <a:gd name="connsiteX136" fmla="*/ 3526128 w 5241308"/>
              <a:gd name="connsiteY136" fmla="*/ 4858082 h 5085471"/>
              <a:gd name="connsiteX137" fmla="*/ 3358476 w 5241308"/>
              <a:gd name="connsiteY137" fmla="*/ 4907328 h 5085471"/>
              <a:gd name="connsiteX138" fmla="*/ 3337489 w 5241308"/>
              <a:gd name="connsiteY138" fmla="*/ 4912286 h 5085471"/>
              <a:gd name="connsiteX139" fmla="*/ 3316419 w 5241308"/>
              <a:gd name="connsiteY139" fmla="*/ 4916334 h 5085471"/>
              <a:gd name="connsiteX140" fmla="*/ 3274362 w 5241308"/>
              <a:gd name="connsiteY140" fmla="*/ 4923606 h 5085471"/>
              <a:gd name="connsiteX141" fmla="*/ 3190825 w 5241308"/>
              <a:gd name="connsiteY141" fmla="*/ 4934182 h 5085471"/>
              <a:gd name="connsiteX142" fmla="*/ 2873619 w 5241308"/>
              <a:gd name="connsiteY142" fmla="*/ 4895347 h 5085471"/>
              <a:gd name="connsiteX143" fmla="*/ 2888822 w 5241308"/>
              <a:gd name="connsiteY143" fmla="*/ 4845440 h 5085471"/>
              <a:gd name="connsiteX144" fmla="*/ 2858663 w 5241308"/>
              <a:gd name="connsiteY144" fmla="*/ 4906006 h 5085471"/>
              <a:gd name="connsiteX145" fmla="*/ 2828256 w 5241308"/>
              <a:gd name="connsiteY145" fmla="*/ 4960210 h 5085471"/>
              <a:gd name="connsiteX146" fmla="*/ 2848169 w 5241308"/>
              <a:gd name="connsiteY146" fmla="*/ 4891546 h 5085471"/>
              <a:gd name="connsiteX147" fmla="*/ 2811235 w 5241308"/>
              <a:gd name="connsiteY147" fmla="*/ 4887580 h 5085471"/>
              <a:gd name="connsiteX148" fmla="*/ 2774466 w 5241308"/>
              <a:gd name="connsiteY148" fmla="*/ 4883036 h 5085471"/>
              <a:gd name="connsiteX149" fmla="*/ 2701423 w 5241308"/>
              <a:gd name="connsiteY149" fmla="*/ 4871799 h 5085471"/>
              <a:gd name="connsiteX150" fmla="*/ 2694978 w 5241308"/>
              <a:gd name="connsiteY150" fmla="*/ 4903940 h 5085471"/>
              <a:gd name="connsiteX151" fmla="*/ 2553685 w 5241308"/>
              <a:gd name="connsiteY151" fmla="*/ 5055892 h 5085471"/>
              <a:gd name="connsiteX152" fmla="*/ 2515098 w 5241308"/>
              <a:gd name="connsiteY152" fmla="*/ 5080598 h 5085471"/>
              <a:gd name="connsiteX153" fmla="*/ 2495846 w 5241308"/>
              <a:gd name="connsiteY153" fmla="*/ 5085390 h 5085471"/>
              <a:gd name="connsiteX154" fmla="*/ 2476924 w 5241308"/>
              <a:gd name="connsiteY154" fmla="*/ 5083159 h 5085471"/>
              <a:gd name="connsiteX155" fmla="*/ 2408096 w 5241308"/>
              <a:gd name="connsiteY155" fmla="*/ 4990121 h 5085471"/>
              <a:gd name="connsiteX156" fmla="*/ 2392644 w 5241308"/>
              <a:gd name="connsiteY156" fmla="*/ 4922118 h 5085471"/>
              <a:gd name="connsiteX157" fmla="*/ 2371740 w 5241308"/>
              <a:gd name="connsiteY157" fmla="*/ 4921705 h 5085471"/>
              <a:gd name="connsiteX158" fmla="*/ 2348521 w 5241308"/>
              <a:gd name="connsiteY158" fmla="*/ 4930712 h 5085471"/>
              <a:gd name="connsiteX159" fmla="*/ 2333896 w 5241308"/>
              <a:gd name="connsiteY159" fmla="*/ 4887828 h 5085471"/>
              <a:gd name="connsiteX160" fmla="*/ 2252260 w 5241308"/>
              <a:gd name="connsiteY160" fmla="*/ 4922366 h 5085471"/>
              <a:gd name="connsiteX161" fmla="*/ 2232677 w 5241308"/>
              <a:gd name="connsiteY161" fmla="*/ 4928481 h 5085471"/>
              <a:gd name="connsiteX162" fmla="*/ 2223010 w 5241308"/>
              <a:gd name="connsiteY162" fmla="*/ 4931208 h 5085471"/>
              <a:gd name="connsiteX163" fmla="*/ 2212764 w 5241308"/>
              <a:gd name="connsiteY163" fmla="*/ 4933191 h 5085471"/>
              <a:gd name="connsiteX164" fmla="*/ 2172607 w 5241308"/>
              <a:gd name="connsiteY164" fmla="*/ 4939057 h 5085471"/>
              <a:gd name="connsiteX165" fmla="*/ 2096342 w 5241308"/>
              <a:gd name="connsiteY165" fmla="*/ 4940958 h 5085471"/>
              <a:gd name="connsiteX166" fmla="*/ 2025613 w 5241308"/>
              <a:gd name="connsiteY166" fmla="*/ 4929720 h 5085471"/>
              <a:gd name="connsiteX167" fmla="*/ 1959924 w 5241308"/>
              <a:gd name="connsiteY167" fmla="*/ 4909477 h 5085471"/>
              <a:gd name="connsiteX168" fmla="*/ 1898697 w 5241308"/>
              <a:gd name="connsiteY168" fmla="*/ 4881218 h 5085471"/>
              <a:gd name="connsiteX169" fmla="*/ 1785250 w 5241308"/>
              <a:gd name="connsiteY169" fmla="*/ 4811728 h 5085471"/>
              <a:gd name="connsiteX170" fmla="*/ 1554470 w 5241308"/>
              <a:gd name="connsiteY170" fmla="*/ 4671923 h 5085471"/>
              <a:gd name="connsiteX171" fmla="*/ 1485642 w 5241308"/>
              <a:gd name="connsiteY171" fmla="*/ 4645482 h 5085471"/>
              <a:gd name="connsiteX172" fmla="*/ 1447798 w 5241308"/>
              <a:gd name="connsiteY172" fmla="*/ 4634658 h 5085471"/>
              <a:gd name="connsiteX173" fmla="*/ 1427885 w 5241308"/>
              <a:gd name="connsiteY173" fmla="*/ 4629948 h 5085471"/>
              <a:gd name="connsiteX174" fmla="*/ 1407559 w 5241308"/>
              <a:gd name="connsiteY174" fmla="*/ 4625155 h 5085471"/>
              <a:gd name="connsiteX175" fmla="*/ 1317908 w 5241308"/>
              <a:gd name="connsiteY175" fmla="*/ 4610861 h 5085471"/>
              <a:gd name="connsiteX176" fmla="*/ 1267918 w 5241308"/>
              <a:gd name="connsiteY176" fmla="*/ 4605986 h 5085471"/>
              <a:gd name="connsiteX177" fmla="*/ 1213963 w 5241308"/>
              <a:gd name="connsiteY177" fmla="*/ 4602681 h 5085471"/>
              <a:gd name="connsiteX178" fmla="*/ 1255442 w 5241308"/>
              <a:gd name="connsiteY178" fmla="*/ 4597310 h 5085471"/>
              <a:gd name="connsiteX179" fmla="*/ 1177772 w 5241308"/>
              <a:gd name="connsiteY179" fmla="*/ 4509890 h 5085471"/>
              <a:gd name="connsiteX180" fmla="*/ 1119520 w 5241308"/>
              <a:gd name="connsiteY180" fmla="*/ 4650687 h 5085471"/>
              <a:gd name="connsiteX181" fmla="*/ 1086469 w 5241308"/>
              <a:gd name="connsiteY181" fmla="*/ 4575331 h 5085471"/>
              <a:gd name="connsiteX182" fmla="*/ 1005907 w 5241308"/>
              <a:gd name="connsiteY182" fmla="*/ 4534265 h 5085471"/>
              <a:gd name="connsiteX183" fmla="*/ 952943 w 5241308"/>
              <a:gd name="connsiteY183" fmla="*/ 4442549 h 5085471"/>
              <a:gd name="connsiteX184" fmla="*/ 974013 w 5241308"/>
              <a:gd name="connsiteY184" fmla="*/ 4442632 h 5085471"/>
              <a:gd name="connsiteX185" fmla="*/ 994091 w 5241308"/>
              <a:gd name="connsiteY185" fmla="*/ 4330176 h 5085471"/>
              <a:gd name="connsiteX186" fmla="*/ 958148 w 5241308"/>
              <a:gd name="connsiteY186" fmla="*/ 4283904 h 5085471"/>
              <a:gd name="connsiteX187" fmla="*/ 936004 w 5241308"/>
              <a:gd name="connsiteY187" fmla="*/ 4231766 h 5085471"/>
              <a:gd name="connsiteX188" fmla="*/ 888493 w 5241308"/>
              <a:gd name="connsiteY188" fmla="*/ 4318525 h 5085471"/>
              <a:gd name="connsiteX189" fmla="*/ 776450 w 5241308"/>
              <a:gd name="connsiteY189" fmla="*/ 4296959 h 5085471"/>
              <a:gd name="connsiteX190" fmla="*/ 756868 w 5241308"/>
              <a:gd name="connsiteY190" fmla="*/ 4204251 h 5085471"/>
              <a:gd name="connsiteX191" fmla="*/ 719933 w 5241308"/>
              <a:gd name="connsiteY191" fmla="*/ 4128647 h 5085471"/>
              <a:gd name="connsiteX192" fmla="*/ 672009 w 5241308"/>
              <a:gd name="connsiteY192" fmla="*/ 4063619 h 5085471"/>
              <a:gd name="connsiteX193" fmla="*/ 620532 w 5241308"/>
              <a:gd name="connsiteY193" fmla="*/ 4003384 h 5085471"/>
              <a:gd name="connsiteX194" fmla="*/ 535674 w 5241308"/>
              <a:gd name="connsiteY194" fmla="*/ 3881426 h 5085471"/>
              <a:gd name="connsiteX195" fmla="*/ 519148 w 5241308"/>
              <a:gd name="connsiteY195" fmla="*/ 3813175 h 5085471"/>
              <a:gd name="connsiteX196" fmla="*/ 531047 w 5241308"/>
              <a:gd name="connsiteY196" fmla="*/ 3737406 h 5085471"/>
              <a:gd name="connsiteX197" fmla="*/ 406527 w 5241308"/>
              <a:gd name="connsiteY197" fmla="*/ 3734018 h 5085471"/>
              <a:gd name="connsiteX198" fmla="*/ 397356 w 5241308"/>
              <a:gd name="connsiteY198" fmla="*/ 3637096 h 5085471"/>
              <a:gd name="connsiteX199" fmla="*/ 357777 w 5241308"/>
              <a:gd name="connsiteY199" fmla="*/ 3549429 h 5085471"/>
              <a:gd name="connsiteX200" fmla="*/ 300186 w 5241308"/>
              <a:gd name="connsiteY200" fmla="*/ 3464570 h 5085471"/>
              <a:gd name="connsiteX201" fmla="*/ 237472 w 5241308"/>
              <a:gd name="connsiteY201" fmla="*/ 3377811 h 5085471"/>
              <a:gd name="connsiteX202" fmla="*/ 208139 w 5241308"/>
              <a:gd name="connsiteY202" fmla="*/ 3332945 h 5085471"/>
              <a:gd name="connsiteX203" fmla="*/ 183351 w 5241308"/>
              <a:gd name="connsiteY203" fmla="*/ 3286591 h 5085471"/>
              <a:gd name="connsiteX204" fmla="*/ 163850 w 5241308"/>
              <a:gd name="connsiteY204" fmla="*/ 3239162 h 5085471"/>
              <a:gd name="connsiteX205" fmla="*/ 151787 w 5241308"/>
              <a:gd name="connsiteY205" fmla="*/ 3190660 h 5085471"/>
              <a:gd name="connsiteX206" fmla="*/ 156992 w 5241308"/>
              <a:gd name="connsiteY206" fmla="*/ 3091590 h 5085471"/>
              <a:gd name="connsiteX207" fmla="*/ 213262 w 5241308"/>
              <a:gd name="connsiteY207" fmla="*/ 2992850 h 5085471"/>
              <a:gd name="connsiteX208" fmla="*/ 190374 w 5241308"/>
              <a:gd name="connsiteY208" fmla="*/ 2930797 h 5085471"/>
              <a:gd name="connsiteX209" fmla="*/ 169634 w 5241308"/>
              <a:gd name="connsiteY209" fmla="*/ 2870479 h 5085471"/>
              <a:gd name="connsiteX210" fmla="*/ 149886 w 5241308"/>
              <a:gd name="connsiteY210" fmla="*/ 2811813 h 5085471"/>
              <a:gd name="connsiteX211" fmla="*/ 131956 w 5241308"/>
              <a:gd name="connsiteY211" fmla="*/ 2754305 h 5085471"/>
              <a:gd name="connsiteX212" fmla="*/ 114522 w 5241308"/>
              <a:gd name="connsiteY212" fmla="*/ 2697788 h 5085471"/>
              <a:gd name="connsiteX213" fmla="*/ 98988 w 5241308"/>
              <a:gd name="connsiteY213" fmla="*/ 2641849 h 5085471"/>
              <a:gd name="connsiteX214" fmla="*/ 70068 w 5241308"/>
              <a:gd name="connsiteY214" fmla="*/ 2530467 h 5085471"/>
              <a:gd name="connsiteX215" fmla="*/ 0 w 5241308"/>
              <a:gd name="connsiteY215" fmla="*/ 2037016 h 5085471"/>
              <a:gd name="connsiteX216" fmla="*/ 5040 w 5241308"/>
              <a:gd name="connsiteY216" fmla="*/ 2019003 h 5085471"/>
              <a:gd name="connsiteX217" fmla="*/ 10494 w 5241308"/>
              <a:gd name="connsiteY217" fmla="*/ 1999007 h 5085471"/>
              <a:gd name="connsiteX218" fmla="*/ 20905 w 5241308"/>
              <a:gd name="connsiteY218" fmla="*/ 1957363 h 5085471"/>
              <a:gd name="connsiteX219" fmla="*/ 42388 w 5241308"/>
              <a:gd name="connsiteY219" fmla="*/ 1869530 h 5085471"/>
              <a:gd name="connsiteX220" fmla="*/ 68085 w 5241308"/>
              <a:gd name="connsiteY220" fmla="*/ 1779466 h 5085471"/>
              <a:gd name="connsiteX221" fmla="*/ 101384 w 5241308"/>
              <a:gd name="connsiteY221" fmla="*/ 1692376 h 5085471"/>
              <a:gd name="connsiteX222" fmla="*/ 110804 w 5241308"/>
              <a:gd name="connsiteY222" fmla="*/ 1671636 h 5085471"/>
              <a:gd name="connsiteX223" fmla="*/ 121297 w 5241308"/>
              <a:gd name="connsiteY223" fmla="*/ 1651640 h 5085471"/>
              <a:gd name="connsiteX224" fmla="*/ 143937 w 5241308"/>
              <a:gd name="connsiteY224" fmla="*/ 1613797 h 5085471"/>
              <a:gd name="connsiteX225" fmla="*/ 197067 w 5241308"/>
              <a:gd name="connsiteY225" fmla="*/ 1549265 h 5085471"/>
              <a:gd name="connsiteX226" fmla="*/ 262012 w 5241308"/>
              <a:gd name="connsiteY226" fmla="*/ 1504563 h 5085471"/>
              <a:gd name="connsiteX227" fmla="*/ 298864 w 5241308"/>
              <a:gd name="connsiteY227" fmla="*/ 1491178 h 5085471"/>
              <a:gd name="connsiteX228" fmla="*/ 339351 w 5241308"/>
              <a:gd name="connsiteY228" fmla="*/ 1484898 h 5085471"/>
              <a:gd name="connsiteX229" fmla="*/ 379921 w 5241308"/>
              <a:gd name="connsiteY229" fmla="*/ 1442180 h 5085471"/>
              <a:gd name="connsiteX230" fmla="*/ 413385 w 5241308"/>
              <a:gd name="connsiteY230" fmla="*/ 1400618 h 5085471"/>
              <a:gd name="connsiteX231" fmla="*/ 463127 w 5241308"/>
              <a:gd name="connsiteY231" fmla="*/ 1319147 h 5085471"/>
              <a:gd name="connsiteX232" fmla="*/ 496509 w 5241308"/>
              <a:gd name="connsiteY232" fmla="*/ 1238173 h 5085471"/>
              <a:gd name="connsiteX233" fmla="*/ 509233 w 5241308"/>
              <a:gd name="connsiteY233" fmla="*/ 1197437 h 5085471"/>
              <a:gd name="connsiteX234" fmla="*/ 520718 w 5241308"/>
              <a:gd name="connsiteY234" fmla="*/ 1156537 h 5085471"/>
              <a:gd name="connsiteX235" fmla="*/ 571039 w 5241308"/>
              <a:gd name="connsiteY235" fmla="*/ 993017 h 5085471"/>
              <a:gd name="connsiteX236" fmla="*/ 673744 w 5241308"/>
              <a:gd name="connsiteY236" fmla="*/ 842965 h 5085471"/>
              <a:gd name="connsiteX237" fmla="*/ 756372 w 5241308"/>
              <a:gd name="connsiteY237" fmla="*/ 908572 h 5085471"/>
              <a:gd name="connsiteX238" fmla="*/ 787109 w 5241308"/>
              <a:gd name="connsiteY238" fmla="*/ 897665 h 5085471"/>
              <a:gd name="connsiteX239" fmla="*/ 815451 w 5241308"/>
              <a:gd name="connsiteY239" fmla="*/ 870563 h 5085471"/>
              <a:gd name="connsiteX240" fmla="*/ 876099 w 5241308"/>
              <a:gd name="connsiteY240" fmla="*/ 803635 h 5085471"/>
              <a:gd name="connsiteX241" fmla="*/ 956826 w 5241308"/>
              <a:gd name="connsiteY241" fmla="*/ 783887 h 5085471"/>
              <a:gd name="connsiteX242" fmla="*/ 917578 w 5241308"/>
              <a:gd name="connsiteY242" fmla="*/ 705308 h 5085471"/>
              <a:gd name="connsiteX243" fmla="*/ 964263 w 5241308"/>
              <a:gd name="connsiteY243" fmla="*/ 666804 h 5085471"/>
              <a:gd name="connsiteX244" fmla="*/ 1028216 w 5241308"/>
              <a:gd name="connsiteY244" fmla="*/ 549555 h 5085471"/>
              <a:gd name="connsiteX245" fmla="*/ 1100763 w 5241308"/>
              <a:gd name="connsiteY245" fmla="*/ 643751 h 5085471"/>
              <a:gd name="connsiteX246" fmla="*/ 1445320 w 5241308"/>
              <a:gd name="connsiteY246" fmla="*/ 484445 h 5085471"/>
              <a:gd name="connsiteX247" fmla="*/ 1432760 w 5241308"/>
              <a:gd name="connsiteY247" fmla="*/ 523197 h 5085471"/>
              <a:gd name="connsiteX248" fmla="*/ 1481924 w 5241308"/>
              <a:gd name="connsiteY248" fmla="*/ 543110 h 5085471"/>
              <a:gd name="connsiteX249" fmla="*/ 1549265 w 5241308"/>
              <a:gd name="connsiteY249" fmla="*/ 506506 h 5085471"/>
              <a:gd name="connsiteX250" fmla="*/ 1565708 w 5241308"/>
              <a:gd name="connsiteY250" fmla="*/ 347283 h 5085471"/>
              <a:gd name="connsiteX251" fmla="*/ 1598428 w 5241308"/>
              <a:gd name="connsiteY251" fmla="*/ 494195 h 5085471"/>
              <a:gd name="connsiteX252" fmla="*/ 1639411 w 5241308"/>
              <a:gd name="connsiteY252" fmla="*/ 486759 h 5085471"/>
              <a:gd name="connsiteX253" fmla="*/ 1655854 w 5241308"/>
              <a:gd name="connsiteY253" fmla="*/ 446767 h 5085471"/>
              <a:gd name="connsiteX254" fmla="*/ 1664778 w 5241308"/>
              <a:gd name="connsiteY254" fmla="*/ 496178 h 5085471"/>
              <a:gd name="connsiteX255" fmla="*/ 1779630 w 5241308"/>
              <a:gd name="connsiteY255" fmla="*/ 461309 h 5085471"/>
              <a:gd name="connsiteX256" fmla="*/ 1803841 w 5241308"/>
              <a:gd name="connsiteY256" fmla="*/ 303821 h 5085471"/>
              <a:gd name="connsiteX257" fmla="*/ 1884072 w 5241308"/>
              <a:gd name="connsiteY257" fmla="*/ 379508 h 5085471"/>
              <a:gd name="connsiteX258" fmla="*/ 1897375 w 5241308"/>
              <a:gd name="connsiteY258" fmla="*/ 319438 h 5085471"/>
              <a:gd name="connsiteX259" fmla="*/ 1851600 w 5241308"/>
              <a:gd name="connsiteY259" fmla="*/ 264904 h 5085471"/>
              <a:gd name="connsiteX260" fmla="*/ 1906960 w 5241308"/>
              <a:gd name="connsiteY260" fmla="*/ 291179 h 5085471"/>
              <a:gd name="connsiteX261" fmla="*/ 1953645 w 5241308"/>
              <a:gd name="connsiteY261" fmla="*/ 319686 h 5085471"/>
              <a:gd name="connsiteX262" fmla="*/ 2006691 w 5241308"/>
              <a:gd name="connsiteY262" fmla="*/ 329766 h 5085471"/>
              <a:gd name="connsiteX263" fmla="*/ 2082957 w 5241308"/>
              <a:gd name="connsiteY263" fmla="*/ 303656 h 5085471"/>
              <a:gd name="connsiteX264" fmla="*/ 2036685 w 5241308"/>
              <a:gd name="connsiteY264" fmla="*/ 370584 h 5085471"/>
              <a:gd name="connsiteX265" fmla="*/ 2141457 w 5241308"/>
              <a:gd name="connsiteY265" fmla="*/ 375211 h 5085471"/>
              <a:gd name="connsiteX266" fmla="*/ 2196983 w 5241308"/>
              <a:gd name="connsiteY266" fmla="*/ 378517 h 5085471"/>
              <a:gd name="connsiteX267" fmla="*/ 2228381 w 5241308"/>
              <a:gd name="connsiteY267" fmla="*/ 356951 h 5085471"/>
              <a:gd name="connsiteX268" fmla="*/ 2245733 w 5241308"/>
              <a:gd name="connsiteY268" fmla="*/ 337533 h 5085471"/>
              <a:gd name="connsiteX269" fmla="*/ 2264572 w 5241308"/>
              <a:gd name="connsiteY269" fmla="*/ 311754 h 5085471"/>
              <a:gd name="connsiteX270" fmla="*/ 2268290 w 5241308"/>
              <a:gd name="connsiteY270" fmla="*/ 110638 h 5085471"/>
              <a:gd name="connsiteX271" fmla="*/ 2157982 w 5241308"/>
              <a:gd name="connsiteY271" fmla="*/ 204751 h 5085471"/>
              <a:gd name="connsiteX272" fmla="*/ 2201692 w 5241308"/>
              <a:gd name="connsiteY272" fmla="*/ 152283 h 5085471"/>
              <a:gd name="connsiteX273" fmla="*/ 2247468 w 5241308"/>
              <a:gd name="connsiteY273" fmla="*/ 100558 h 5085471"/>
              <a:gd name="connsiteX274" fmla="*/ 2345134 w 5241308"/>
              <a:gd name="connsiteY274" fmla="*/ 0 h 508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5241308" h="5085471">
                <a:moveTo>
                  <a:pt x="2345134" y="0"/>
                </a:moveTo>
                <a:cubicBezTo>
                  <a:pt x="2387687" y="22062"/>
                  <a:pt x="2356371" y="51890"/>
                  <a:pt x="2366865" y="103863"/>
                </a:cubicBezTo>
                <a:cubicBezTo>
                  <a:pt x="2396693" y="82545"/>
                  <a:pt x="2419746" y="78414"/>
                  <a:pt x="2437676" y="81554"/>
                </a:cubicBezTo>
                <a:cubicBezTo>
                  <a:pt x="2455689" y="84776"/>
                  <a:pt x="2468827" y="95104"/>
                  <a:pt x="2480147" y="103698"/>
                </a:cubicBezTo>
                <a:cubicBezTo>
                  <a:pt x="2503117" y="120636"/>
                  <a:pt x="2518486" y="127908"/>
                  <a:pt x="2558891" y="50568"/>
                </a:cubicBezTo>
                <a:cubicBezTo>
                  <a:pt x="2561783" y="96674"/>
                  <a:pt x="2564261" y="142780"/>
                  <a:pt x="2566410" y="188804"/>
                </a:cubicBezTo>
                <a:cubicBezTo>
                  <a:pt x="2599709" y="150300"/>
                  <a:pt x="2634330" y="113365"/>
                  <a:pt x="2670603" y="76348"/>
                </a:cubicBezTo>
                <a:cubicBezTo>
                  <a:pt x="2655482" y="115679"/>
                  <a:pt x="2631438" y="169965"/>
                  <a:pt x="2627141" y="222681"/>
                </a:cubicBezTo>
                <a:cubicBezTo>
                  <a:pt x="2624910" y="249039"/>
                  <a:pt x="2627389" y="274984"/>
                  <a:pt x="2637635" y="298451"/>
                </a:cubicBezTo>
                <a:cubicBezTo>
                  <a:pt x="2642758" y="310184"/>
                  <a:pt x="2649781" y="321338"/>
                  <a:pt x="2659118" y="331584"/>
                </a:cubicBezTo>
                <a:cubicBezTo>
                  <a:pt x="2663828" y="336707"/>
                  <a:pt x="2669033" y="341582"/>
                  <a:pt x="2674900" y="346292"/>
                </a:cubicBezTo>
                <a:cubicBezTo>
                  <a:pt x="2680683" y="351167"/>
                  <a:pt x="2687128" y="355794"/>
                  <a:pt x="2694234" y="360173"/>
                </a:cubicBezTo>
                <a:cubicBezTo>
                  <a:pt x="2711751" y="368519"/>
                  <a:pt x="2729103" y="376947"/>
                  <a:pt x="2746372" y="385375"/>
                </a:cubicBezTo>
                <a:lnTo>
                  <a:pt x="2772069" y="398099"/>
                </a:lnTo>
                <a:lnTo>
                  <a:pt x="2799832" y="412146"/>
                </a:lnTo>
                <a:cubicBezTo>
                  <a:pt x="2800163" y="385623"/>
                  <a:pt x="2800245" y="359182"/>
                  <a:pt x="2800080" y="332658"/>
                </a:cubicBezTo>
                <a:cubicBezTo>
                  <a:pt x="2800080" y="306218"/>
                  <a:pt x="2799337" y="279446"/>
                  <a:pt x="2799584" y="253253"/>
                </a:cubicBezTo>
                <a:cubicBezTo>
                  <a:pt x="2802642" y="257467"/>
                  <a:pt x="2805947" y="262425"/>
                  <a:pt x="2809087" y="267796"/>
                </a:cubicBezTo>
                <a:cubicBezTo>
                  <a:pt x="2812144" y="273084"/>
                  <a:pt x="2815036" y="278785"/>
                  <a:pt x="2817680" y="284734"/>
                </a:cubicBezTo>
                <a:cubicBezTo>
                  <a:pt x="2822968" y="296633"/>
                  <a:pt x="2827595" y="309523"/>
                  <a:pt x="2831892" y="322495"/>
                </a:cubicBezTo>
                <a:cubicBezTo>
                  <a:pt x="2840402" y="348440"/>
                  <a:pt x="2847591" y="374964"/>
                  <a:pt x="2856763" y="395042"/>
                </a:cubicBezTo>
                <a:cubicBezTo>
                  <a:pt x="2865934" y="415038"/>
                  <a:pt x="2877089" y="429002"/>
                  <a:pt x="2894110" y="430241"/>
                </a:cubicBezTo>
                <a:cubicBezTo>
                  <a:pt x="2911297" y="431398"/>
                  <a:pt x="2934267" y="419582"/>
                  <a:pt x="2968475" y="388680"/>
                </a:cubicBezTo>
                <a:lnTo>
                  <a:pt x="2940134" y="504110"/>
                </a:lnTo>
                <a:cubicBezTo>
                  <a:pt x="2961452" y="523197"/>
                  <a:pt x="2977729" y="522123"/>
                  <a:pt x="2991941" y="511216"/>
                </a:cubicBezTo>
                <a:cubicBezTo>
                  <a:pt x="3006070" y="500392"/>
                  <a:pt x="3017804" y="479983"/>
                  <a:pt x="3028710" y="460814"/>
                </a:cubicBezTo>
                <a:cubicBezTo>
                  <a:pt x="3039535" y="441727"/>
                  <a:pt x="3049533" y="423879"/>
                  <a:pt x="3060439" y="418343"/>
                </a:cubicBezTo>
                <a:cubicBezTo>
                  <a:pt x="3071264" y="412724"/>
                  <a:pt x="3083079" y="420078"/>
                  <a:pt x="3096300" y="450733"/>
                </a:cubicBezTo>
                <a:cubicBezTo>
                  <a:pt x="3073907" y="476761"/>
                  <a:pt x="3052094" y="502954"/>
                  <a:pt x="3030859" y="529477"/>
                </a:cubicBezTo>
                <a:cubicBezTo>
                  <a:pt x="3061596" y="538731"/>
                  <a:pt x="3092168" y="545341"/>
                  <a:pt x="3122658" y="550630"/>
                </a:cubicBezTo>
                <a:cubicBezTo>
                  <a:pt x="3152899" y="556496"/>
                  <a:pt x="3183141" y="560875"/>
                  <a:pt x="3213217" y="564676"/>
                </a:cubicBezTo>
                <a:cubicBezTo>
                  <a:pt x="3243542" y="569138"/>
                  <a:pt x="3273040" y="573435"/>
                  <a:pt x="3302042" y="577649"/>
                </a:cubicBezTo>
                <a:cubicBezTo>
                  <a:pt x="3331209" y="582358"/>
                  <a:pt x="3359716" y="588142"/>
                  <a:pt x="3387644" y="595001"/>
                </a:cubicBezTo>
                <a:cubicBezTo>
                  <a:pt x="3401691" y="598306"/>
                  <a:pt x="3415241" y="602354"/>
                  <a:pt x="3428545" y="606981"/>
                </a:cubicBezTo>
                <a:cubicBezTo>
                  <a:pt x="3441847" y="611526"/>
                  <a:pt x="3454985" y="616566"/>
                  <a:pt x="3467710" y="622102"/>
                </a:cubicBezTo>
                <a:cubicBezTo>
                  <a:pt x="3493324" y="633009"/>
                  <a:pt x="3516956" y="647138"/>
                  <a:pt x="3538852" y="664077"/>
                </a:cubicBezTo>
                <a:cubicBezTo>
                  <a:pt x="3549759" y="672588"/>
                  <a:pt x="3560170" y="681759"/>
                  <a:pt x="3570003" y="691840"/>
                </a:cubicBezTo>
                <a:cubicBezTo>
                  <a:pt x="3579588" y="702168"/>
                  <a:pt x="3588677" y="713240"/>
                  <a:pt x="3596939" y="725387"/>
                </a:cubicBezTo>
                <a:cubicBezTo>
                  <a:pt x="3605202" y="737533"/>
                  <a:pt x="3612886" y="750505"/>
                  <a:pt x="3619662" y="764469"/>
                </a:cubicBezTo>
                <a:cubicBezTo>
                  <a:pt x="3626520" y="778433"/>
                  <a:pt x="3632056" y="793885"/>
                  <a:pt x="3636931" y="810080"/>
                </a:cubicBezTo>
                <a:lnTo>
                  <a:pt x="3604211" y="844288"/>
                </a:lnTo>
                <a:cubicBezTo>
                  <a:pt x="3611812" y="865605"/>
                  <a:pt x="3625115" y="885271"/>
                  <a:pt x="3640649" y="904192"/>
                </a:cubicBezTo>
                <a:cubicBezTo>
                  <a:pt x="3656101" y="923197"/>
                  <a:pt x="3674361" y="940796"/>
                  <a:pt x="3692870" y="956578"/>
                </a:cubicBezTo>
                <a:cubicBezTo>
                  <a:pt x="3729061" y="988886"/>
                  <a:pt x="3766986" y="1014087"/>
                  <a:pt x="3784586" y="1026316"/>
                </a:cubicBezTo>
                <a:lnTo>
                  <a:pt x="3785413" y="992604"/>
                </a:lnTo>
                <a:cubicBezTo>
                  <a:pt x="3808466" y="1011856"/>
                  <a:pt x="3831436" y="1031687"/>
                  <a:pt x="3854241" y="1051765"/>
                </a:cubicBezTo>
                <a:cubicBezTo>
                  <a:pt x="3876468" y="1072339"/>
                  <a:pt x="3898612" y="1093327"/>
                  <a:pt x="3920508" y="1114727"/>
                </a:cubicBezTo>
                <a:lnTo>
                  <a:pt x="3857050" y="1172071"/>
                </a:lnTo>
                <a:cubicBezTo>
                  <a:pt x="3889853" y="1198098"/>
                  <a:pt x="3922822" y="1224952"/>
                  <a:pt x="3954220" y="1253789"/>
                </a:cubicBezTo>
                <a:lnTo>
                  <a:pt x="3896051" y="1286344"/>
                </a:lnTo>
                <a:cubicBezTo>
                  <a:pt x="3896629" y="1302622"/>
                  <a:pt x="3898364" y="1317908"/>
                  <a:pt x="3901091" y="1332203"/>
                </a:cubicBezTo>
                <a:cubicBezTo>
                  <a:pt x="3903652" y="1346662"/>
                  <a:pt x="3907040" y="1360296"/>
                  <a:pt x="3911502" y="1373103"/>
                </a:cubicBezTo>
                <a:cubicBezTo>
                  <a:pt x="3915964" y="1385910"/>
                  <a:pt x="3921417" y="1397974"/>
                  <a:pt x="3927780" y="1409377"/>
                </a:cubicBezTo>
                <a:cubicBezTo>
                  <a:pt x="3934142" y="1420779"/>
                  <a:pt x="3940917" y="1431851"/>
                  <a:pt x="3948850" y="1442180"/>
                </a:cubicBezTo>
                <a:cubicBezTo>
                  <a:pt x="3964549" y="1463002"/>
                  <a:pt x="3983966" y="1481510"/>
                  <a:pt x="4005036" y="1499358"/>
                </a:cubicBezTo>
                <a:cubicBezTo>
                  <a:pt x="4015695" y="1508199"/>
                  <a:pt x="4027098" y="1516710"/>
                  <a:pt x="4039079" y="1524972"/>
                </a:cubicBezTo>
                <a:cubicBezTo>
                  <a:pt x="4051142" y="1533235"/>
                  <a:pt x="4063619" y="1541333"/>
                  <a:pt x="4076344" y="1549348"/>
                </a:cubicBezTo>
                <a:lnTo>
                  <a:pt x="4088407" y="1524477"/>
                </a:lnTo>
                <a:lnTo>
                  <a:pt x="4099810" y="1499441"/>
                </a:lnTo>
                <a:cubicBezTo>
                  <a:pt x="4110138" y="1511752"/>
                  <a:pt x="4166325" y="1504481"/>
                  <a:pt x="4237385" y="1492913"/>
                </a:cubicBezTo>
                <a:cubicBezTo>
                  <a:pt x="4308362" y="1481263"/>
                  <a:pt x="4394212" y="1465315"/>
                  <a:pt x="4461966" y="1456970"/>
                </a:cubicBezTo>
                <a:cubicBezTo>
                  <a:pt x="4471551" y="1483659"/>
                  <a:pt x="4484606" y="1497705"/>
                  <a:pt x="4500222" y="1506051"/>
                </a:cubicBezTo>
                <a:cubicBezTo>
                  <a:pt x="4515674" y="1514396"/>
                  <a:pt x="4532778" y="1517288"/>
                  <a:pt x="4547981" y="1522246"/>
                </a:cubicBezTo>
                <a:cubicBezTo>
                  <a:pt x="4563185" y="1527203"/>
                  <a:pt x="4576570" y="1534227"/>
                  <a:pt x="4584172" y="1551000"/>
                </a:cubicBezTo>
                <a:cubicBezTo>
                  <a:pt x="4591361" y="1567774"/>
                  <a:pt x="4592931" y="1594545"/>
                  <a:pt x="4583759" y="1637428"/>
                </a:cubicBezTo>
                <a:cubicBezTo>
                  <a:pt x="4512452" y="1617433"/>
                  <a:pt x="4493447" y="1606030"/>
                  <a:pt x="4433294" y="1650153"/>
                </a:cubicBezTo>
                <a:cubicBezTo>
                  <a:pt x="4448828" y="1666844"/>
                  <a:pt x="4461223" y="1680973"/>
                  <a:pt x="4471303" y="1692954"/>
                </a:cubicBezTo>
                <a:cubicBezTo>
                  <a:pt x="4481136" y="1705018"/>
                  <a:pt x="4488738" y="1714850"/>
                  <a:pt x="4495182" y="1723030"/>
                </a:cubicBezTo>
                <a:cubicBezTo>
                  <a:pt x="4507989" y="1739391"/>
                  <a:pt x="4515922" y="1748894"/>
                  <a:pt x="4526333" y="1756578"/>
                </a:cubicBezTo>
                <a:cubicBezTo>
                  <a:pt x="4536744" y="1764345"/>
                  <a:pt x="4549551" y="1770129"/>
                  <a:pt x="4571861" y="1779879"/>
                </a:cubicBezTo>
                <a:cubicBezTo>
                  <a:pt x="4593922" y="1789794"/>
                  <a:pt x="4625569" y="1803428"/>
                  <a:pt x="4673657" y="1828795"/>
                </a:cubicBezTo>
                <a:cubicBezTo>
                  <a:pt x="4595244" y="1793430"/>
                  <a:pt x="4520879" y="1804667"/>
                  <a:pt x="4460727" y="1838710"/>
                </a:cubicBezTo>
                <a:cubicBezTo>
                  <a:pt x="4430650" y="1855814"/>
                  <a:pt x="4403962" y="1878784"/>
                  <a:pt x="4381900" y="1905390"/>
                </a:cubicBezTo>
                <a:cubicBezTo>
                  <a:pt x="4359921" y="1932079"/>
                  <a:pt x="4341413" y="1962568"/>
                  <a:pt x="4329184" y="1995454"/>
                </a:cubicBezTo>
                <a:cubicBezTo>
                  <a:pt x="4333893" y="2027431"/>
                  <a:pt x="4338851" y="2055772"/>
                  <a:pt x="4346205" y="2081304"/>
                </a:cubicBezTo>
                <a:cubicBezTo>
                  <a:pt x="4349758" y="2094111"/>
                  <a:pt x="4353807" y="2106175"/>
                  <a:pt x="4357938" y="2117660"/>
                </a:cubicBezTo>
                <a:cubicBezTo>
                  <a:pt x="4361822" y="2129145"/>
                  <a:pt x="4366118" y="2140052"/>
                  <a:pt x="4370497" y="2150546"/>
                </a:cubicBezTo>
                <a:cubicBezTo>
                  <a:pt x="4379338" y="2171451"/>
                  <a:pt x="4388924" y="2190537"/>
                  <a:pt x="4398508" y="2208385"/>
                </a:cubicBezTo>
                <a:cubicBezTo>
                  <a:pt x="4407845" y="2226315"/>
                  <a:pt x="4416852" y="2243006"/>
                  <a:pt x="4425032" y="2259284"/>
                </a:cubicBezTo>
                <a:cubicBezTo>
                  <a:pt x="4433129" y="2275561"/>
                  <a:pt x="4440400" y="2291343"/>
                  <a:pt x="4445771" y="2307373"/>
                </a:cubicBezTo>
                <a:cubicBezTo>
                  <a:pt x="4451059" y="2323403"/>
                  <a:pt x="4453951" y="2339515"/>
                  <a:pt x="4454282" y="2356454"/>
                </a:cubicBezTo>
                <a:cubicBezTo>
                  <a:pt x="4454530" y="2373310"/>
                  <a:pt x="4451886" y="2390992"/>
                  <a:pt x="4445358" y="2409914"/>
                </a:cubicBezTo>
                <a:cubicBezTo>
                  <a:pt x="4438665" y="2428753"/>
                  <a:pt x="4427510" y="2448666"/>
                  <a:pt x="4411729" y="2470066"/>
                </a:cubicBezTo>
                <a:cubicBezTo>
                  <a:pt x="4384544" y="2481138"/>
                  <a:pt x="4357525" y="2491549"/>
                  <a:pt x="4330258" y="2501465"/>
                </a:cubicBezTo>
                <a:cubicBezTo>
                  <a:pt x="4455439" y="2516172"/>
                  <a:pt x="4581280" y="2528319"/>
                  <a:pt x="4707535" y="2537738"/>
                </a:cubicBezTo>
                <a:cubicBezTo>
                  <a:pt x="4755046" y="2571037"/>
                  <a:pt x="4802143" y="2606319"/>
                  <a:pt x="4848828" y="2643336"/>
                </a:cubicBezTo>
                <a:cubicBezTo>
                  <a:pt x="4872046" y="2661845"/>
                  <a:pt x="4895595" y="2680931"/>
                  <a:pt x="4918235" y="2700266"/>
                </a:cubicBezTo>
                <a:cubicBezTo>
                  <a:pt x="4940792" y="2719601"/>
                  <a:pt x="4963184" y="2739349"/>
                  <a:pt x="4985411" y="2759593"/>
                </a:cubicBezTo>
                <a:cubicBezTo>
                  <a:pt x="5007721" y="2779837"/>
                  <a:pt x="5029782" y="2800493"/>
                  <a:pt x="5051761" y="2821646"/>
                </a:cubicBezTo>
                <a:cubicBezTo>
                  <a:pt x="5073574" y="2842799"/>
                  <a:pt x="5095884" y="2864447"/>
                  <a:pt x="5116954" y="2886343"/>
                </a:cubicBezTo>
                <a:cubicBezTo>
                  <a:pt x="5159094" y="2930136"/>
                  <a:pt x="5200573" y="2975746"/>
                  <a:pt x="5241308" y="3023092"/>
                </a:cubicBezTo>
                <a:cubicBezTo>
                  <a:pt x="5229823" y="3012515"/>
                  <a:pt x="5216189" y="3004170"/>
                  <a:pt x="5216189" y="3004170"/>
                </a:cubicBezTo>
                <a:cubicBezTo>
                  <a:pt x="5204621" y="3012350"/>
                  <a:pt x="5194541" y="3020861"/>
                  <a:pt x="5185700" y="3029619"/>
                </a:cubicBezTo>
                <a:cubicBezTo>
                  <a:pt x="5176528" y="3038295"/>
                  <a:pt x="5168596" y="3047219"/>
                  <a:pt x="5161738" y="3056473"/>
                </a:cubicBezTo>
                <a:cubicBezTo>
                  <a:pt x="5148105" y="3074899"/>
                  <a:pt x="5138768" y="3094564"/>
                  <a:pt x="5132158" y="3115056"/>
                </a:cubicBezTo>
                <a:cubicBezTo>
                  <a:pt x="5128852" y="3125302"/>
                  <a:pt x="5126291" y="3135796"/>
                  <a:pt x="5124142" y="3146454"/>
                </a:cubicBezTo>
                <a:cubicBezTo>
                  <a:pt x="5121664" y="3156948"/>
                  <a:pt x="5119763" y="3167690"/>
                  <a:pt x="5118111" y="3178514"/>
                </a:cubicBezTo>
                <a:cubicBezTo>
                  <a:pt x="5114805" y="3200162"/>
                  <a:pt x="5112822" y="3222307"/>
                  <a:pt x="5110591" y="3244533"/>
                </a:cubicBezTo>
                <a:cubicBezTo>
                  <a:pt x="5109517" y="3255688"/>
                  <a:pt x="5108361" y="3266760"/>
                  <a:pt x="5106956" y="3277750"/>
                </a:cubicBezTo>
                <a:cubicBezTo>
                  <a:pt x="5105304" y="3288656"/>
                  <a:pt x="5103320" y="3299398"/>
                  <a:pt x="5101007" y="3309974"/>
                </a:cubicBezTo>
                <a:cubicBezTo>
                  <a:pt x="5096297" y="3331210"/>
                  <a:pt x="5090017" y="3351701"/>
                  <a:pt x="5080763" y="3370788"/>
                </a:cubicBezTo>
                <a:cubicBezTo>
                  <a:pt x="5076136" y="3380373"/>
                  <a:pt x="5070765" y="3389545"/>
                  <a:pt x="5064568" y="3398220"/>
                </a:cubicBezTo>
                <a:cubicBezTo>
                  <a:pt x="5058289" y="3406896"/>
                  <a:pt x="5050604" y="3414828"/>
                  <a:pt x="5042176" y="3422265"/>
                </a:cubicBezTo>
                <a:cubicBezTo>
                  <a:pt x="5025155" y="3437138"/>
                  <a:pt x="5004002" y="3449615"/>
                  <a:pt x="4977479" y="3458621"/>
                </a:cubicBezTo>
                <a:lnTo>
                  <a:pt x="4992187" y="3468867"/>
                </a:lnTo>
                <a:cubicBezTo>
                  <a:pt x="4969133" y="3456059"/>
                  <a:pt x="4951451" y="3451928"/>
                  <a:pt x="4938065" y="3454407"/>
                </a:cubicBezTo>
                <a:cubicBezTo>
                  <a:pt x="4924680" y="3456886"/>
                  <a:pt x="4915508" y="3465975"/>
                  <a:pt x="4908320" y="3479278"/>
                </a:cubicBezTo>
                <a:cubicBezTo>
                  <a:pt x="4894190" y="3505967"/>
                  <a:pt x="4890554" y="3551329"/>
                  <a:pt x="4885267" y="3598840"/>
                </a:cubicBezTo>
                <a:cubicBezTo>
                  <a:pt x="4879070" y="3645607"/>
                  <a:pt x="4871716" y="3694935"/>
                  <a:pt x="4854612" y="3727739"/>
                </a:cubicBezTo>
                <a:cubicBezTo>
                  <a:pt x="4836516" y="3759798"/>
                  <a:pt x="4809332" y="3775249"/>
                  <a:pt x="4765622" y="3754923"/>
                </a:cubicBezTo>
                <a:cubicBezTo>
                  <a:pt x="4747031" y="3761120"/>
                  <a:pt x="4732489" y="3769466"/>
                  <a:pt x="4721086" y="3779546"/>
                </a:cubicBezTo>
                <a:cubicBezTo>
                  <a:pt x="4709270" y="3789379"/>
                  <a:pt x="4700594" y="3800947"/>
                  <a:pt x="4694232" y="3813919"/>
                </a:cubicBezTo>
                <a:cubicBezTo>
                  <a:pt x="4681507" y="3839864"/>
                  <a:pt x="4677954" y="3871676"/>
                  <a:pt x="4677211" y="3905388"/>
                </a:cubicBezTo>
                <a:cubicBezTo>
                  <a:pt x="4675971" y="3938604"/>
                  <a:pt x="4677458" y="3973638"/>
                  <a:pt x="4676054" y="4006358"/>
                </a:cubicBezTo>
                <a:cubicBezTo>
                  <a:pt x="4675393" y="4022636"/>
                  <a:pt x="4673988" y="4038418"/>
                  <a:pt x="4671179" y="4052878"/>
                </a:cubicBezTo>
                <a:cubicBezTo>
                  <a:pt x="4669774" y="4060149"/>
                  <a:pt x="4668039" y="4067090"/>
                  <a:pt x="4665808" y="4073617"/>
                </a:cubicBezTo>
                <a:cubicBezTo>
                  <a:pt x="4664569" y="4077170"/>
                  <a:pt x="4663081" y="4080558"/>
                  <a:pt x="4661511" y="4083863"/>
                </a:cubicBezTo>
                <a:cubicBezTo>
                  <a:pt x="4658785" y="4071965"/>
                  <a:pt x="4625651" y="4055108"/>
                  <a:pt x="4590369" y="4049986"/>
                </a:cubicBezTo>
                <a:cubicBezTo>
                  <a:pt x="4568307" y="4046763"/>
                  <a:pt x="4545503" y="4048085"/>
                  <a:pt x="4528399" y="4058414"/>
                </a:cubicBezTo>
                <a:cubicBezTo>
                  <a:pt x="4511295" y="4068825"/>
                  <a:pt x="4499975" y="4088407"/>
                  <a:pt x="4499231" y="4121376"/>
                </a:cubicBezTo>
                <a:cubicBezTo>
                  <a:pt x="4490307" y="4135175"/>
                  <a:pt x="4506420" y="4202516"/>
                  <a:pt x="4506998" y="4266387"/>
                </a:cubicBezTo>
                <a:cubicBezTo>
                  <a:pt x="4507246" y="4282417"/>
                  <a:pt x="4506255" y="4297868"/>
                  <a:pt x="4503775" y="4311998"/>
                </a:cubicBezTo>
                <a:cubicBezTo>
                  <a:pt x="4501379" y="4326127"/>
                  <a:pt x="4497413" y="4339099"/>
                  <a:pt x="4491547" y="4349841"/>
                </a:cubicBezTo>
                <a:cubicBezTo>
                  <a:pt x="4479814" y="4371324"/>
                  <a:pt x="4460148" y="4383884"/>
                  <a:pt x="4429246" y="4379174"/>
                </a:cubicBezTo>
                <a:cubicBezTo>
                  <a:pt x="4413877" y="4376860"/>
                  <a:pt x="4399252" y="4376694"/>
                  <a:pt x="4385123" y="4378347"/>
                </a:cubicBezTo>
                <a:cubicBezTo>
                  <a:pt x="4371076" y="4380083"/>
                  <a:pt x="4357690" y="4383801"/>
                  <a:pt x="4344883" y="4389006"/>
                </a:cubicBezTo>
                <a:cubicBezTo>
                  <a:pt x="4331993" y="4394212"/>
                  <a:pt x="4319682" y="4400987"/>
                  <a:pt x="4307618" y="4408837"/>
                </a:cubicBezTo>
                <a:cubicBezTo>
                  <a:pt x="4295555" y="4416604"/>
                  <a:pt x="4283987" y="4425858"/>
                  <a:pt x="4272006" y="4434782"/>
                </a:cubicBezTo>
                <a:cubicBezTo>
                  <a:pt x="4248291" y="4453043"/>
                  <a:pt x="4225073" y="4473864"/>
                  <a:pt x="4201276" y="4493282"/>
                </a:cubicBezTo>
                <a:cubicBezTo>
                  <a:pt x="4177810" y="4513112"/>
                  <a:pt x="4152526" y="4529638"/>
                  <a:pt x="4126829" y="4541702"/>
                </a:cubicBezTo>
                <a:lnTo>
                  <a:pt x="4172687" y="4581033"/>
                </a:lnTo>
                <a:cubicBezTo>
                  <a:pt x="4145668" y="4591361"/>
                  <a:pt x="4118979" y="4602350"/>
                  <a:pt x="4092539" y="4614001"/>
                </a:cubicBezTo>
                <a:cubicBezTo>
                  <a:pt x="4065850" y="4625155"/>
                  <a:pt x="4039079" y="4636393"/>
                  <a:pt x="4012638" y="4648456"/>
                </a:cubicBezTo>
                <a:cubicBezTo>
                  <a:pt x="3999418" y="4654406"/>
                  <a:pt x="3986197" y="4660603"/>
                  <a:pt x="3973059" y="4666800"/>
                </a:cubicBezTo>
                <a:cubicBezTo>
                  <a:pt x="3959839" y="4673080"/>
                  <a:pt x="3946371" y="4678698"/>
                  <a:pt x="3933068" y="4684813"/>
                </a:cubicBezTo>
                <a:cubicBezTo>
                  <a:pt x="3906379" y="4696876"/>
                  <a:pt x="3879773" y="4709353"/>
                  <a:pt x="3853250" y="4721995"/>
                </a:cubicBezTo>
                <a:cubicBezTo>
                  <a:pt x="3745999" y="4770167"/>
                  <a:pt x="3637675" y="4820487"/>
                  <a:pt x="3526128" y="4858082"/>
                </a:cubicBezTo>
                <a:cubicBezTo>
                  <a:pt x="3470767" y="4878243"/>
                  <a:pt x="3414333" y="4893530"/>
                  <a:pt x="3358476" y="4907328"/>
                </a:cubicBezTo>
                <a:cubicBezTo>
                  <a:pt x="3351453" y="4908981"/>
                  <a:pt x="3344430" y="4910634"/>
                  <a:pt x="3337489" y="4912286"/>
                </a:cubicBezTo>
                <a:cubicBezTo>
                  <a:pt x="3330466" y="4913608"/>
                  <a:pt x="3323442" y="4915013"/>
                  <a:pt x="3316419" y="4916334"/>
                </a:cubicBezTo>
                <a:cubicBezTo>
                  <a:pt x="3302373" y="4918896"/>
                  <a:pt x="3288326" y="4921375"/>
                  <a:pt x="3274362" y="4923606"/>
                </a:cubicBezTo>
                <a:cubicBezTo>
                  <a:pt x="3246351" y="4927902"/>
                  <a:pt x="3218588" y="4932116"/>
                  <a:pt x="3190825" y="4934182"/>
                </a:cubicBezTo>
                <a:cubicBezTo>
                  <a:pt x="3079857" y="4942362"/>
                  <a:pt x="2971615" y="4933108"/>
                  <a:pt x="2873619" y="4895347"/>
                </a:cubicBezTo>
                <a:cubicBezTo>
                  <a:pt x="2891549" y="4847341"/>
                  <a:pt x="2893697" y="4837178"/>
                  <a:pt x="2888822" y="4845440"/>
                </a:cubicBezTo>
                <a:cubicBezTo>
                  <a:pt x="2883947" y="4853703"/>
                  <a:pt x="2871470" y="4880392"/>
                  <a:pt x="2858663" y="4906006"/>
                </a:cubicBezTo>
                <a:cubicBezTo>
                  <a:pt x="2845938" y="4931621"/>
                  <a:pt x="2832801" y="4956161"/>
                  <a:pt x="2828256" y="4960210"/>
                </a:cubicBezTo>
                <a:cubicBezTo>
                  <a:pt x="2823629" y="4964259"/>
                  <a:pt x="2828008" y="4947898"/>
                  <a:pt x="2848169" y="4891546"/>
                </a:cubicBezTo>
                <a:lnTo>
                  <a:pt x="2811235" y="4887580"/>
                </a:lnTo>
                <a:cubicBezTo>
                  <a:pt x="2798923" y="4886176"/>
                  <a:pt x="2786695" y="4885019"/>
                  <a:pt x="2774466" y="4883036"/>
                </a:cubicBezTo>
                <a:lnTo>
                  <a:pt x="2701423" y="4871799"/>
                </a:lnTo>
                <a:cubicBezTo>
                  <a:pt x="2696383" y="4885184"/>
                  <a:pt x="2695143" y="4895347"/>
                  <a:pt x="2694978" y="4903940"/>
                </a:cubicBezTo>
                <a:cubicBezTo>
                  <a:pt x="2652342" y="4933438"/>
                  <a:pt x="2605079" y="5012100"/>
                  <a:pt x="2553685" y="5055892"/>
                </a:cubicBezTo>
                <a:cubicBezTo>
                  <a:pt x="2540878" y="5066799"/>
                  <a:pt x="2527988" y="5075475"/>
                  <a:pt x="2515098" y="5080598"/>
                </a:cubicBezTo>
                <a:cubicBezTo>
                  <a:pt x="2508653" y="5083159"/>
                  <a:pt x="2502208" y="5084812"/>
                  <a:pt x="2495846" y="5085390"/>
                </a:cubicBezTo>
                <a:cubicBezTo>
                  <a:pt x="2489484" y="5085721"/>
                  <a:pt x="2483204" y="5085060"/>
                  <a:pt x="2476924" y="5083159"/>
                </a:cubicBezTo>
                <a:cubicBezTo>
                  <a:pt x="2451971" y="5075475"/>
                  <a:pt x="2427926" y="5048043"/>
                  <a:pt x="2408096" y="4990121"/>
                </a:cubicBezTo>
                <a:cubicBezTo>
                  <a:pt x="2411979" y="4946411"/>
                  <a:pt x="2404708" y="4927820"/>
                  <a:pt x="2392644" y="4922118"/>
                </a:cubicBezTo>
                <a:cubicBezTo>
                  <a:pt x="2386612" y="4919309"/>
                  <a:pt x="2379341" y="4919640"/>
                  <a:pt x="2371740" y="4921705"/>
                </a:cubicBezTo>
                <a:cubicBezTo>
                  <a:pt x="2364138" y="4923606"/>
                  <a:pt x="2356123" y="4926994"/>
                  <a:pt x="2348521" y="4930712"/>
                </a:cubicBezTo>
                <a:cubicBezTo>
                  <a:pt x="2317949" y="4945254"/>
                  <a:pt x="2294566" y="4962854"/>
                  <a:pt x="2333896" y="4887828"/>
                </a:cubicBezTo>
                <a:cubicBezTo>
                  <a:pt x="2305886" y="4902205"/>
                  <a:pt x="2278618" y="4913608"/>
                  <a:pt x="2252260" y="4922366"/>
                </a:cubicBezTo>
                <a:cubicBezTo>
                  <a:pt x="2245733" y="4924597"/>
                  <a:pt x="2239122" y="4926581"/>
                  <a:pt x="2232677" y="4928481"/>
                </a:cubicBezTo>
                <a:cubicBezTo>
                  <a:pt x="2229455" y="4929390"/>
                  <a:pt x="2226233" y="4930298"/>
                  <a:pt x="2223010" y="4931208"/>
                </a:cubicBezTo>
                <a:cubicBezTo>
                  <a:pt x="2219622" y="4931868"/>
                  <a:pt x="2216152" y="4932529"/>
                  <a:pt x="2212764" y="4933191"/>
                </a:cubicBezTo>
                <a:cubicBezTo>
                  <a:pt x="2199213" y="4935752"/>
                  <a:pt x="2185745" y="4937652"/>
                  <a:pt x="2172607" y="4939057"/>
                </a:cubicBezTo>
                <a:cubicBezTo>
                  <a:pt x="2146332" y="4941784"/>
                  <a:pt x="2120883" y="4942279"/>
                  <a:pt x="2096342" y="4940958"/>
                </a:cubicBezTo>
                <a:cubicBezTo>
                  <a:pt x="2071884" y="4939057"/>
                  <a:pt x="2048336" y="4935008"/>
                  <a:pt x="2025613" y="4929720"/>
                </a:cubicBezTo>
                <a:cubicBezTo>
                  <a:pt x="2002973" y="4924267"/>
                  <a:pt x="1980994" y="4917987"/>
                  <a:pt x="1959924" y="4909477"/>
                </a:cubicBezTo>
                <a:cubicBezTo>
                  <a:pt x="1938854" y="4901048"/>
                  <a:pt x="1918528" y="4891464"/>
                  <a:pt x="1898697" y="4881218"/>
                </a:cubicBezTo>
                <a:cubicBezTo>
                  <a:pt x="1858953" y="4861305"/>
                  <a:pt x="1822019" y="4836269"/>
                  <a:pt x="1785250" y="4811728"/>
                </a:cubicBezTo>
                <a:cubicBezTo>
                  <a:pt x="1711710" y="4762317"/>
                  <a:pt x="1641725" y="4709601"/>
                  <a:pt x="1554470" y="4671923"/>
                </a:cubicBezTo>
                <a:cubicBezTo>
                  <a:pt x="1532574" y="4662586"/>
                  <a:pt x="1510099" y="4653166"/>
                  <a:pt x="1485642" y="4645482"/>
                </a:cubicBezTo>
                <a:cubicBezTo>
                  <a:pt x="1473413" y="4641598"/>
                  <a:pt x="1460854" y="4637963"/>
                  <a:pt x="1447798" y="4634658"/>
                </a:cubicBezTo>
                <a:cubicBezTo>
                  <a:pt x="1441271" y="4633005"/>
                  <a:pt x="1434578" y="4631518"/>
                  <a:pt x="1427885" y="4629948"/>
                </a:cubicBezTo>
                <a:cubicBezTo>
                  <a:pt x="1421275" y="4628295"/>
                  <a:pt x="1414500" y="4626643"/>
                  <a:pt x="1407559" y="4625155"/>
                </a:cubicBezTo>
                <a:cubicBezTo>
                  <a:pt x="1379879" y="4619041"/>
                  <a:pt x="1350215" y="4614331"/>
                  <a:pt x="1317908" y="4610861"/>
                </a:cubicBezTo>
                <a:cubicBezTo>
                  <a:pt x="1301630" y="4609291"/>
                  <a:pt x="1285188" y="4607391"/>
                  <a:pt x="1267918" y="4605986"/>
                </a:cubicBezTo>
                <a:cubicBezTo>
                  <a:pt x="1250732" y="4604581"/>
                  <a:pt x="1232719" y="4603507"/>
                  <a:pt x="1213963" y="4602681"/>
                </a:cubicBezTo>
                <a:lnTo>
                  <a:pt x="1255442" y="4597310"/>
                </a:lnTo>
                <a:cubicBezTo>
                  <a:pt x="1228918" y="4568390"/>
                  <a:pt x="1202395" y="4540132"/>
                  <a:pt x="1177772" y="4509890"/>
                </a:cubicBezTo>
                <a:cubicBezTo>
                  <a:pt x="1157776" y="4556409"/>
                  <a:pt x="1138276" y="4603424"/>
                  <a:pt x="1119520" y="4650687"/>
                </a:cubicBezTo>
                <a:cubicBezTo>
                  <a:pt x="1122990" y="4616066"/>
                  <a:pt x="1108778" y="4592765"/>
                  <a:pt x="1086469" y="4575331"/>
                </a:cubicBezTo>
                <a:cubicBezTo>
                  <a:pt x="1064159" y="4557897"/>
                  <a:pt x="1033504" y="4546246"/>
                  <a:pt x="1005907" y="4534265"/>
                </a:cubicBezTo>
                <a:cubicBezTo>
                  <a:pt x="950216" y="4510882"/>
                  <a:pt x="903036" y="4490390"/>
                  <a:pt x="952943" y="4442549"/>
                </a:cubicBezTo>
                <a:cubicBezTo>
                  <a:pt x="959883" y="4442714"/>
                  <a:pt x="966907" y="4442714"/>
                  <a:pt x="974013" y="4442632"/>
                </a:cubicBezTo>
                <a:cubicBezTo>
                  <a:pt x="1022845" y="4394460"/>
                  <a:pt x="1014831" y="4361161"/>
                  <a:pt x="994091" y="4330176"/>
                </a:cubicBezTo>
                <a:cubicBezTo>
                  <a:pt x="983597" y="4314724"/>
                  <a:pt x="969799" y="4299768"/>
                  <a:pt x="958148" y="4283904"/>
                </a:cubicBezTo>
                <a:cubicBezTo>
                  <a:pt x="946498" y="4268040"/>
                  <a:pt x="937574" y="4250688"/>
                  <a:pt x="936004" y="4231766"/>
                </a:cubicBezTo>
                <a:cubicBezTo>
                  <a:pt x="889815" y="4282830"/>
                  <a:pt x="885436" y="4307866"/>
                  <a:pt x="888493" y="4318525"/>
                </a:cubicBezTo>
                <a:cubicBezTo>
                  <a:pt x="877256" y="4312411"/>
                  <a:pt x="847840" y="4303735"/>
                  <a:pt x="776450" y="4296959"/>
                </a:cubicBezTo>
                <a:cubicBezTo>
                  <a:pt x="773145" y="4262669"/>
                  <a:pt x="766783" y="4231766"/>
                  <a:pt x="756868" y="4204251"/>
                </a:cubicBezTo>
                <a:cubicBezTo>
                  <a:pt x="747118" y="4176571"/>
                  <a:pt x="733980" y="4152113"/>
                  <a:pt x="719933" y="4128647"/>
                </a:cubicBezTo>
                <a:cubicBezTo>
                  <a:pt x="705556" y="4105429"/>
                  <a:pt x="689196" y="4084028"/>
                  <a:pt x="672009" y="4063619"/>
                </a:cubicBezTo>
                <a:cubicBezTo>
                  <a:pt x="654905" y="4043128"/>
                  <a:pt x="637802" y="4022967"/>
                  <a:pt x="620532" y="4003384"/>
                </a:cubicBezTo>
                <a:cubicBezTo>
                  <a:pt x="585829" y="3964466"/>
                  <a:pt x="554761" y="3924557"/>
                  <a:pt x="535674" y="3881426"/>
                </a:cubicBezTo>
                <a:cubicBezTo>
                  <a:pt x="525924" y="3860025"/>
                  <a:pt x="520305" y="3837137"/>
                  <a:pt x="519148" y="3813175"/>
                </a:cubicBezTo>
                <a:cubicBezTo>
                  <a:pt x="517992" y="3789213"/>
                  <a:pt x="521462" y="3764012"/>
                  <a:pt x="531047" y="3737406"/>
                </a:cubicBezTo>
                <a:cubicBezTo>
                  <a:pt x="489320" y="3737489"/>
                  <a:pt x="448337" y="3736001"/>
                  <a:pt x="406527" y="3734018"/>
                </a:cubicBezTo>
                <a:cubicBezTo>
                  <a:pt x="410246" y="3699150"/>
                  <a:pt x="406031" y="3667503"/>
                  <a:pt x="397356" y="3637096"/>
                </a:cubicBezTo>
                <a:cubicBezTo>
                  <a:pt x="388928" y="3606524"/>
                  <a:pt x="375046" y="3577687"/>
                  <a:pt x="357777" y="3549429"/>
                </a:cubicBezTo>
                <a:cubicBezTo>
                  <a:pt x="340673" y="3521170"/>
                  <a:pt x="321338" y="3492829"/>
                  <a:pt x="300186" y="3464570"/>
                </a:cubicBezTo>
                <a:cubicBezTo>
                  <a:pt x="278785" y="3436394"/>
                  <a:pt x="257798" y="3407392"/>
                  <a:pt x="237472" y="3377811"/>
                </a:cubicBezTo>
                <a:cubicBezTo>
                  <a:pt x="227308" y="3363021"/>
                  <a:pt x="217476" y="3348066"/>
                  <a:pt x="208139" y="3332945"/>
                </a:cubicBezTo>
                <a:cubicBezTo>
                  <a:pt x="198967" y="3317741"/>
                  <a:pt x="190870" y="3302207"/>
                  <a:pt x="183351" y="3286591"/>
                </a:cubicBezTo>
                <a:cubicBezTo>
                  <a:pt x="175914" y="3270974"/>
                  <a:pt x="169304" y="3255110"/>
                  <a:pt x="163850" y="3239162"/>
                </a:cubicBezTo>
                <a:cubicBezTo>
                  <a:pt x="158397" y="3223215"/>
                  <a:pt x="154018" y="3207103"/>
                  <a:pt x="151787" y="3190660"/>
                </a:cubicBezTo>
                <a:cubicBezTo>
                  <a:pt x="146912" y="3157857"/>
                  <a:pt x="147903" y="3124641"/>
                  <a:pt x="156992" y="3091590"/>
                </a:cubicBezTo>
                <a:cubicBezTo>
                  <a:pt x="166247" y="3058456"/>
                  <a:pt x="184838" y="3025157"/>
                  <a:pt x="213262" y="2992850"/>
                </a:cubicBezTo>
                <a:cubicBezTo>
                  <a:pt x="205495" y="2971780"/>
                  <a:pt x="197232" y="2951206"/>
                  <a:pt x="190374" y="2930797"/>
                </a:cubicBezTo>
                <a:cubicBezTo>
                  <a:pt x="183268" y="2910223"/>
                  <a:pt x="176410" y="2890144"/>
                  <a:pt x="169634" y="2870479"/>
                </a:cubicBezTo>
                <a:cubicBezTo>
                  <a:pt x="163024" y="2850648"/>
                  <a:pt x="155753" y="2831148"/>
                  <a:pt x="149886" y="2811813"/>
                </a:cubicBezTo>
                <a:cubicBezTo>
                  <a:pt x="143772" y="2792313"/>
                  <a:pt x="137823" y="2773144"/>
                  <a:pt x="131956" y="2754305"/>
                </a:cubicBezTo>
                <a:cubicBezTo>
                  <a:pt x="126090" y="2735218"/>
                  <a:pt x="120306" y="2716379"/>
                  <a:pt x="114522" y="2697788"/>
                </a:cubicBezTo>
                <a:cubicBezTo>
                  <a:pt x="109316" y="2678948"/>
                  <a:pt x="104111" y="2660357"/>
                  <a:pt x="98988" y="2641849"/>
                </a:cubicBezTo>
                <a:cubicBezTo>
                  <a:pt x="88825" y="2604666"/>
                  <a:pt x="78414" y="2567732"/>
                  <a:pt x="70068" y="2530467"/>
                </a:cubicBezTo>
                <a:cubicBezTo>
                  <a:pt x="34291" y="2381407"/>
                  <a:pt x="6528" y="2227224"/>
                  <a:pt x="0" y="2037016"/>
                </a:cubicBezTo>
                <a:cubicBezTo>
                  <a:pt x="1653" y="2031067"/>
                  <a:pt x="3388" y="2025117"/>
                  <a:pt x="5040" y="2019003"/>
                </a:cubicBezTo>
                <a:cubicBezTo>
                  <a:pt x="6858" y="2012475"/>
                  <a:pt x="8676" y="2005783"/>
                  <a:pt x="10494" y="1999007"/>
                </a:cubicBezTo>
                <a:cubicBezTo>
                  <a:pt x="14047" y="1985456"/>
                  <a:pt x="17517" y="1971575"/>
                  <a:pt x="20905" y="1957363"/>
                </a:cubicBezTo>
                <a:cubicBezTo>
                  <a:pt x="27680" y="1928939"/>
                  <a:pt x="34125" y="1899441"/>
                  <a:pt x="42388" y="1869530"/>
                </a:cubicBezTo>
                <a:cubicBezTo>
                  <a:pt x="50403" y="1839619"/>
                  <a:pt x="58500" y="1809295"/>
                  <a:pt x="68085" y="1779466"/>
                </a:cubicBezTo>
                <a:cubicBezTo>
                  <a:pt x="78166" y="1749720"/>
                  <a:pt x="89155" y="1720386"/>
                  <a:pt x="101384" y="1692376"/>
                </a:cubicBezTo>
                <a:cubicBezTo>
                  <a:pt x="104441" y="1685352"/>
                  <a:pt x="107581" y="1678412"/>
                  <a:pt x="110804" y="1671636"/>
                </a:cubicBezTo>
                <a:cubicBezTo>
                  <a:pt x="114191" y="1664861"/>
                  <a:pt x="117744" y="1658168"/>
                  <a:pt x="121297" y="1651640"/>
                </a:cubicBezTo>
                <a:cubicBezTo>
                  <a:pt x="128486" y="1638585"/>
                  <a:pt x="136005" y="1625861"/>
                  <a:pt x="143937" y="1613797"/>
                </a:cubicBezTo>
                <a:cubicBezTo>
                  <a:pt x="159884" y="1589670"/>
                  <a:pt x="176988" y="1567608"/>
                  <a:pt x="197067" y="1549265"/>
                </a:cubicBezTo>
                <a:cubicBezTo>
                  <a:pt x="216897" y="1530839"/>
                  <a:pt x="238463" y="1515635"/>
                  <a:pt x="262012" y="1504563"/>
                </a:cubicBezTo>
                <a:cubicBezTo>
                  <a:pt x="273745" y="1499027"/>
                  <a:pt x="285974" y="1494483"/>
                  <a:pt x="298864" y="1491178"/>
                </a:cubicBezTo>
                <a:cubicBezTo>
                  <a:pt x="311836" y="1487955"/>
                  <a:pt x="325305" y="1485807"/>
                  <a:pt x="339351" y="1484898"/>
                </a:cubicBezTo>
                <a:cubicBezTo>
                  <a:pt x="354307" y="1470438"/>
                  <a:pt x="367692" y="1456226"/>
                  <a:pt x="379921" y="1442180"/>
                </a:cubicBezTo>
                <a:cubicBezTo>
                  <a:pt x="392067" y="1428050"/>
                  <a:pt x="402974" y="1414169"/>
                  <a:pt x="413385" y="1400618"/>
                </a:cubicBezTo>
                <a:cubicBezTo>
                  <a:pt x="433877" y="1373351"/>
                  <a:pt x="449741" y="1346167"/>
                  <a:pt x="463127" y="1319147"/>
                </a:cubicBezTo>
                <a:cubicBezTo>
                  <a:pt x="476926" y="1292376"/>
                  <a:pt x="487585" y="1265440"/>
                  <a:pt x="496509" y="1238173"/>
                </a:cubicBezTo>
                <a:cubicBezTo>
                  <a:pt x="500805" y="1224456"/>
                  <a:pt x="505184" y="1210988"/>
                  <a:pt x="509233" y="1197437"/>
                </a:cubicBezTo>
                <a:cubicBezTo>
                  <a:pt x="513282" y="1183886"/>
                  <a:pt x="517083" y="1170253"/>
                  <a:pt x="520718" y="1156537"/>
                </a:cubicBezTo>
                <a:cubicBezTo>
                  <a:pt x="534848" y="1101424"/>
                  <a:pt x="549473" y="1047138"/>
                  <a:pt x="571039" y="993017"/>
                </a:cubicBezTo>
                <a:cubicBezTo>
                  <a:pt x="593926" y="940135"/>
                  <a:pt x="624333" y="887750"/>
                  <a:pt x="673744" y="842965"/>
                </a:cubicBezTo>
                <a:cubicBezTo>
                  <a:pt x="707622" y="890807"/>
                  <a:pt x="734228" y="908159"/>
                  <a:pt x="756372" y="908572"/>
                </a:cubicBezTo>
                <a:cubicBezTo>
                  <a:pt x="767527" y="908737"/>
                  <a:pt x="777524" y="904606"/>
                  <a:pt x="787109" y="897665"/>
                </a:cubicBezTo>
                <a:cubicBezTo>
                  <a:pt x="796694" y="890724"/>
                  <a:pt x="806114" y="881387"/>
                  <a:pt x="815451" y="870563"/>
                </a:cubicBezTo>
                <a:cubicBezTo>
                  <a:pt x="834290" y="849245"/>
                  <a:pt x="853046" y="822143"/>
                  <a:pt x="876099" y="803635"/>
                </a:cubicBezTo>
                <a:cubicBezTo>
                  <a:pt x="899152" y="785126"/>
                  <a:pt x="925428" y="774219"/>
                  <a:pt x="956826" y="783887"/>
                </a:cubicBezTo>
                <a:cubicBezTo>
                  <a:pt x="921627" y="746952"/>
                  <a:pt x="912372" y="722908"/>
                  <a:pt x="917578" y="705308"/>
                </a:cubicBezTo>
                <a:cubicBezTo>
                  <a:pt x="922949" y="687956"/>
                  <a:pt x="942614" y="677215"/>
                  <a:pt x="964263" y="666804"/>
                </a:cubicBezTo>
                <a:cubicBezTo>
                  <a:pt x="1007394" y="645238"/>
                  <a:pt x="1059036" y="628052"/>
                  <a:pt x="1028216" y="549555"/>
                </a:cubicBezTo>
                <a:lnTo>
                  <a:pt x="1100763" y="643751"/>
                </a:lnTo>
                <a:cubicBezTo>
                  <a:pt x="1211649" y="580458"/>
                  <a:pt x="1327080" y="527246"/>
                  <a:pt x="1445320" y="484445"/>
                </a:cubicBezTo>
                <a:lnTo>
                  <a:pt x="1432760" y="523197"/>
                </a:lnTo>
                <a:cubicBezTo>
                  <a:pt x="1451847" y="569551"/>
                  <a:pt x="1465233" y="561123"/>
                  <a:pt x="1481924" y="543110"/>
                </a:cubicBezTo>
                <a:cubicBezTo>
                  <a:pt x="1498532" y="525263"/>
                  <a:pt x="1519023" y="497087"/>
                  <a:pt x="1549265" y="506506"/>
                </a:cubicBezTo>
                <a:cubicBezTo>
                  <a:pt x="1553231" y="453873"/>
                  <a:pt x="1558684" y="400743"/>
                  <a:pt x="1565708" y="347283"/>
                </a:cubicBezTo>
                <a:cubicBezTo>
                  <a:pt x="1576119" y="396364"/>
                  <a:pt x="1587026" y="445362"/>
                  <a:pt x="1598428" y="494195"/>
                </a:cubicBezTo>
                <a:cubicBezTo>
                  <a:pt x="1621646" y="502210"/>
                  <a:pt x="1632553" y="497335"/>
                  <a:pt x="1639411" y="486759"/>
                </a:cubicBezTo>
                <a:cubicBezTo>
                  <a:pt x="1646352" y="476513"/>
                  <a:pt x="1649244" y="460566"/>
                  <a:pt x="1655854" y="446767"/>
                </a:cubicBezTo>
                <a:cubicBezTo>
                  <a:pt x="1654697" y="460070"/>
                  <a:pt x="1659242" y="477917"/>
                  <a:pt x="1664778" y="496178"/>
                </a:cubicBezTo>
                <a:cubicBezTo>
                  <a:pt x="1714850" y="511960"/>
                  <a:pt x="1753933" y="496095"/>
                  <a:pt x="1779630" y="461309"/>
                </a:cubicBezTo>
                <a:cubicBezTo>
                  <a:pt x="1804915" y="426110"/>
                  <a:pt x="1816400" y="369758"/>
                  <a:pt x="1803841" y="303821"/>
                </a:cubicBezTo>
                <a:cubicBezTo>
                  <a:pt x="1846807" y="315885"/>
                  <a:pt x="1848708" y="399504"/>
                  <a:pt x="1884072" y="379508"/>
                </a:cubicBezTo>
                <a:cubicBezTo>
                  <a:pt x="1906960" y="360504"/>
                  <a:pt x="1907125" y="339516"/>
                  <a:pt x="1897375" y="319438"/>
                </a:cubicBezTo>
                <a:cubicBezTo>
                  <a:pt x="1887625" y="299277"/>
                  <a:pt x="1867795" y="280190"/>
                  <a:pt x="1851600" y="264904"/>
                </a:cubicBezTo>
                <a:cubicBezTo>
                  <a:pt x="1873165" y="271184"/>
                  <a:pt x="1890848" y="281099"/>
                  <a:pt x="1906960" y="291179"/>
                </a:cubicBezTo>
                <a:cubicBezTo>
                  <a:pt x="1923072" y="301343"/>
                  <a:pt x="1937863" y="312249"/>
                  <a:pt x="1953645" y="319686"/>
                </a:cubicBezTo>
                <a:cubicBezTo>
                  <a:pt x="1969426" y="327205"/>
                  <a:pt x="1986200" y="331667"/>
                  <a:pt x="2006691" y="329766"/>
                </a:cubicBezTo>
                <a:cubicBezTo>
                  <a:pt x="2027183" y="327618"/>
                  <a:pt x="2051475" y="320347"/>
                  <a:pt x="2082957" y="303656"/>
                </a:cubicBezTo>
                <a:cubicBezTo>
                  <a:pt x="2067009" y="325883"/>
                  <a:pt x="2051558" y="348275"/>
                  <a:pt x="2036685" y="370584"/>
                </a:cubicBezTo>
                <a:cubicBezTo>
                  <a:pt x="2071884" y="336955"/>
                  <a:pt x="2106423" y="362074"/>
                  <a:pt x="2141457" y="375211"/>
                </a:cubicBezTo>
                <a:cubicBezTo>
                  <a:pt x="2159139" y="382152"/>
                  <a:pt x="2177235" y="386284"/>
                  <a:pt x="2196983" y="378517"/>
                </a:cubicBezTo>
                <a:cubicBezTo>
                  <a:pt x="2206898" y="374633"/>
                  <a:pt x="2217226" y="367858"/>
                  <a:pt x="2228381" y="356951"/>
                </a:cubicBezTo>
                <a:cubicBezTo>
                  <a:pt x="2234000" y="351580"/>
                  <a:pt x="2239701" y="345052"/>
                  <a:pt x="2245733" y="337533"/>
                </a:cubicBezTo>
                <a:cubicBezTo>
                  <a:pt x="2251764" y="330097"/>
                  <a:pt x="2257961" y="321586"/>
                  <a:pt x="2264572" y="311754"/>
                </a:cubicBezTo>
                <a:cubicBezTo>
                  <a:pt x="2265398" y="244743"/>
                  <a:pt x="2266637" y="177732"/>
                  <a:pt x="2268290" y="110638"/>
                </a:cubicBezTo>
                <a:cubicBezTo>
                  <a:pt x="2230034" y="140467"/>
                  <a:pt x="2193264" y="172857"/>
                  <a:pt x="2157982" y="204751"/>
                </a:cubicBezTo>
                <a:cubicBezTo>
                  <a:pt x="2172194" y="187234"/>
                  <a:pt x="2186819" y="169717"/>
                  <a:pt x="2201692" y="152283"/>
                </a:cubicBezTo>
                <a:cubicBezTo>
                  <a:pt x="2216648" y="134848"/>
                  <a:pt x="2231851" y="117249"/>
                  <a:pt x="2247468" y="100558"/>
                </a:cubicBezTo>
                <a:cubicBezTo>
                  <a:pt x="2278618" y="66681"/>
                  <a:pt x="2311256" y="33216"/>
                  <a:pt x="23451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A6D00499-A4C9-477D-A017-AECB0FD26C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7405" y="1524179"/>
            <a:ext cx="10637190" cy="1974201"/>
          </a:xfrm>
          <a:custGeom>
            <a:avLst/>
            <a:gdLst>
              <a:gd name="connsiteX0" fmla="*/ 1716161 w 10637190"/>
              <a:gd name="connsiteY0" fmla="*/ 1357807 h 1974201"/>
              <a:gd name="connsiteX1" fmla="*/ 1689930 w 10637190"/>
              <a:gd name="connsiteY1" fmla="*/ 1371003 h 1974201"/>
              <a:gd name="connsiteX2" fmla="*/ 1716161 w 10637190"/>
              <a:gd name="connsiteY2" fmla="*/ 1421765 h 1974201"/>
              <a:gd name="connsiteX3" fmla="*/ 7057831 w 10637190"/>
              <a:gd name="connsiteY3" fmla="*/ 938400 h 1974201"/>
              <a:gd name="connsiteX4" fmla="*/ 6903671 w 10637190"/>
              <a:gd name="connsiteY4" fmla="*/ 1437557 h 1974201"/>
              <a:gd name="connsiteX5" fmla="*/ 7213043 w 10637190"/>
              <a:gd name="connsiteY5" fmla="*/ 1437557 h 1974201"/>
              <a:gd name="connsiteX6" fmla="*/ 1177007 w 10637190"/>
              <a:gd name="connsiteY6" fmla="*/ 794685 h 1974201"/>
              <a:gd name="connsiteX7" fmla="*/ 1177007 w 10637190"/>
              <a:gd name="connsiteY7" fmla="*/ 1191015 h 1974201"/>
              <a:gd name="connsiteX8" fmla="*/ 1396426 w 10637190"/>
              <a:gd name="connsiteY8" fmla="*/ 1191015 h 1974201"/>
              <a:gd name="connsiteX9" fmla="*/ 1545162 w 10637190"/>
              <a:gd name="connsiteY9" fmla="*/ 1139035 h 1974201"/>
              <a:gd name="connsiteX10" fmla="*/ 1595037 w 10637190"/>
              <a:gd name="connsiteY10" fmla="*/ 993862 h 1974201"/>
              <a:gd name="connsiteX11" fmla="*/ 1544676 w 10637190"/>
              <a:gd name="connsiteY11" fmla="*/ 847718 h 1974201"/>
              <a:gd name="connsiteX12" fmla="*/ 1396426 w 10637190"/>
              <a:gd name="connsiteY12" fmla="*/ 794685 h 1974201"/>
              <a:gd name="connsiteX13" fmla="*/ 3001663 w 10637190"/>
              <a:gd name="connsiteY13" fmla="*/ 721005 h 1974201"/>
              <a:gd name="connsiteX14" fmla="*/ 2854872 w 10637190"/>
              <a:gd name="connsiteY14" fmla="*/ 761974 h 1974201"/>
              <a:gd name="connsiteX15" fmla="*/ 2801030 w 10637190"/>
              <a:gd name="connsiteY15" fmla="*/ 866259 h 1974201"/>
              <a:gd name="connsiteX16" fmla="*/ 2860296 w 10637190"/>
              <a:gd name="connsiteY16" fmla="*/ 966576 h 1974201"/>
              <a:gd name="connsiteX17" fmla="*/ 3068867 w 10637190"/>
              <a:gd name="connsiteY17" fmla="*/ 1059526 h 1974201"/>
              <a:gd name="connsiteX18" fmla="*/ 3313952 w 10637190"/>
              <a:gd name="connsiteY18" fmla="*/ 1162758 h 1974201"/>
              <a:gd name="connsiteX19" fmla="*/ 3408824 w 10637190"/>
              <a:gd name="connsiteY19" fmla="*/ 1229900 h 1974201"/>
              <a:gd name="connsiteX20" fmla="*/ 3479040 w 10637190"/>
              <a:gd name="connsiteY20" fmla="*/ 1307848 h 1974201"/>
              <a:gd name="connsiteX21" fmla="*/ 3479040 w 10637190"/>
              <a:gd name="connsiteY21" fmla="*/ 905770 h 1974201"/>
              <a:gd name="connsiteX22" fmla="*/ 3201328 w 10637190"/>
              <a:gd name="connsiteY22" fmla="*/ 905770 h 1974201"/>
              <a:gd name="connsiteX23" fmla="*/ 3147404 w 10637190"/>
              <a:gd name="connsiteY23" fmla="*/ 769423 h 1974201"/>
              <a:gd name="connsiteX24" fmla="*/ 3001663 w 10637190"/>
              <a:gd name="connsiteY24" fmla="*/ 721005 h 1974201"/>
              <a:gd name="connsiteX25" fmla="*/ 3479042 w 10637190"/>
              <a:gd name="connsiteY25" fmla="*/ 672025 h 1974201"/>
              <a:gd name="connsiteX26" fmla="*/ 3479042 w 10637190"/>
              <a:gd name="connsiteY26" fmla="*/ 905770 h 1974201"/>
              <a:gd name="connsiteX27" fmla="*/ 3547214 w 10637190"/>
              <a:gd name="connsiteY27" fmla="*/ 905770 h 1974201"/>
              <a:gd name="connsiteX28" fmla="*/ 3530161 w 10637190"/>
              <a:gd name="connsiteY28" fmla="*/ 781639 h 1974201"/>
              <a:gd name="connsiteX29" fmla="*/ 1716163 w 10637190"/>
              <a:gd name="connsiteY29" fmla="*/ 591056 h 1974201"/>
              <a:gd name="connsiteX30" fmla="*/ 1716163 w 10637190"/>
              <a:gd name="connsiteY30" fmla="*/ 1357805 h 1974201"/>
              <a:gd name="connsiteX31" fmla="*/ 1811965 w 10637190"/>
              <a:gd name="connsiteY31" fmla="*/ 1291980 h 1974201"/>
              <a:gd name="connsiteX32" fmla="*/ 1880200 w 10637190"/>
              <a:gd name="connsiteY32" fmla="*/ 1211095 h 1974201"/>
              <a:gd name="connsiteX33" fmla="*/ 1941006 w 10637190"/>
              <a:gd name="connsiteY33" fmla="*/ 962286 h 1974201"/>
              <a:gd name="connsiteX34" fmla="*/ 1796723 w 10637190"/>
              <a:gd name="connsiteY34" fmla="*/ 641416 h 1974201"/>
              <a:gd name="connsiteX35" fmla="*/ 6894765 w 10637190"/>
              <a:gd name="connsiteY35" fmla="*/ 535187 h 1974201"/>
              <a:gd name="connsiteX36" fmla="*/ 7220978 w 10637190"/>
              <a:gd name="connsiteY36" fmla="*/ 535187 h 1974201"/>
              <a:gd name="connsiteX37" fmla="*/ 7450193 w 10637190"/>
              <a:gd name="connsiteY37" fmla="*/ 1155551 h 1974201"/>
              <a:gd name="connsiteX38" fmla="*/ 7450193 w 10637190"/>
              <a:gd name="connsiteY38" fmla="*/ 1439014 h 1974201"/>
              <a:gd name="connsiteX39" fmla="*/ 7554964 w 10637190"/>
              <a:gd name="connsiteY39" fmla="*/ 1439014 h 1974201"/>
              <a:gd name="connsiteX40" fmla="*/ 7752684 w 10637190"/>
              <a:gd name="connsiteY40" fmla="*/ 1974201 h 1974201"/>
              <a:gd name="connsiteX41" fmla="*/ 7380077 w 10637190"/>
              <a:gd name="connsiteY41" fmla="*/ 1974201 h 1974201"/>
              <a:gd name="connsiteX42" fmla="*/ 7296034 w 10637190"/>
              <a:gd name="connsiteY42" fmla="*/ 1705393 h 1974201"/>
              <a:gd name="connsiteX43" fmla="*/ 6820680 w 10637190"/>
              <a:gd name="connsiteY43" fmla="*/ 1705393 h 1974201"/>
              <a:gd name="connsiteX44" fmla="*/ 6737609 w 10637190"/>
              <a:gd name="connsiteY44" fmla="*/ 1974201 h 1974201"/>
              <a:gd name="connsiteX45" fmla="*/ 6367026 w 10637190"/>
              <a:gd name="connsiteY45" fmla="*/ 1974201 h 1974201"/>
              <a:gd name="connsiteX46" fmla="*/ 830068 w 10637190"/>
              <a:gd name="connsiteY46" fmla="*/ 527821 h 1974201"/>
              <a:gd name="connsiteX47" fmla="*/ 830068 w 10637190"/>
              <a:gd name="connsiteY47" fmla="*/ 910304 h 1974201"/>
              <a:gd name="connsiteX48" fmla="*/ 911326 w 10637190"/>
              <a:gd name="connsiteY48" fmla="*/ 873466 h 1974201"/>
              <a:gd name="connsiteX49" fmla="*/ 981959 w 10637190"/>
              <a:gd name="connsiteY49" fmla="*/ 824724 h 1974201"/>
              <a:gd name="connsiteX50" fmla="*/ 1117019 w 10637190"/>
              <a:gd name="connsiteY50" fmla="*/ 615019 h 1974201"/>
              <a:gd name="connsiteX51" fmla="*/ 1131261 w 10637190"/>
              <a:gd name="connsiteY51" fmla="*/ 527821 h 1974201"/>
              <a:gd name="connsiteX52" fmla="*/ 8056064 w 10637190"/>
              <a:gd name="connsiteY52" fmla="*/ 520533 h 1974201"/>
              <a:gd name="connsiteX53" fmla="*/ 8354830 w 10637190"/>
              <a:gd name="connsiteY53" fmla="*/ 520533 h 1974201"/>
              <a:gd name="connsiteX54" fmla="*/ 8337179 w 10637190"/>
              <a:gd name="connsiteY54" fmla="*/ 710642 h 1974201"/>
              <a:gd name="connsiteX55" fmla="*/ 8337179 w 10637190"/>
              <a:gd name="connsiteY55" fmla="*/ 791689 h 1974201"/>
              <a:gd name="connsiteX56" fmla="*/ 8401952 w 10637190"/>
              <a:gd name="connsiteY56" fmla="*/ 1112235 h 1974201"/>
              <a:gd name="connsiteX57" fmla="*/ 8401952 w 10637190"/>
              <a:gd name="connsiteY57" fmla="*/ 1959628 h 1974201"/>
              <a:gd name="connsiteX58" fmla="*/ 8056064 w 10637190"/>
              <a:gd name="connsiteY58" fmla="*/ 1959628 h 1974201"/>
              <a:gd name="connsiteX59" fmla="*/ 4496462 w 10637190"/>
              <a:gd name="connsiteY59" fmla="*/ 513246 h 1974201"/>
              <a:gd name="connsiteX60" fmla="*/ 4843404 w 10637190"/>
              <a:gd name="connsiteY60" fmla="*/ 513246 h 1974201"/>
              <a:gd name="connsiteX61" fmla="*/ 5352358 w 10637190"/>
              <a:gd name="connsiteY61" fmla="*/ 1408652 h 1974201"/>
              <a:gd name="connsiteX62" fmla="*/ 5352358 w 10637190"/>
              <a:gd name="connsiteY62" fmla="*/ 513246 h 1974201"/>
              <a:gd name="connsiteX63" fmla="*/ 5698327 w 10637190"/>
              <a:gd name="connsiteY63" fmla="*/ 513246 h 1974201"/>
              <a:gd name="connsiteX64" fmla="*/ 5698327 w 10637190"/>
              <a:gd name="connsiteY64" fmla="*/ 1952260 h 1974201"/>
              <a:gd name="connsiteX65" fmla="*/ 5353411 w 10637190"/>
              <a:gd name="connsiteY65" fmla="*/ 1952260 h 1974201"/>
              <a:gd name="connsiteX66" fmla="*/ 4843404 w 10637190"/>
              <a:gd name="connsiteY66" fmla="*/ 1056854 h 1974201"/>
              <a:gd name="connsiteX67" fmla="*/ 4843404 w 10637190"/>
              <a:gd name="connsiteY67" fmla="*/ 1952260 h 1974201"/>
              <a:gd name="connsiteX68" fmla="*/ 4496462 w 10637190"/>
              <a:gd name="connsiteY68" fmla="*/ 1952260 h 1974201"/>
              <a:gd name="connsiteX69" fmla="*/ 9435327 w 10637190"/>
              <a:gd name="connsiteY69" fmla="*/ 505879 h 1974201"/>
              <a:gd name="connsiteX70" fmla="*/ 9435327 w 10637190"/>
              <a:gd name="connsiteY70" fmla="*/ 1271490 h 1974201"/>
              <a:gd name="connsiteX71" fmla="*/ 9518234 w 10637190"/>
              <a:gd name="connsiteY71" fmla="*/ 1141545 h 1974201"/>
              <a:gd name="connsiteX72" fmla="*/ 9596367 w 10637190"/>
              <a:gd name="connsiteY72" fmla="*/ 768938 h 1974201"/>
              <a:gd name="connsiteX73" fmla="*/ 9596367 w 10637190"/>
              <a:gd name="connsiteY73" fmla="*/ 702707 h 1974201"/>
              <a:gd name="connsiteX74" fmla="*/ 9590901 w 10637190"/>
              <a:gd name="connsiteY74" fmla="*/ 601348 h 1974201"/>
              <a:gd name="connsiteX75" fmla="*/ 9575478 w 10637190"/>
              <a:gd name="connsiteY75" fmla="*/ 505879 h 1974201"/>
              <a:gd name="connsiteX76" fmla="*/ 8966774 w 10637190"/>
              <a:gd name="connsiteY76" fmla="*/ 271805 h 1974201"/>
              <a:gd name="connsiteX77" fmla="*/ 8691004 w 10637190"/>
              <a:gd name="connsiteY77" fmla="*/ 663197 h 1974201"/>
              <a:gd name="connsiteX78" fmla="*/ 8690032 w 10637190"/>
              <a:gd name="connsiteY78" fmla="*/ 768939 h 1974201"/>
              <a:gd name="connsiteX79" fmla="*/ 8760229 w 10637190"/>
              <a:gd name="connsiteY79" fmla="*/ 1094100 h 1974201"/>
              <a:gd name="connsiteX80" fmla="*/ 8968718 w 10637190"/>
              <a:gd name="connsiteY80" fmla="*/ 1207776 h 1974201"/>
              <a:gd name="connsiteX81" fmla="*/ 9171377 w 10637190"/>
              <a:gd name="connsiteY81" fmla="*/ 1096043 h 1974201"/>
              <a:gd name="connsiteX82" fmla="*/ 9243519 w 10637190"/>
              <a:gd name="connsiteY82" fmla="*/ 774850 h 1974201"/>
              <a:gd name="connsiteX83" fmla="*/ 9243519 w 10637190"/>
              <a:gd name="connsiteY83" fmla="*/ 708619 h 1974201"/>
              <a:gd name="connsiteX84" fmla="*/ 9171864 w 10637190"/>
              <a:gd name="connsiteY84" fmla="*/ 382972 h 1974201"/>
              <a:gd name="connsiteX85" fmla="*/ 8966774 w 10637190"/>
              <a:gd name="connsiteY85" fmla="*/ 271805 h 1974201"/>
              <a:gd name="connsiteX86" fmla="*/ 346941 w 10637190"/>
              <a:gd name="connsiteY86" fmla="*/ 267838 h 1974201"/>
              <a:gd name="connsiteX87" fmla="*/ 346941 w 10637190"/>
              <a:gd name="connsiteY87" fmla="*/ 682952 h 1974201"/>
              <a:gd name="connsiteX88" fmla="*/ 574213 w 10637190"/>
              <a:gd name="connsiteY88" fmla="*/ 682952 h 1974201"/>
              <a:gd name="connsiteX89" fmla="*/ 727969 w 10637190"/>
              <a:gd name="connsiteY89" fmla="*/ 632510 h 1974201"/>
              <a:gd name="connsiteX90" fmla="*/ 780840 w 10637190"/>
              <a:gd name="connsiteY90" fmla="*/ 490171 h 1974201"/>
              <a:gd name="connsiteX91" fmla="*/ 726431 w 10637190"/>
              <a:gd name="connsiteY91" fmla="*/ 329129 h 1974201"/>
              <a:gd name="connsiteX92" fmla="*/ 578181 w 10637190"/>
              <a:gd name="connsiteY92" fmla="*/ 267838 h 1974201"/>
              <a:gd name="connsiteX93" fmla="*/ 8966774 w 10637190"/>
              <a:gd name="connsiteY93" fmla="*/ 1 h 1974201"/>
              <a:gd name="connsiteX94" fmla="*/ 9292908 w 10637190"/>
              <a:gd name="connsiteY94" fmla="*/ 86959 h 1974201"/>
              <a:gd name="connsiteX95" fmla="*/ 9515808 w 10637190"/>
              <a:gd name="connsiteY95" fmla="*/ 334554 h 1974201"/>
              <a:gd name="connsiteX96" fmla="*/ 9550502 w 10637190"/>
              <a:gd name="connsiteY96" fmla="*/ 417271 h 1974201"/>
              <a:gd name="connsiteX97" fmla="*/ 9575480 w 10637190"/>
              <a:gd name="connsiteY97" fmla="*/ 505878 h 1974201"/>
              <a:gd name="connsiteX98" fmla="*/ 9782265 w 10637190"/>
              <a:gd name="connsiteY98" fmla="*/ 505878 h 1974201"/>
              <a:gd name="connsiteX99" fmla="*/ 10291302 w 10637190"/>
              <a:gd name="connsiteY99" fmla="*/ 1401365 h 1974201"/>
              <a:gd name="connsiteX100" fmla="*/ 10291302 w 10637190"/>
              <a:gd name="connsiteY100" fmla="*/ 505878 h 1974201"/>
              <a:gd name="connsiteX101" fmla="*/ 10637190 w 10637190"/>
              <a:gd name="connsiteY101" fmla="*/ 505878 h 1974201"/>
              <a:gd name="connsiteX102" fmla="*/ 10637190 w 10637190"/>
              <a:gd name="connsiteY102" fmla="*/ 1944973 h 1974201"/>
              <a:gd name="connsiteX103" fmla="*/ 10292273 w 10637190"/>
              <a:gd name="connsiteY103" fmla="*/ 1944973 h 1974201"/>
              <a:gd name="connsiteX104" fmla="*/ 9782265 w 10637190"/>
              <a:gd name="connsiteY104" fmla="*/ 1049486 h 1974201"/>
              <a:gd name="connsiteX105" fmla="*/ 9782265 w 10637190"/>
              <a:gd name="connsiteY105" fmla="*/ 1944973 h 1974201"/>
              <a:gd name="connsiteX106" fmla="*/ 9435324 w 10637190"/>
              <a:gd name="connsiteY106" fmla="*/ 1944973 h 1974201"/>
              <a:gd name="connsiteX107" fmla="*/ 9435324 w 10637190"/>
              <a:gd name="connsiteY107" fmla="*/ 1271500 h 1974201"/>
              <a:gd name="connsiteX108" fmla="*/ 9370899 w 10637190"/>
              <a:gd name="connsiteY108" fmla="*/ 1336998 h 1974201"/>
              <a:gd name="connsiteX109" fmla="*/ 9296390 w 10637190"/>
              <a:gd name="connsiteY109" fmla="*/ 1391084 h 1974201"/>
              <a:gd name="connsiteX110" fmla="*/ 8968718 w 10637190"/>
              <a:gd name="connsiteY110" fmla="*/ 1478528 h 1974201"/>
              <a:gd name="connsiteX111" fmla="*/ 8642586 w 10637190"/>
              <a:gd name="connsiteY111" fmla="*/ 1394080 h 1974201"/>
              <a:gd name="connsiteX112" fmla="*/ 8420738 w 10637190"/>
              <a:gd name="connsiteY112" fmla="*/ 1152395 h 1974201"/>
              <a:gd name="connsiteX113" fmla="*/ 8401953 w 10637190"/>
              <a:gd name="connsiteY113" fmla="*/ 1112236 h 1974201"/>
              <a:gd name="connsiteX114" fmla="*/ 8401953 w 10637190"/>
              <a:gd name="connsiteY114" fmla="*/ 520534 h 1974201"/>
              <a:gd name="connsiteX115" fmla="*/ 8354831 w 10637190"/>
              <a:gd name="connsiteY115" fmla="*/ 520534 h 1974201"/>
              <a:gd name="connsiteX116" fmla="*/ 8414747 w 10637190"/>
              <a:gd name="connsiteY116" fmla="*/ 337469 h 1974201"/>
              <a:gd name="connsiteX117" fmla="*/ 8637161 w 10637190"/>
              <a:gd name="connsiteY117" fmla="*/ 87931 h 1974201"/>
              <a:gd name="connsiteX118" fmla="*/ 8966774 w 10637190"/>
              <a:gd name="connsiteY118" fmla="*/ 1 h 1974201"/>
              <a:gd name="connsiteX119" fmla="*/ 7026173 w 10637190"/>
              <a:gd name="connsiteY119" fmla="*/ 0 h 1974201"/>
              <a:gd name="connsiteX120" fmla="*/ 8229010 w 10637190"/>
              <a:gd name="connsiteY120" fmla="*/ 0 h 1974201"/>
              <a:gd name="connsiteX121" fmla="*/ 8229010 w 10637190"/>
              <a:gd name="connsiteY121" fmla="*/ 267837 h 1974201"/>
              <a:gd name="connsiteX122" fmla="*/ 7797055 w 10637190"/>
              <a:gd name="connsiteY122" fmla="*/ 267837 h 1974201"/>
              <a:gd name="connsiteX123" fmla="*/ 7797055 w 10637190"/>
              <a:gd name="connsiteY123" fmla="*/ 1439014 h 1974201"/>
              <a:gd name="connsiteX124" fmla="*/ 7554965 w 10637190"/>
              <a:gd name="connsiteY124" fmla="*/ 1439014 h 1974201"/>
              <a:gd name="connsiteX125" fmla="*/ 7450194 w 10637190"/>
              <a:gd name="connsiteY125" fmla="*/ 1155551 h 1974201"/>
              <a:gd name="connsiteX126" fmla="*/ 7450194 w 10637190"/>
              <a:gd name="connsiteY126" fmla="*/ 267837 h 1974201"/>
              <a:gd name="connsiteX127" fmla="*/ 7026173 w 10637190"/>
              <a:gd name="connsiteY127" fmla="*/ 267837 h 1974201"/>
              <a:gd name="connsiteX128" fmla="*/ 5604972 w 10637190"/>
              <a:gd name="connsiteY128" fmla="*/ 0 h 1974201"/>
              <a:gd name="connsiteX129" fmla="*/ 6807809 w 10637190"/>
              <a:gd name="connsiteY129" fmla="*/ 0 h 1974201"/>
              <a:gd name="connsiteX130" fmla="*/ 6807809 w 10637190"/>
              <a:gd name="connsiteY130" fmla="*/ 267837 h 1974201"/>
              <a:gd name="connsiteX131" fmla="*/ 6375934 w 10637190"/>
              <a:gd name="connsiteY131" fmla="*/ 267837 h 1974201"/>
              <a:gd name="connsiteX132" fmla="*/ 6375934 w 10637190"/>
              <a:gd name="connsiteY132" fmla="*/ 1439014 h 1974201"/>
              <a:gd name="connsiteX133" fmla="*/ 6028993 w 10637190"/>
              <a:gd name="connsiteY133" fmla="*/ 1439014 h 1974201"/>
              <a:gd name="connsiteX134" fmla="*/ 6028993 w 10637190"/>
              <a:gd name="connsiteY134" fmla="*/ 267837 h 1974201"/>
              <a:gd name="connsiteX135" fmla="*/ 5604972 w 10637190"/>
              <a:gd name="connsiteY135" fmla="*/ 267837 h 1974201"/>
              <a:gd name="connsiteX136" fmla="*/ 3479040 w 10637190"/>
              <a:gd name="connsiteY136" fmla="*/ 0 h 1974201"/>
              <a:gd name="connsiteX137" fmla="*/ 4472335 w 10637190"/>
              <a:gd name="connsiteY137" fmla="*/ 0 h 1974201"/>
              <a:gd name="connsiteX138" fmla="*/ 4472335 w 10637190"/>
              <a:gd name="connsiteY138" fmla="*/ 267837 h 1974201"/>
              <a:gd name="connsiteX139" fmla="*/ 3825900 w 10637190"/>
              <a:gd name="connsiteY139" fmla="*/ 267837 h 1974201"/>
              <a:gd name="connsiteX140" fmla="*/ 3825900 w 10637190"/>
              <a:gd name="connsiteY140" fmla="*/ 571218 h 1974201"/>
              <a:gd name="connsiteX141" fmla="*/ 4371532 w 10637190"/>
              <a:gd name="connsiteY141" fmla="*/ 571218 h 1974201"/>
              <a:gd name="connsiteX142" fmla="*/ 4371532 w 10637190"/>
              <a:gd name="connsiteY142" fmla="*/ 828204 h 1974201"/>
              <a:gd name="connsiteX143" fmla="*/ 3825900 w 10637190"/>
              <a:gd name="connsiteY143" fmla="*/ 828204 h 1974201"/>
              <a:gd name="connsiteX144" fmla="*/ 3825900 w 10637190"/>
              <a:gd name="connsiteY144" fmla="*/ 1172149 h 1974201"/>
              <a:gd name="connsiteX145" fmla="*/ 4470311 w 10637190"/>
              <a:gd name="connsiteY145" fmla="*/ 1172149 h 1974201"/>
              <a:gd name="connsiteX146" fmla="*/ 4470311 w 10637190"/>
              <a:gd name="connsiteY146" fmla="*/ 1439014 h 1974201"/>
              <a:gd name="connsiteX147" fmla="*/ 3536931 w 10637190"/>
              <a:gd name="connsiteY147" fmla="*/ 1439014 h 1974201"/>
              <a:gd name="connsiteX148" fmla="*/ 3479042 w 10637190"/>
              <a:gd name="connsiteY148" fmla="*/ 1307854 h 1974201"/>
              <a:gd name="connsiteX149" fmla="*/ 3479042 w 10637190"/>
              <a:gd name="connsiteY149" fmla="*/ 1439015 h 1974201"/>
              <a:gd name="connsiteX150" fmla="*/ 3536933 w 10637190"/>
              <a:gd name="connsiteY150" fmla="*/ 1439015 h 1974201"/>
              <a:gd name="connsiteX151" fmla="*/ 3547216 w 10637190"/>
              <a:gd name="connsiteY151" fmla="*/ 1533422 h 1974201"/>
              <a:gd name="connsiteX152" fmla="*/ 3404877 w 10637190"/>
              <a:gd name="connsiteY152" fmla="*/ 1829920 h 1974201"/>
              <a:gd name="connsiteX153" fmla="*/ 3014457 w 10637190"/>
              <a:gd name="connsiteY153" fmla="*/ 1937687 h 1974201"/>
              <a:gd name="connsiteX154" fmla="*/ 2697717 w 10637190"/>
              <a:gd name="connsiteY154" fmla="*/ 1874857 h 1974201"/>
              <a:gd name="connsiteX155" fmla="*/ 2484209 w 10637190"/>
              <a:gd name="connsiteY155" fmla="*/ 1702884 h 1974201"/>
              <a:gd name="connsiteX156" fmla="*/ 2412553 w 10637190"/>
              <a:gd name="connsiteY156" fmla="*/ 1451403 h 1974201"/>
              <a:gd name="connsiteX157" fmla="*/ 2760466 w 10637190"/>
              <a:gd name="connsiteY157" fmla="*/ 1451403 h 1974201"/>
              <a:gd name="connsiteX158" fmla="*/ 2820299 w 10637190"/>
              <a:gd name="connsiteY158" fmla="*/ 1621837 h 1974201"/>
              <a:gd name="connsiteX159" fmla="*/ 3014457 w 10637190"/>
              <a:gd name="connsiteY159" fmla="*/ 1676732 h 1974201"/>
              <a:gd name="connsiteX160" fmla="*/ 3150399 w 10637190"/>
              <a:gd name="connsiteY160" fmla="*/ 1639650 h 1974201"/>
              <a:gd name="connsiteX161" fmla="*/ 3200276 w 10637190"/>
              <a:gd name="connsiteY161" fmla="*/ 1535365 h 1974201"/>
              <a:gd name="connsiteX162" fmla="*/ 3146433 w 10637190"/>
              <a:gd name="connsiteY162" fmla="*/ 1416749 h 1974201"/>
              <a:gd name="connsiteX163" fmla="*/ 2957132 w 10637190"/>
              <a:gd name="connsiteY163" fmla="*/ 1328820 h 1974201"/>
              <a:gd name="connsiteX164" fmla="*/ 2735770 w 10637190"/>
              <a:gd name="connsiteY164" fmla="*/ 1240891 h 1974201"/>
              <a:gd name="connsiteX165" fmla="*/ 2707513 w 10637190"/>
              <a:gd name="connsiteY165" fmla="*/ 1226317 h 1974201"/>
              <a:gd name="connsiteX166" fmla="*/ 2707513 w 10637190"/>
              <a:gd name="connsiteY166" fmla="*/ 1172150 h 1974201"/>
              <a:gd name="connsiteX167" fmla="*/ 2621851 w 10637190"/>
              <a:gd name="connsiteY167" fmla="*/ 1172150 h 1974201"/>
              <a:gd name="connsiteX168" fmla="*/ 2456112 w 10637190"/>
              <a:gd name="connsiteY168" fmla="*/ 863344 h 1974201"/>
              <a:gd name="connsiteX169" fmla="*/ 2457732 w 10637190"/>
              <a:gd name="connsiteY169" fmla="*/ 828205 h 1974201"/>
              <a:gd name="connsiteX170" fmla="*/ 2608653 w 10637190"/>
              <a:gd name="connsiteY170" fmla="*/ 828205 h 1974201"/>
              <a:gd name="connsiteX171" fmla="*/ 2608653 w 10637190"/>
              <a:gd name="connsiteY171" fmla="*/ 571866 h 1974201"/>
              <a:gd name="connsiteX172" fmla="*/ 2457732 w 10637190"/>
              <a:gd name="connsiteY172" fmla="*/ 828205 h 1974201"/>
              <a:gd name="connsiteX173" fmla="*/ 2063102 w 10637190"/>
              <a:gd name="connsiteY173" fmla="*/ 828205 h 1974201"/>
              <a:gd name="connsiteX174" fmla="*/ 2063102 w 10637190"/>
              <a:gd name="connsiteY174" fmla="*/ 1172150 h 1974201"/>
              <a:gd name="connsiteX175" fmla="*/ 2621851 w 10637190"/>
              <a:gd name="connsiteY175" fmla="*/ 1172150 h 1974201"/>
              <a:gd name="connsiteX176" fmla="*/ 2707513 w 10637190"/>
              <a:gd name="connsiteY176" fmla="*/ 1226317 h 1974201"/>
              <a:gd name="connsiteX177" fmla="*/ 2707513 w 10637190"/>
              <a:gd name="connsiteY177" fmla="*/ 1439015 h 1974201"/>
              <a:gd name="connsiteX178" fmla="*/ 1725070 w 10637190"/>
              <a:gd name="connsiteY178" fmla="*/ 1439015 h 1974201"/>
              <a:gd name="connsiteX179" fmla="*/ 1990397 w 10637190"/>
              <a:gd name="connsiteY179" fmla="*/ 1952098 h 1974201"/>
              <a:gd name="connsiteX180" fmla="*/ 1990397 w 10637190"/>
              <a:gd name="connsiteY180" fmla="*/ 1966915 h 1974201"/>
              <a:gd name="connsiteX181" fmla="*/ 1618760 w 10637190"/>
              <a:gd name="connsiteY181" fmla="*/ 1966915 h 1974201"/>
              <a:gd name="connsiteX182" fmla="*/ 1364768 w 10637190"/>
              <a:gd name="connsiteY182" fmla="*/ 1457880 h 1974201"/>
              <a:gd name="connsiteX183" fmla="*/ 1177007 w 10637190"/>
              <a:gd name="connsiteY183" fmla="*/ 1457880 h 1974201"/>
              <a:gd name="connsiteX184" fmla="*/ 1177007 w 10637190"/>
              <a:gd name="connsiteY184" fmla="*/ 1966915 h 1974201"/>
              <a:gd name="connsiteX185" fmla="*/ 830066 w 10637190"/>
              <a:gd name="connsiteY185" fmla="*/ 1966915 h 1974201"/>
              <a:gd name="connsiteX186" fmla="*/ 830066 w 10637190"/>
              <a:gd name="connsiteY186" fmla="*/ 910306 h 1974201"/>
              <a:gd name="connsiteX187" fmla="*/ 708173 w 10637190"/>
              <a:gd name="connsiteY187" fmla="*/ 940688 h 1974201"/>
              <a:gd name="connsiteX188" fmla="*/ 568303 w 10637190"/>
              <a:gd name="connsiteY188" fmla="*/ 950788 h 1974201"/>
              <a:gd name="connsiteX189" fmla="*/ 346941 w 10637190"/>
              <a:gd name="connsiteY189" fmla="*/ 950788 h 1974201"/>
              <a:gd name="connsiteX190" fmla="*/ 346941 w 10637190"/>
              <a:gd name="connsiteY190" fmla="*/ 1439015 h 1974201"/>
              <a:gd name="connsiteX191" fmla="*/ 0 w 10637190"/>
              <a:gd name="connsiteY191" fmla="*/ 1439015 h 1974201"/>
              <a:gd name="connsiteX192" fmla="*/ 0 w 10637190"/>
              <a:gd name="connsiteY192" fmla="*/ 1 h 1974201"/>
              <a:gd name="connsiteX193" fmla="*/ 574213 w 10637190"/>
              <a:gd name="connsiteY193" fmla="*/ 1 h 1974201"/>
              <a:gd name="connsiteX194" fmla="*/ 866260 w 10637190"/>
              <a:gd name="connsiteY194" fmla="*/ 60726 h 1974201"/>
              <a:gd name="connsiteX195" fmla="*/ 1063008 w 10637190"/>
              <a:gd name="connsiteY195" fmla="*/ 233751 h 1974201"/>
              <a:gd name="connsiteX196" fmla="*/ 1132639 w 10637190"/>
              <a:gd name="connsiteY196" fmla="*/ 488228 h 1974201"/>
              <a:gd name="connsiteX197" fmla="*/ 1131263 w 10637190"/>
              <a:gd name="connsiteY197" fmla="*/ 527820 h 1974201"/>
              <a:gd name="connsiteX198" fmla="*/ 1396426 w 10637190"/>
              <a:gd name="connsiteY198" fmla="*/ 527820 h 1974201"/>
              <a:gd name="connsiteX199" fmla="*/ 1647861 w 10637190"/>
              <a:gd name="connsiteY199" fmla="*/ 563379 h 1974201"/>
              <a:gd name="connsiteX200" fmla="*/ 1716161 w 10637190"/>
              <a:gd name="connsiteY200" fmla="*/ 591054 h 1974201"/>
              <a:gd name="connsiteX201" fmla="*/ 1716161 w 10637190"/>
              <a:gd name="connsiteY201" fmla="*/ 1 h 1974201"/>
              <a:gd name="connsiteX202" fmla="*/ 2709457 w 10637190"/>
              <a:gd name="connsiteY202" fmla="*/ 1 h 1974201"/>
              <a:gd name="connsiteX203" fmla="*/ 2709457 w 10637190"/>
              <a:gd name="connsiteY203" fmla="*/ 267838 h 1974201"/>
              <a:gd name="connsiteX204" fmla="*/ 2063102 w 10637190"/>
              <a:gd name="connsiteY204" fmla="*/ 267838 h 1974201"/>
              <a:gd name="connsiteX205" fmla="*/ 2063102 w 10637190"/>
              <a:gd name="connsiteY205" fmla="*/ 571219 h 1974201"/>
              <a:gd name="connsiteX206" fmla="*/ 2608653 w 10637190"/>
              <a:gd name="connsiteY206" fmla="*/ 571219 h 1974201"/>
              <a:gd name="connsiteX207" fmla="*/ 2608653 w 10637190"/>
              <a:gd name="connsiteY207" fmla="*/ 571865 h 1974201"/>
              <a:gd name="connsiteX208" fmla="*/ 2722896 w 10637190"/>
              <a:gd name="connsiteY208" fmla="*/ 509926 h 1974201"/>
              <a:gd name="connsiteX209" fmla="*/ 3009519 w 10637190"/>
              <a:gd name="connsiteY209" fmla="*/ 459079 h 1974201"/>
              <a:gd name="connsiteX210" fmla="*/ 3287799 w 10637190"/>
              <a:gd name="connsiteY210" fmla="*/ 514379 h 1974201"/>
              <a:gd name="connsiteX211" fmla="*/ 3397114 w 10637190"/>
              <a:gd name="connsiteY211" fmla="*/ 581480 h 1974201"/>
              <a:gd name="connsiteX212" fmla="*/ 3479040 w 10637190"/>
              <a:gd name="connsiteY212" fmla="*/ 672019 h 197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0637190" h="1974201">
                <a:moveTo>
                  <a:pt x="1716161" y="1357807"/>
                </a:moveTo>
                <a:lnTo>
                  <a:pt x="1689930" y="1371003"/>
                </a:lnTo>
                <a:lnTo>
                  <a:pt x="1716161" y="1421765"/>
                </a:lnTo>
                <a:close/>
                <a:moveTo>
                  <a:pt x="7057831" y="938400"/>
                </a:moveTo>
                <a:lnTo>
                  <a:pt x="6903671" y="1437557"/>
                </a:lnTo>
                <a:lnTo>
                  <a:pt x="7213043" y="1437557"/>
                </a:lnTo>
                <a:close/>
                <a:moveTo>
                  <a:pt x="1177007" y="794685"/>
                </a:moveTo>
                <a:lnTo>
                  <a:pt x="1177007" y="1191015"/>
                </a:lnTo>
                <a:lnTo>
                  <a:pt x="1396426" y="1191015"/>
                </a:lnTo>
                <a:cubicBezTo>
                  <a:pt x="1462251" y="1191015"/>
                  <a:pt x="1511885" y="1173688"/>
                  <a:pt x="1545162" y="1139035"/>
                </a:cubicBezTo>
                <a:cubicBezTo>
                  <a:pt x="1578439" y="1104381"/>
                  <a:pt x="1595037" y="1055963"/>
                  <a:pt x="1595037" y="993862"/>
                </a:cubicBezTo>
                <a:cubicBezTo>
                  <a:pt x="1595037" y="931761"/>
                  <a:pt x="1578277" y="883100"/>
                  <a:pt x="1544676" y="847718"/>
                </a:cubicBezTo>
                <a:cubicBezTo>
                  <a:pt x="1511075" y="812417"/>
                  <a:pt x="1461604" y="794685"/>
                  <a:pt x="1396426" y="794685"/>
                </a:cubicBezTo>
                <a:close/>
                <a:moveTo>
                  <a:pt x="3001663" y="721005"/>
                </a:moveTo>
                <a:cubicBezTo>
                  <a:pt x="2939725" y="721005"/>
                  <a:pt x="2890821" y="734689"/>
                  <a:pt x="2854872" y="761974"/>
                </a:cubicBezTo>
                <a:cubicBezTo>
                  <a:pt x="2818922" y="789341"/>
                  <a:pt x="2801030" y="824075"/>
                  <a:pt x="2801030" y="866259"/>
                </a:cubicBezTo>
                <a:cubicBezTo>
                  <a:pt x="2801030" y="903179"/>
                  <a:pt x="2820786" y="936619"/>
                  <a:pt x="2860296" y="966576"/>
                </a:cubicBezTo>
                <a:cubicBezTo>
                  <a:pt x="2899808" y="996616"/>
                  <a:pt x="2969358" y="1027545"/>
                  <a:pt x="3068867" y="1059526"/>
                </a:cubicBezTo>
                <a:cubicBezTo>
                  <a:pt x="3168375" y="1091427"/>
                  <a:pt x="3250070" y="1125919"/>
                  <a:pt x="3313952" y="1162758"/>
                </a:cubicBezTo>
                <a:cubicBezTo>
                  <a:pt x="3349657" y="1183324"/>
                  <a:pt x="3381295" y="1205711"/>
                  <a:pt x="3408824" y="1229900"/>
                </a:cubicBezTo>
                <a:lnTo>
                  <a:pt x="3479040" y="1307848"/>
                </a:lnTo>
                <a:lnTo>
                  <a:pt x="3479040" y="905770"/>
                </a:lnTo>
                <a:lnTo>
                  <a:pt x="3201328" y="905770"/>
                </a:lnTo>
                <a:cubicBezTo>
                  <a:pt x="3201328" y="847151"/>
                  <a:pt x="3183354" y="801729"/>
                  <a:pt x="3147404" y="769423"/>
                </a:cubicBezTo>
                <a:cubicBezTo>
                  <a:pt x="3111536" y="737118"/>
                  <a:pt x="3062956" y="721005"/>
                  <a:pt x="3001663" y="721005"/>
                </a:cubicBezTo>
                <a:close/>
                <a:moveTo>
                  <a:pt x="3479042" y="672025"/>
                </a:moveTo>
                <a:lnTo>
                  <a:pt x="3479042" y="905770"/>
                </a:lnTo>
                <a:lnTo>
                  <a:pt x="3547214" y="905770"/>
                </a:lnTo>
                <a:cubicBezTo>
                  <a:pt x="3547214" y="861968"/>
                  <a:pt x="3541527" y="820594"/>
                  <a:pt x="3530161" y="781639"/>
                </a:cubicBezTo>
                <a:close/>
                <a:moveTo>
                  <a:pt x="1716163" y="591056"/>
                </a:moveTo>
                <a:lnTo>
                  <a:pt x="1716163" y="1357805"/>
                </a:lnTo>
                <a:lnTo>
                  <a:pt x="1811965" y="1291980"/>
                </a:lnTo>
                <a:cubicBezTo>
                  <a:pt x="1839311" y="1267528"/>
                  <a:pt x="1862063" y="1240567"/>
                  <a:pt x="1880200" y="1211095"/>
                </a:cubicBezTo>
                <a:cubicBezTo>
                  <a:pt x="1920763" y="1145269"/>
                  <a:pt x="1941006" y="1062360"/>
                  <a:pt x="1941006" y="962286"/>
                </a:cubicBezTo>
                <a:cubicBezTo>
                  <a:pt x="1941006" y="824076"/>
                  <a:pt x="1892912" y="717120"/>
                  <a:pt x="1796723" y="641416"/>
                </a:cubicBezTo>
                <a:close/>
                <a:moveTo>
                  <a:pt x="6894765" y="535187"/>
                </a:moveTo>
                <a:lnTo>
                  <a:pt x="7220978" y="535187"/>
                </a:lnTo>
                <a:lnTo>
                  <a:pt x="7450193" y="1155551"/>
                </a:lnTo>
                <a:lnTo>
                  <a:pt x="7450193" y="1439014"/>
                </a:lnTo>
                <a:lnTo>
                  <a:pt x="7554964" y="1439014"/>
                </a:lnTo>
                <a:lnTo>
                  <a:pt x="7752684" y="1974201"/>
                </a:lnTo>
                <a:lnTo>
                  <a:pt x="7380077" y="1974201"/>
                </a:lnTo>
                <a:lnTo>
                  <a:pt x="7296034" y="1705393"/>
                </a:lnTo>
                <a:lnTo>
                  <a:pt x="6820680" y="1705393"/>
                </a:lnTo>
                <a:lnTo>
                  <a:pt x="6737609" y="1974201"/>
                </a:lnTo>
                <a:lnTo>
                  <a:pt x="6367026" y="1974201"/>
                </a:lnTo>
                <a:close/>
                <a:moveTo>
                  <a:pt x="830068" y="527821"/>
                </a:moveTo>
                <a:lnTo>
                  <a:pt x="830068" y="910304"/>
                </a:lnTo>
                <a:lnTo>
                  <a:pt x="911326" y="873466"/>
                </a:lnTo>
                <a:cubicBezTo>
                  <a:pt x="936638" y="859196"/>
                  <a:pt x="960179" y="842942"/>
                  <a:pt x="981959" y="824724"/>
                </a:cubicBezTo>
                <a:cubicBezTo>
                  <a:pt x="1050092" y="767825"/>
                  <a:pt x="1095090" y="697900"/>
                  <a:pt x="1117019" y="615019"/>
                </a:cubicBezTo>
                <a:lnTo>
                  <a:pt x="1131261" y="527821"/>
                </a:lnTo>
                <a:close/>
                <a:moveTo>
                  <a:pt x="8056064" y="520533"/>
                </a:moveTo>
                <a:lnTo>
                  <a:pt x="8354830" y="520533"/>
                </a:lnTo>
                <a:cubicBezTo>
                  <a:pt x="8343090" y="580125"/>
                  <a:pt x="8337179" y="643521"/>
                  <a:pt x="8337179" y="710642"/>
                </a:cubicBezTo>
                <a:lnTo>
                  <a:pt x="8337179" y="791689"/>
                </a:lnTo>
                <a:cubicBezTo>
                  <a:pt x="8339528" y="910386"/>
                  <a:pt x="8361065" y="1017181"/>
                  <a:pt x="8401952" y="1112235"/>
                </a:cubicBezTo>
                <a:lnTo>
                  <a:pt x="8401952" y="1959628"/>
                </a:lnTo>
                <a:lnTo>
                  <a:pt x="8056064" y="1959628"/>
                </a:lnTo>
                <a:close/>
                <a:moveTo>
                  <a:pt x="4496462" y="513246"/>
                </a:moveTo>
                <a:lnTo>
                  <a:pt x="4843404" y="513246"/>
                </a:lnTo>
                <a:lnTo>
                  <a:pt x="5352358" y="1408652"/>
                </a:lnTo>
                <a:lnTo>
                  <a:pt x="5352358" y="513246"/>
                </a:lnTo>
                <a:lnTo>
                  <a:pt x="5698327" y="513246"/>
                </a:lnTo>
                <a:lnTo>
                  <a:pt x="5698327" y="1952260"/>
                </a:lnTo>
                <a:lnTo>
                  <a:pt x="5353411" y="1952260"/>
                </a:lnTo>
                <a:lnTo>
                  <a:pt x="4843404" y="1056854"/>
                </a:lnTo>
                <a:lnTo>
                  <a:pt x="4843404" y="1952260"/>
                </a:lnTo>
                <a:lnTo>
                  <a:pt x="4496462" y="1952260"/>
                </a:lnTo>
                <a:close/>
                <a:moveTo>
                  <a:pt x="9435327" y="505879"/>
                </a:moveTo>
                <a:lnTo>
                  <a:pt x="9435327" y="1271490"/>
                </a:lnTo>
                <a:lnTo>
                  <a:pt x="9518234" y="1141545"/>
                </a:lnTo>
                <a:cubicBezTo>
                  <a:pt x="9570296" y="1033455"/>
                  <a:pt x="9596367" y="909252"/>
                  <a:pt x="9596367" y="768938"/>
                </a:cubicBezTo>
                <a:lnTo>
                  <a:pt x="9596367" y="702707"/>
                </a:lnTo>
                <a:cubicBezTo>
                  <a:pt x="9596204" y="667932"/>
                  <a:pt x="9594382" y="634149"/>
                  <a:pt x="9590901" y="601348"/>
                </a:cubicBezTo>
                <a:lnTo>
                  <a:pt x="9575478" y="505879"/>
                </a:lnTo>
                <a:close/>
                <a:moveTo>
                  <a:pt x="8966774" y="271805"/>
                </a:moveTo>
                <a:cubicBezTo>
                  <a:pt x="8792859" y="271805"/>
                  <a:pt x="8700881" y="402242"/>
                  <a:pt x="8691004" y="663197"/>
                </a:cubicBezTo>
                <a:lnTo>
                  <a:pt x="8690032" y="768939"/>
                </a:lnTo>
                <a:cubicBezTo>
                  <a:pt x="8690032" y="909901"/>
                  <a:pt x="8713431" y="1018315"/>
                  <a:pt x="8760229" y="1094100"/>
                </a:cubicBezTo>
                <a:cubicBezTo>
                  <a:pt x="8806947" y="1169884"/>
                  <a:pt x="8876497" y="1207776"/>
                  <a:pt x="8968718" y="1207776"/>
                </a:cubicBezTo>
                <a:cubicBezTo>
                  <a:pt x="9056406" y="1207776"/>
                  <a:pt x="9123931" y="1170532"/>
                  <a:pt x="9171377" y="1096043"/>
                </a:cubicBezTo>
                <a:cubicBezTo>
                  <a:pt x="9218823" y="1021635"/>
                  <a:pt x="9242870" y="914516"/>
                  <a:pt x="9243519" y="774850"/>
                </a:cubicBezTo>
                <a:lnTo>
                  <a:pt x="9243519" y="708619"/>
                </a:lnTo>
                <a:cubicBezTo>
                  <a:pt x="9243519" y="565632"/>
                  <a:pt x="9219633" y="457056"/>
                  <a:pt x="9171864" y="382972"/>
                </a:cubicBezTo>
                <a:cubicBezTo>
                  <a:pt x="9124093" y="308807"/>
                  <a:pt x="9055757" y="271805"/>
                  <a:pt x="8966774" y="271805"/>
                </a:cubicBezTo>
                <a:close/>
                <a:moveTo>
                  <a:pt x="346941" y="267838"/>
                </a:moveTo>
                <a:lnTo>
                  <a:pt x="346941" y="682952"/>
                </a:lnTo>
                <a:lnTo>
                  <a:pt x="574213" y="682952"/>
                </a:lnTo>
                <a:cubicBezTo>
                  <a:pt x="641415" y="682952"/>
                  <a:pt x="692668" y="666111"/>
                  <a:pt x="727969" y="632510"/>
                </a:cubicBezTo>
                <a:cubicBezTo>
                  <a:pt x="763190" y="598909"/>
                  <a:pt x="780840" y="551463"/>
                  <a:pt x="780840" y="490171"/>
                </a:cubicBezTo>
                <a:cubicBezTo>
                  <a:pt x="780840" y="422969"/>
                  <a:pt x="762704" y="369289"/>
                  <a:pt x="726431" y="329129"/>
                </a:cubicBezTo>
                <a:cubicBezTo>
                  <a:pt x="690239" y="288889"/>
                  <a:pt x="640768" y="268486"/>
                  <a:pt x="578181" y="267838"/>
                </a:cubicBezTo>
                <a:close/>
                <a:moveTo>
                  <a:pt x="8966774" y="1"/>
                </a:moveTo>
                <a:cubicBezTo>
                  <a:pt x="9088630" y="1"/>
                  <a:pt x="9197367" y="28987"/>
                  <a:pt x="9292908" y="86959"/>
                </a:cubicBezTo>
                <a:cubicBezTo>
                  <a:pt x="9388448" y="144931"/>
                  <a:pt x="9462775" y="227436"/>
                  <a:pt x="9515808" y="334554"/>
                </a:cubicBezTo>
                <a:cubicBezTo>
                  <a:pt x="9529006" y="361151"/>
                  <a:pt x="9540564" y="388720"/>
                  <a:pt x="9550502" y="417271"/>
                </a:cubicBezTo>
                <a:lnTo>
                  <a:pt x="9575480" y="505878"/>
                </a:lnTo>
                <a:lnTo>
                  <a:pt x="9782265" y="505878"/>
                </a:lnTo>
                <a:lnTo>
                  <a:pt x="10291302" y="1401365"/>
                </a:lnTo>
                <a:lnTo>
                  <a:pt x="10291302" y="505878"/>
                </a:lnTo>
                <a:lnTo>
                  <a:pt x="10637190" y="505878"/>
                </a:lnTo>
                <a:lnTo>
                  <a:pt x="10637190" y="1944973"/>
                </a:lnTo>
                <a:lnTo>
                  <a:pt x="10292273" y="1944973"/>
                </a:lnTo>
                <a:lnTo>
                  <a:pt x="9782265" y="1049486"/>
                </a:lnTo>
                <a:lnTo>
                  <a:pt x="9782265" y="1944973"/>
                </a:lnTo>
                <a:lnTo>
                  <a:pt x="9435324" y="1944973"/>
                </a:lnTo>
                <a:lnTo>
                  <a:pt x="9435324" y="1271500"/>
                </a:lnTo>
                <a:lnTo>
                  <a:pt x="9370899" y="1336998"/>
                </a:lnTo>
                <a:cubicBezTo>
                  <a:pt x="9347742" y="1356936"/>
                  <a:pt x="9322906" y="1374972"/>
                  <a:pt x="9296390" y="1391084"/>
                </a:cubicBezTo>
                <a:cubicBezTo>
                  <a:pt x="9200525" y="1449380"/>
                  <a:pt x="9091302" y="1478528"/>
                  <a:pt x="8968718" y="1478528"/>
                </a:cubicBezTo>
                <a:cubicBezTo>
                  <a:pt x="8846215" y="1478528"/>
                  <a:pt x="8737478" y="1450351"/>
                  <a:pt x="8642586" y="1394080"/>
                </a:cubicBezTo>
                <a:cubicBezTo>
                  <a:pt x="8547693" y="1337727"/>
                  <a:pt x="8473770" y="1257166"/>
                  <a:pt x="8420738" y="1152395"/>
                </a:cubicBezTo>
                <a:cubicBezTo>
                  <a:pt x="8414098" y="1139279"/>
                  <a:pt x="8407784" y="1125839"/>
                  <a:pt x="8401953" y="1112236"/>
                </a:cubicBezTo>
                <a:lnTo>
                  <a:pt x="8401953" y="520534"/>
                </a:lnTo>
                <a:lnTo>
                  <a:pt x="8354831" y="520534"/>
                </a:lnTo>
                <a:cubicBezTo>
                  <a:pt x="8367624" y="454951"/>
                  <a:pt x="8387622" y="393902"/>
                  <a:pt x="8414747" y="337469"/>
                </a:cubicBezTo>
                <a:cubicBezTo>
                  <a:pt x="8466484" y="229784"/>
                  <a:pt x="8540649" y="146631"/>
                  <a:pt x="8637161" y="87931"/>
                </a:cubicBezTo>
                <a:cubicBezTo>
                  <a:pt x="8733673" y="29311"/>
                  <a:pt x="8843544" y="1"/>
                  <a:pt x="8966774" y="1"/>
                </a:cubicBezTo>
                <a:close/>
                <a:moveTo>
                  <a:pt x="7026173" y="0"/>
                </a:moveTo>
                <a:lnTo>
                  <a:pt x="8229010" y="0"/>
                </a:lnTo>
                <a:lnTo>
                  <a:pt x="8229010" y="267837"/>
                </a:lnTo>
                <a:lnTo>
                  <a:pt x="7797055" y="267837"/>
                </a:lnTo>
                <a:lnTo>
                  <a:pt x="7797055" y="1439014"/>
                </a:lnTo>
                <a:lnTo>
                  <a:pt x="7554965" y="1439014"/>
                </a:lnTo>
                <a:lnTo>
                  <a:pt x="7450194" y="1155551"/>
                </a:lnTo>
                <a:lnTo>
                  <a:pt x="7450194" y="267837"/>
                </a:lnTo>
                <a:lnTo>
                  <a:pt x="7026173" y="267837"/>
                </a:lnTo>
                <a:close/>
                <a:moveTo>
                  <a:pt x="5604972" y="0"/>
                </a:moveTo>
                <a:lnTo>
                  <a:pt x="6807809" y="0"/>
                </a:lnTo>
                <a:lnTo>
                  <a:pt x="6807809" y="267837"/>
                </a:lnTo>
                <a:lnTo>
                  <a:pt x="6375934" y="267837"/>
                </a:lnTo>
                <a:lnTo>
                  <a:pt x="6375934" y="1439014"/>
                </a:lnTo>
                <a:lnTo>
                  <a:pt x="6028993" y="1439014"/>
                </a:lnTo>
                <a:lnTo>
                  <a:pt x="6028993" y="267837"/>
                </a:lnTo>
                <a:lnTo>
                  <a:pt x="5604972" y="267837"/>
                </a:lnTo>
                <a:close/>
                <a:moveTo>
                  <a:pt x="3479040" y="0"/>
                </a:moveTo>
                <a:lnTo>
                  <a:pt x="4472335" y="0"/>
                </a:lnTo>
                <a:lnTo>
                  <a:pt x="4472335" y="267837"/>
                </a:lnTo>
                <a:lnTo>
                  <a:pt x="3825900" y="267837"/>
                </a:lnTo>
                <a:lnTo>
                  <a:pt x="3825900" y="571218"/>
                </a:lnTo>
                <a:lnTo>
                  <a:pt x="4371532" y="571218"/>
                </a:lnTo>
                <a:lnTo>
                  <a:pt x="4371532" y="828204"/>
                </a:lnTo>
                <a:lnTo>
                  <a:pt x="3825900" y="828204"/>
                </a:lnTo>
                <a:lnTo>
                  <a:pt x="3825900" y="1172149"/>
                </a:lnTo>
                <a:lnTo>
                  <a:pt x="4470311" y="1172149"/>
                </a:lnTo>
                <a:lnTo>
                  <a:pt x="4470311" y="1439014"/>
                </a:lnTo>
                <a:lnTo>
                  <a:pt x="3536931" y="1439014"/>
                </a:lnTo>
                <a:lnTo>
                  <a:pt x="3479042" y="1307854"/>
                </a:lnTo>
                <a:lnTo>
                  <a:pt x="3479042" y="1439015"/>
                </a:lnTo>
                <a:lnTo>
                  <a:pt x="3536933" y="1439015"/>
                </a:lnTo>
                <a:cubicBezTo>
                  <a:pt x="3543815" y="1468973"/>
                  <a:pt x="3547216" y="1500469"/>
                  <a:pt x="3547216" y="1533422"/>
                </a:cubicBezTo>
                <a:cubicBezTo>
                  <a:pt x="3547216" y="1659243"/>
                  <a:pt x="3499769" y="1758103"/>
                  <a:pt x="3404877" y="1829920"/>
                </a:cubicBezTo>
                <a:cubicBezTo>
                  <a:pt x="3309984" y="1901738"/>
                  <a:pt x="3179871" y="1937687"/>
                  <a:pt x="3014457" y="1937687"/>
                </a:cubicBezTo>
                <a:cubicBezTo>
                  <a:pt x="2897864" y="1937687"/>
                  <a:pt x="2792284" y="1916716"/>
                  <a:pt x="2697717" y="1874857"/>
                </a:cubicBezTo>
                <a:cubicBezTo>
                  <a:pt x="2603148" y="1833078"/>
                  <a:pt x="2531978" y="1775754"/>
                  <a:pt x="2484209" y="1702884"/>
                </a:cubicBezTo>
                <a:cubicBezTo>
                  <a:pt x="2436439" y="1630096"/>
                  <a:pt x="2412553" y="1546296"/>
                  <a:pt x="2412553" y="1451403"/>
                </a:cubicBezTo>
                <a:lnTo>
                  <a:pt x="2760466" y="1451403"/>
                </a:lnTo>
                <a:cubicBezTo>
                  <a:pt x="2760466" y="1528483"/>
                  <a:pt x="2780382" y="1585321"/>
                  <a:pt x="2820299" y="1621837"/>
                </a:cubicBezTo>
                <a:cubicBezTo>
                  <a:pt x="2860134" y="1658434"/>
                  <a:pt x="2924907" y="1676732"/>
                  <a:pt x="3014457" y="1676732"/>
                </a:cubicBezTo>
                <a:cubicBezTo>
                  <a:pt x="3071782" y="1676732"/>
                  <a:pt x="3117123" y="1664344"/>
                  <a:pt x="3150399" y="1639650"/>
                </a:cubicBezTo>
                <a:cubicBezTo>
                  <a:pt x="3183676" y="1614955"/>
                  <a:pt x="3200276" y="1580220"/>
                  <a:pt x="3200276" y="1535365"/>
                </a:cubicBezTo>
                <a:cubicBezTo>
                  <a:pt x="3200276" y="1484680"/>
                  <a:pt x="3182381" y="1445088"/>
                  <a:pt x="3146433" y="1416749"/>
                </a:cubicBezTo>
                <a:cubicBezTo>
                  <a:pt x="3110483" y="1388492"/>
                  <a:pt x="3047411" y="1359102"/>
                  <a:pt x="2957132" y="1328820"/>
                </a:cubicBezTo>
                <a:cubicBezTo>
                  <a:pt x="2866854" y="1298539"/>
                  <a:pt x="2793094" y="1269229"/>
                  <a:pt x="2735770" y="1240891"/>
                </a:cubicBezTo>
                <a:cubicBezTo>
                  <a:pt x="2726135" y="1236114"/>
                  <a:pt x="2716662" y="1231256"/>
                  <a:pt x="2707513" y="1226317"/>
                </a:cubicBezTo>
                <a:lnTo>
                  <a:pt x="2707513" y="1172150"/>
                </a:lnTo>
                <a:lnTo>
                  <a:pt x="2621851" y="1172150"/>
                </a:lnTo>
                <a:cubicBezTo>
                  <a:pt x="2511332" y="1089565"/>
                  <a:pt x="2456112" y="986576"/>
                  <a:pt x="2456112" y="863344"/>
                </a:cubicBezTo>
                <a:cubicBezTo>
                  <a:pt x="2456112" y="851442"/>
                  <a:pt x="2456599" y="839702"/>
                  <a:pt x="2457732" y="828205"/>
                </a:cubicBezTo>
                <a:lnTo>
                  <a:pt x="2608653" y="828205"/>
                </a:lnTo>
                <a:lnTo>
                  <a:pt x="2608653" y="571866"/>
                </a:lnTo>
                <a:lnTo>
                  <a:pt x="2457732" y="828205"/>
                </a:lnTo>
                <a:lnTo>
                  <a:pt x="2063102" y="828205"/>
                </a:lnTo>
                <a:lnTo>
                  <a:pt x="2063102" y="1172150"/>
                </a:lnTo>
                <a:lnTo>
                  <a:pt x="2621851" y="1172150"/>
                </a:lnTo>
                <a:lnTo>
                  <a:pt x="2707513" y="1226317"/>
                </a:lnTo>
                <a:lnTo>
                  <a:pt x="2707513" y="1439015"/>
                </a:lnTo>
                <a:lnTo>
                  <a:pt x="1725070" y="1439015"/>
                </a:lnTo>
                <a:lnTo>
                  <a:pt x="1990397" y="1952098"/>
                </a:lnTo>
                <a:lnTo>
                  <a:pt x="1990397" y="1966915"/>
                </a:lnTo>
                <a:lnTo>
                  <a:pt x="1618760" y="1966915"/>
                </a:lnTo>
                <a:lnTo>
                  <a:pt x="1364768" y="1457880"/>
                </a:lnTo>
                <a:lnTo>
                  <a:pt x="1177007" y="1457880"/>
                </a:lnTo>
                <a:lnTo>
                  <a:pt x="1177007" y="1966915"/>
                </a:lnTo>
                <a:lnTo>
                  <a:pt x="830066" y="1966915"/>
                </a:lnTo>
                <a:lnTo>
                  <a:pt x="830066" y="910306"/>
                </a:lnTo>
                <a:lnTo>
                  <a:pt x="708173" y="940688"/>
                </a:lnTo>
                <a:cubicBezTo>
                  <a:pt x="664552" y="947428"/>
                  <a:pt x="617936" y="950788"/>
                  <a:pt x="568303" y="950788"/>
                </a:cubicBezTo>
                <a:lnTo>
                  <a:pt x="346941" y="950788"/>
                </a:lnTo>
                <a:lnTo>
                  <a:pt x="346941" y="1439015"/>
                </a:lnTo>
                <a:lnTo>
                  <a:pt x="0" y="1439015"/>
                </a:lnTo>
                <a:lnTo>
                  <a:pt x="0" y="1"/>
                </a:lnTo>
                <a:lnTo>
                  <a:pt x="574213" y="1"/>
                </a:lnTo>
                <a:cubicBezTo>
                  <a:pt x="684248" y="1"/>
                  <a:pt x="781650" y="20243"/>
                  <a:pt x="866260" y="60726"/>
                </a:cubicBezTo>
                <a:cubicBezTo>
                  <a:pt x="950951" y="101290"/>
                  <a:pt x="1016533" y="158938"/>
                  <a:pt x="1063008" y="233751"/>
                </a:cubicBezTo>
                <a:cubicBezTo>
                  <a:pt x="1109402" y="308483"/>
                  <a:pt x="1132639" y="393336"/>
                  <a:pt x="1132639" y="488228"/>
                </a:cubicBezTo>
                <a:lnTo>
                  <a:pt x="1131263" y="527820"/>
                </a:lnTo>
                <a:lnTo>
                  <a:pt x="1396426" y="527820"/>
                </a:lnTo>
                <a:cubicBezTo>
                  <a:pt x="1491886" y="527820"/>
                  <a:pt x="1575686" y="539662"/>
                  <a:pt x="1647861" y="563379"/>
                </a:cubicBezTo>
                <a:lnTo>
                  <a:pt x="1716161" y="591054"/>
                </a:lnTo>
                <a:lnTo>
                  <a:pt x="1716161" y="1"/>
                </a:lnTo>
                <a:lnTo>
                  <a:pt x="2709457" y="1"/>
                </a:lnTo>
                <a:lnTo>
                  <a:pt x="2709457" y="267838"/>
                </a:lnTo>
                <a:lnTo>
                  <a:pt x="2063102" y="267838"/>
                </a:lnTo>
                <a:lnTo>
                  <a:pt x="2063102" y="571219"/>
                </a:lnTo>
                <a:lnTo>
                  <a:pt x="2608653" y="571219"/>
                </a:lnTo>
                <a:lnTo>
                  <a:pt x="2608653" y="571865"/>
                </a:lnTo>
                <a:cubicBezTo>
                  <a:pt x="2641849" y="547818"/>
                  <a:pt x="2679904" y="527172"/>
                  <a:pt x="2722896" y="509926"/>
                </a:cubicBezTo>
                <a:cubicBezTo>
                  <a:pt x="2807911" y="476001"/>
                  <a:pt x="2903451" y="459079"/>
                  <a:pt x="3009519" y="459079"/>
                </a:cubicBezTo>
                <a:cubicBezTo>
                  <a:pt x="3112994" y="459079"/>
                  <a:pt x="3205781" y="477540"/>
                  <a:pt x="3287799" y="514379"/>
                </a:cubicBezTo>
                <a:cubicBezTo>
                  <a:pt x="3328809" y="532840"/>
                  <a:pt x="3365244" y="555207"/>
                  <a:pt x="3397114" y="581480"/>
                </a:cubicBezTo>
                <a:lnTo>
                  <a:pt x="3479040" y="672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B5C2AC-473D-4BED-A158-8779B674A2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0696" y="-1"/>
            <a:ext cx="8903970" cy="6858000"/>
          </a:xfrm>
          <a:custGeom>
            <a:avLst/>
            <a:gdLst>
              <a:gd name="connsiteX0" fmla="*/ 0 w 8903970"/>
              <a:gd name="connsiteY0" fmla="*/ 0 h 6858000"/>
              <a:gd name="connsiteX1" fmla="*/ 4728115 w 8903970"/>
              <a:gd name="connsiteY1" fmla="*/ 0 h 6858000"/>
              <a:gd name="connsiteX2" fmla="*/ 8903970 w 8903970"/>
              <a:gd name="connsiteY2" fmla="*/ 4175855 h 6858000"/>
              <a:gd name="connsiteX3" fmla="*/ 8903970 w 8903970"/>
              <a:gd name="connsiteY3" fmla="*/ 6858000 h 6858000"/>
              <a:gd name="connsiteX4" fmla="*/ 6858000 w 890397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3970" h="6858000">
                <a:moveTo>
                  <a:pt x="0" y="0"/>
                </a:moveTo>
                <a:lnTo>
                  <a:pt x="4728115" y="0"/>
                </a:lnTo>
                <a:lnTo>
                  <a:pt x="8903970" y="4175855"/>
                </a:lnTo>
                <a:lnTo>
                  <a:pt x="8903970" y="6858000"/>
                </a:lnTo>
                <a:lnTo>
                  <a:pt x="685800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C07A24-E5DF-40A8-B598-4F176F12678E}"/>
              </a:ext>
            </a:extLst>
          </p:cNvPr>
          <p:cNvSpPr/>
          <p:nvPr userDrawn="1"/>
        </p:nvSpPr>
        <p:spPr>
          <a:xfrm>
            <a:off x="685800" y="1371600"/>
            <a:ext cx="4114799" cy="4114799"/>
          </a:xfrm>
          <a:custGeom>
            <a:avLst/>
            <a:gdLst>
              <a:gd name="connsiteX0" fmla="*/ 2057400 w 4114799"/>
              <a:gd name="connsiteY0" fmla="*/ 0 h 4114799"/>
              <a:gd name="connsiteX1" fmla="*/ 4114799 w 4114799"/>
              <a:gd name="connsiteY1" fmla="*/ 2057400 h 4114799"/>
              <a:gd name="connsiteX2" fmla="*/ 2057400 w 4114799"/>
              <a:gd name="connsiteY2" fmla="*/ 4114799 h 4114799"/>
              <a:gd name="connsiteX3" fmla="*/ 0 w 4114799"/>
              <a:gd name="connsiteY3" fmla="*/ 2057400 h 4114799"/>
              <a:gd name="connsiteX4" fmla="*/ 2057400 w 4114799"/>
              <a:gd name="connsiteY4" fmla="*/ 0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799" h="4114799">
                <a:moveTo>
                  <a:pt x="2057400" y="0"/>
                </a:moveTo>
                <a:cubicBezTo>
                  <a:pt x="3193670" y="0"/>
                  <a:pt x="4114799" y="921129"/>
                  <a:pt x="4114799" y="2057400"/>
                </a:cubicBezTo>
                <a:cubicBezTo>
                  <a:pt x="4114799" y="3193670"/>
                  <a:pt x="3193670" y="4114799"/>
                  <a:pt x="2057400" y="4114799"/>
                </a:cubicBezTo>
                <a:cubicBezTo>
                  <a:pt x="921129" y="4114799"/>
                  <a:pt x="0" y="3193670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980E6-1992-4DED-81FB-643B7FE74D28}"/>
              </a:ext>
            </a:extLst>
          </p:cNvPr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B5A57-D903-4DA8-A8D1-DA0E74E879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75" y="1530823"/>
            <a:ext cx="3796354" cy="3796354"/>
          </a:xfrm>
          <a:custGeom>
            <a:avLst/>
            <a:gdLst>
              <a:gd name="connsiteX0" fmla="*/ 1898177 w 3796354"/>
              <a:gd name="connsiteY0" fmla="*/ 0 h 3796354"/>
              <a:gd name="connsiteX1" fmla="*/ 3796354 w 3796354"/>
              <a:gd name="connsiteY1" fmla="*/ 1898177 h 3796354"/>
              <a:gd name="connsiteX2" fmla="*/ 1898177 w 3796354"/>
              <a:gd name="connsiteY2" fmla="*/ 3796354 h 3796354"/>
              <a:gd name="connsiteX3" fmla="*/ 0 w 3796354"/>
              <a:gd name="connsiteY3" fmla="*/ 1898177 h 3796354"/>
              <a:gd name="connsiteX4" fmla="*/ 1898177 w 3796354"/>
              <a:gd name="connsiteY4" fmla="*/ 0 h 379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6354" h="3796354">
                <a:moveTo>
                  <a:pt x="1898177" y="0"/>
                </a:moveTo>
                <a:cubicBezTo>
                  <a:pt x="2946511" y="0"/>
                  <a:pt x="3796354" y="849843"/>
                  <a:pt x="3796354" y="1898177"/>
                </a:cubicBezTo>
                <a:cubicBezTo>
                  <a:pt x="3796354" y="2946511"/>
                  <a:pt x="2946511" y="3796354"/>
                  <a:pt x="1898177" y="3796354"/>
                </a:cubicBezTo>
                <a:cubicBezTo>
                  <a:pt x="849843" y="3796354"/>
                  <a:pt x="0" y="2946511"/>
                  <a:pt x="0" y="1898177"/>
                </a:cubicBezTo>
                <a:cubicBezTo>
                  <a:pt x="0" y="849843"/>
                  <a:pt x="849843" y="0"/>
                  <a:pt x="18981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6EA6B0-5277-4895-9D3B-CD79CFE574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4" y="-1"/>
            <a:ext cx="4016788" cy="6858000"/>
          </a:xfrm>
          <a:custGeom>
            <a:avLst/>
            <a:gdLst>
              <a:gd name="connsiteX0" fmla="*/ 0 w 4016788"/>
              <a:gd name="connsiteY0" fmla="*/ 0 h 6858000"/>
              <a:gd name="connsiteX1" fmla="*/ 4016788 w 4016788"/>
              <a:gd name="connsiteY1" fmla="*/ 0 h 6858000"/>
              <a:gd name="connsiteX2" fmla="*/ 4016788 w 4016788"/>
              <a:gd name="connsiteY2" fmla="*/ 2892838 h 6858000"/>
              <a:gd name="connsiteX3" fmla="*/ 2008441 w 4016788"/>
              <a:gd name="connsiteY3" fmla="*/ 2892838 h 6858000"/>
              <a:gd name="connsiteX4" fmla="*/ 2008441 w 4016788"/>
              <a:gd name="connsiteY4" fmla="*/ 4582859 h 6858000"/>
              <a:gd name="connsiteX5" fmla="*/ 4016788 w 4016788"/>
              <a:gd name="connsiteY5" fmla="*/ 4582859 h 6858000"/>
              <a:gd name="connsiteX6" fmla="*/ 4016788 w 4016788"/>
              <a:gd name="connsiteY6" fmla="*/ 6858000 h 6858000"/>
              <a:gd name="connsiteX7" fmla="*/ 0 w 40167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6788" h="6858000">
                <a:moveTo>
                  <a:pt x="0" y="0"/>
                </a:moveTo>
                <a:lnTo>
                  <a:pt x="4016788" y="0"/>
                </a:lnTo>
                <a:lnTo>
                  <a:pt x="4016788" y="2892838"/>
                </a:lnTo>
                <a:lnTo>
                  <a:pt x="2008441" y="2892838"/>
                </a:lnTo>
                <a:lnTo>
                  <a:pt x="2008441" y="4582859"/>
                </a:lnTo>
                <a:lnTo>
                  <a:pt x="4016788" y="4582859"/>
                </a:lnTo>
                <a:lnTo>
                  <a:pt x="40167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FA78F-B794-422B-8C3A-2056FB203C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829717"/>
          </a:xfrm>
          <a:custGeom>
            <a:avLst/>
            <a:gdLst>
              <a:gd name="connsiteX0" fmla="*/ 0 w 12192000"/>
              <a:gd name="connsiteY0" fmla="*/ 0 h 3829717"/>
              <a:gd name="connsiteX1" fmla="*/ 12192000 w 12192000"/>
              <a:gd name="connsiteY1" fmla="*/ 0 h 3829717"/>
              <a:gd name="connsiteX2" fmla="*/ 12192000 w 12192000"/>
              <a:gd name="connsiteY2" fmla="*/ 2727579 h 3829717"/>
              <a:gd name="connsiteX3" fmla="*/ 3726466 w 12192000"/>
              <a:gd name="connsiteY3" fmla="*/ 3664077 h 3829717"/>
              <a:gd name="connsiteX4" fmla="*/ 1896904 w 12192000"/>
              <a:gd name="connsiteY4" fmla="*/ 2373439 h 3829717"/>
              <a:gd name="connsiteX5" fmla="*/ 0 w 12192000"/>
              <a:gd name="connsiteY5" fmla="*/ 3829717 h 382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829717">
                <a:moveTo>
                  <a:pt x="0" y="0"/>
                </a:moveTo>
                <a:lnTo>
                  <a:pt x="12192000" y="0"/>
                </a:lnTo>
                <a:lnTo>
                  <a:pt x="12192000" y="2727579"/>
                </a:lnTo>
                <a:lnTo>
                  <a:pt x="3726466" y="3664077"/>
                </a:lnTo>
                <a:lnTo>
                  <a:pt x="1896904" y="2373439"/>
                </a:lnTo>
                <a:lnTo>
                  <a:pt x="0" y="38297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AB2F40-4DDD-433F-99E4-D26607B7AE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818" y="670697"/>
            <a:ext cx="10013990" cy="3770462"/>
          </a:xfrm>
          <a:custGeom>
            <a:avLst/>
            <a:gdLst>
              <a:gd name="connsiteX0" fmla="*/ 617948 w 10013990"/>
              <a:gd name="connsiteY0" fmla="*/ 758441 h 3770462"/>
              <a:gd name="connsiteX1" fmla="*/ 589801 w 10013990"/>
              <a:gd name="connsiteY1" fmla="*/ 774873 h 3770462"/>
              <a:gd name="connsiteX2" fmla="*/ 586465 w 10013990"/>
              <a:gd name="connsiteY2" fmla="*/ 781032 h 3770462"/>
              <a:gd name="connsiteX3" fmla="*/ 565677 w 10013990"/>
              <a:gd name="connsiteY3" fmla="*/ 788732 h 3770462"/>
              <a:gd name="connsiteX4" fmla="*/ 585156 w 10013990"/>
              <a:gd name="connsiteY4" fmla="*/ 774049 h 3770462"/>
              <a:gd name="connsiteX5" fmla="*/ 616845 w 10013990"/>
              <a:gd name="connsiteY5" fmla="*/ 759065 h 3770462"/>
              <a:gd name="connsiteX6" fmla="*/ 626751 w 10013990"/>
              <a:gd name="connsiteY6" fmla="*/ 753461 h 3770462"/>
              <a:gd name="connsiteX7" fmla="*/ 617948 w 10013990"/>
              <a:gd name="connsiteY7" fmla="*/ 758441 h 3770462"/>
              <a:gd name="connsiteX8" fmla="*/ 626071 w 10013990"/>
              <a:gd name="connsiteY8" fmla="*/ 753699 h 3770462"/>
              <a:gd name="connsiteX9" fmla="*/ 674067 w 10013990"/>
              <a:gd name="connsiteY9" fmla="*/ 750119 h 3770462"/>
              <a:gd name="connsiteX10" fmla="*/ 668987 w 10013990"/>
              <a:gd name="connsiteY10" fmla="*/ 751274 h 3770462"/>
              <a:gd name="connsiteX11" fmla="*/ 670035 w 10013990"/>
              <a:gd name="connsiteY11" fmla="*/ 750181 h 3770462"/>
              <a:gd name="connsiteX12" fmla="*/ 675955 w 10013990"/>
              <a:gd name="connsiteY12" fmla="*/ 744007 h 3770462"/>
              <a:gd name="connsiteX13" fmla="*/ 670035 w 10013990"/>
              <a:gd name="connsiteY13" fmla="*/ 750181 h 3770462"/>
              <a:gd name="connsiteX14" fmla="*/ 662170 w 10013990"/>
              <a:gd name="connsiteY14" fmla="*/ 750300 h 3770462"/>
              <a:gd name="connsiteX15" fmla="*/ 654903 w 10013990"/>
              <a:gd name="connsiteY15" fmla="*/ 746582 h 3770462"/>
              <a:gd name="connsiteX16" fmla="*/ 655206 w 10013990"/>
              <a:gd name="connsiteY16" fmla="*/ 746315 h 3770462"/>
              <a:gd name="connsiteX17" fmla="*/ 659196 w 10013990"/>
              <a:gd name="connsiteY17" fmla="*/ 746133 h 3770462"/>
              <a:gd name="connsiteX18" fmla="*/ 675955 w 10013990"/>
              <a:gd name="connsiteY18" fmla="*/ 744007 h 3770462"/>
              <a:gd name="connsiteX19" fmla="*/ 715731 w 10013990"/>
              <a:gd name="connsiteY19" fmla="*/ 738511 h 3770462"/>
              <a:gd name="connsiteX20" fmla="*/ 711142 w 10013990"/>
              <a:gd name="connsiteY20" fmla="*/ 741449 h 3770462"/>
              <a:gd name="connsiteX21" fmla="*/ 683746 w 10013990"/>
              <a:gd name="connsiteY21" fmla="*/ 755395 h 3770462"/>
              <a:gd name="connsiteX22" fmla="*/ 677593 w 10013990"/>
              <a:gd name="connsiteY22" fmla="*/ 750066 h 3770462"/>
              <a:gd name="connsiteX23" fmla="*/ 674067 w 10013990"/>
              <a:gd name="connsiteY23" fmla="*/ 750119 h 3770462"/>
              <a:gd name="connsiteX24" fmla="*/ 705003 w 10013990"/>
              <a:gd name="connsiteY24" fmla="*/ 743089 h 3770462"/>
              <a:gd name="connsiteX25" fmla="*/ 774917 w 10013990"/>
              <a:gd name="connsiteY25" fmla="*/ 728560 h 3770462"/>
              <a:gd name="connsiteX26" fmla="*/ 757314 w 10013990"/>
              <a:gd name="connsiteY26" fmla="*/ 740111 h 3770462"/>
              <a:gd name="connsiteX27" fmla="*/ 764315 w 10013990"/>
              <a:gd name="connsiteY27" fmla="*/ 733903 h 3770462"/>
              <a:gd name="connsiteX28" fmla="*/ 768327 w 10013990"/>
              <a:gd name="connsiteY28" fmla="*/ 703702 h 3770462"/>
              <a:gd name="connsiteX29" fmla="*/ 775668 w 10013990"/>
              <a:gd name="connsiteY29" fmla="*/ 706998 h 3770462"/>
              <a:gd name="connsiteX30" fmla="*/ 781287 w 10013990"/>
              <a:gd name="connsiteY30" fmla="*/ 712167 h 3770462"/>
              <a:gd name="connsiteX31" fmla="*/ 777476 w 10013990"/>
              <a:gd name="connsiteY31" fmla="*/ 722234 h 3770462"/>
              <a:gd name="connsiteX32" fmla="*/ 764315 w 10013990"/>
              <a:gd name="connsiteY32" fmla="*/ 733903 h 3770462"/>
              <a:gd name="connsiteX33" fmla="*/ 744175 w 10013990"/>
              <a:gd name="connsiteY33" fmla="*/ 744054 h 3770462"/>
              <a:gd name="connsiteX34" fmla="*/ 741581 w 10013990"/>
              <a:gd name="connsiteY34" fmla="*/ 744456 h 3770462"/>
              <a:gd name="connsiteX35" fmla="*/ 760910 w 10013990"/>
              <a:gd name="connsiteY35" fmla="*/ 714790 h 3770462"/>
              <a:gd name="connsiteX36" fmla="*/ 729269 w 10013990"/>
              <a:gd name="connsiteY36" fmla="*/ 732732 h 3770462"/>
              <a:gd name="connsiteX37" fmla="*/ 715731 w 10013990"/>
              <a:gd name="connsiteY37" fmla="*/ 738511 h 3770462"/>
              <a:gd name="connsiteX38" fmla="*/ 726261 w 10013990"/>
              <a:gd name="connsiteY38" fmla="*/ 731767 h 3770462"/>
              <a:gd name="connsiteX39" fmla="*/ 768327 w 10013990"/>
              <a:gd name="connsiteY39" fmla="*/ 703702 h 3770462"/>
              <a:gd name="connsiteX40" fmla="*/ 856518 w 10013990"/>
              <a:gd name="connsiteY40" fmla="*/ 658346 h 3770462"/>
              <a:gd name="connsiteX41" fmla="*/ 851411 w 10013990"/>
              <a:gd name="connsiteY41" fmla="*/ 661885 h 3770462"/>
              <a:gd name="connsiteX42" fmla="*/ 736637 w 10013990"/>
              <a:gd name="connsiteY42" fmla="*/ 710370 h 3770462"/>
              <a:gd name="connsiteX43" fmla="*/ 681348 w 10013990"/>
              <a:gd name="connsiteY43" fmla="*/ 736215 h 3770462"/>
              <a:gd name="connsiteX44" fmla="*/ 673482 w 10013990"/>
              <a:gd name="connsiteY44" fmla="*/ 730222 h 3770462"/>
              <a:gd name="connsiteX45" fmla="*/ 655206 w 10013990"/>
              <a:gd name="connsiteY45" fmla="*/ 746315 h 3770462"/>
              <a:gd name="connsiteX46" fmla="*/ 645885 w 10013990"/>
              <a:gd name="connsiteY46" fmla="*/ 746741 h 3770462"/>
              <a:gd name="connsiteX47" fmla="*/ 626751 w 10013990"/>
              <a:gd name="connsiteY47" fmla="*/ 753461 h 3770462"/>
              <a:gd name="connsiteX48" fmla="*/ 673782 w 10013990"/>
              <a:gd name="connsiteY48" fmla="*/ 726851 h 3770462"/>
              <a:gd name="connsiteX49" fmla="*/ 676404 w 10013990"/>
              <a:gd name="connsiteY49" fmla="*/ 723555 h 3770462"/>
              <a:gd name="connsiteX50" fmla="*/ 686068 w 10013990"/>
              <a:gd name="connsiteY50" fmla="*/ 720783 h 3770462"/>
              <a:gd name="connsiteX51" fmla="*/ 719181 w 10013990"/>
              <a:gd name="connsiteY51" fmla="*/ 709920 h 3770462"/>
              <a:gd name="connsiteX52" fmla="*/ 821293 w 10013990"/>
              <a:gd name="connsiteY52" fmla="*/ 673585 h 3770462"/>
              <a:gd name="connsiteX53" fmla="*/ 946384 w 10013990"/>
              <a:gd name="connsiteY53" fmla="*/ 612641 h 3770462"/>
              <a:gd name="connsiteX54" fmla="*/ 927075 w 10013990"/>
              <a:gd name="connsiteY54" fmla="*/ 624066 h 3770462"/>
              <a:gd name="connsiteX55" fmla="*/ 926346 w 10013990"/>
              <a:gd name="connsiteY55" fmla="*/ 624436 h 3770462"/>
              <a:gd name="connsiteX56" fmla="*/ 927052 w 10013990"/>
              <a:gd name="connsiteY56" fmla="*/ 623697 h 3770462"/>
              <a:gd name="connsiteX57" fmla="*/ 948781 w 10013990"/>
              <a:gd name="connsiteY57" fmla="*/ 600954 h 3770462"/>
              <a:gd name="connsiteX58" fmla="*/ 950223 w 10013990"/>
              <a:gd name="connsiteY58" fmla="*/ 603389 h 3770462"/>
              <a:gd name="connsiteX59" fmla="*/ 929996 w 10013990"/>
              <a:gd name="connsiteY59" fmla="*/ 620619 h 3770462"/>
              <a:gd name="connsiteX60" fmla="*/ 927052 w 10013990"/>
              <a:gd name="connsiteY60" fmla="*/ 623697 h 3770462"/>
              <a:gd name="connsiteX61" fmla="*/ 921155 w 10013990"/>
              <a:gd name="connsiteY61" fmla="*/ 627070 h 3770462"/>
              <a:gd name="connsiteX62" fmla="*/ 876880 w 10013990"/>
              <a:gd name="connsiteY62" fmla="*/ 649537 h 3770462"/>
              <a:gd name="connsiteX63" fmla="*/ 856518 w 10013990"/>
              <a:gd name="connsiteY63" fmla="*/ 658346 h 3770462"/>
              <a:gd name="connsiteX64" fmla="*/ 894861 w 10013990"/>
              <a:gd name="connsiteY64" fmla="*/ 631782 h 3770462"/>
              <a:gd name="connsiteX65" fmla="*/ 935989 w 10013990"/>
              <a:gd name="connsiteY65" fmla="*/ 606610 h 3770462"/>
              <a:gd name="connsiteX66" fmla="*/ 948781 w 10013990"/>
              <a:gd name="connsiteY66" fmla="*/ 600954 h 3770462"/>
              <a:gd name="connsiteX67" fmla="*/ 966171 w 10013990"/>
              <a:gd name="connsiteY67" fmla="*/ 600934 h 3770462"/>
              <a:gd name="connsiteX68" fmla="*/ 958764 w 10013990"/>
              <a:gd name="connsiteY68" fmla="*/ 605561 h 3770462"/>
              <a:gd name="connsiteX69" fmla="*/ 946384 w 10013990"/>
              <a:gd name="connsiteY69" fmla="*/ 612641 h 3770462"/>
              <a:gd name="connsiteX70" fmla="*/ 966870 w 10013990"/>
              <a:gd name="connsiteY70" fmla="*/ 600497 h 3770462"/>
              <a:gd name="connsiteX71" fmla="*/ 966565 w 10013990"/>
              <a:gd name="connsiteY71" fmla="*/ 600701 h 3770462"/>
              <a:gd name="connsiteX72" fmla="*/ 966171 w 10013990"/>
              <a:gd name="connsiteY72" fmla="*/ 600934 h 3770462"/>
              <a:gd name="connsiteX73" fmla="*/ 991053 w 10013990"/>
              <a:gd name="connsiteY73" fmla="*/ 584360 h 3770462"/>
              <a:gd name="connsiteX74" fmla="*/ 987382 w 10013990"/>
              <a:gd name="connsiteY74" fmla="*/ 587685 h 3770462"/>
              <a:gd name="connsiteX75" fmla="*/ 966870 w 10013990"/>
              <a:gd name="connsiteY75" fmla="*/ 600497 h 3770462"/>
              <a:gd name="connsiteX76" fmla="*/ 7661838 w 10013990"/>
              <a:gd name="connsiteY76" fmla="*/ 12 h 3770462"/>
              <a:gd name="connsiteX77" fmla="*/ 7701543 w 10013990"/>
              <a:gd name="connsiteY77" fmla="*/ 387 h 3770462"/>
              <a:gd name="connsiteX78" fmla="*/ 7857745 w 10013990"/>
              <a:gd name="connsiteY78" fmla="*/ 8852 h 3770462"/>
              <a:gd name="connsiteX79" fmla="*/ 8012223 w 10013990"/>
              <a:gd name="connsiteY79" fmla="*/ 28255 h 3770462"/>
              <a:gd name="connsiteX80" fmla="*/ 8088712 w 10013990"/>
              <a:gd name="connsiteY80" fmla="*/ 40541 h 3770462"/>
              <a:gd name="connsiteX81" fmla="*/ 8164153 w 10013990"/>
              <a:gd name="connsiteY81" fmla="*/ 54701 h 3770462"/>
              <a:gd name="connsiteX82" fmla="*/ 8239219 w 10013990"/>
              <a:gd name="connsiteY82" fmla="*/ 68935 h 3770462"/>
              <a:gd name="connsiteX83" fmla="*/ 8313161 w 10013990"/>
              <a:gd name="connsiteY83" fmla="*/ 84292 h 3770462"/>
              <a:gd name="connsiteX84" fmla="*/ 8386880 w 10013990"/>
              <a:gd name="connsiteY84" fmla="*/ 98677 h 3770462"/>
              <a:gd name="connsiteX85" fmla="*/ 8459699 w 10013990"/>
              <a:gd name="connsiteY85" fmla="*/ 112986 h 3770462"/>
              <a:gd name="connsiteX86" fmla="*/ 8604962 w 10013990"/>
              <a:gd name="connsiteY86" fmla="*/ 137034 h 3770462"/>
              <a:gd name="connsiteX87" fmla="*/ 8641446 w 10013990"/>
              <a:gd name="connsiteY87" fmla="*/ 141678 h 3770462"/>
              <a:gd name="connsiteX88" fmla="*/ 8677555 w 10013990"/>
              <a:gd name="connsiteY88" fmla="*/ 146174 h 3770462"/>
              <a:gd name="connsiteX89" fmla="*/ 8750449 w 10013990"/>
              <a:gd name="connsiteY89" fmla="*/ 152766 h 3770462"/>
              <a:gd name="connsiteX90" fmla="*/ 9114393 w 10013990"/>
              <a:gd name="connsiteY90" fmla="*/ 356164 h 3770462"/>
              <a:gd name="connsiteX91" fmla="*/ 9429043 w 10013990"/>
              <a:gd name="connsiteY91" fmla="*/ 604437 h 3770462"/>
              <a:gd name="connsiteX92" fmla="*/ 9693347 w 10013990"/>
              <a:gd name="connsiteY92" fmla="*/ 891443 h 3770462"/>
              <a:gd name="connsiteX93" fmla="*/ 9907908 w 10013990"/>
              <a:gd name="connsiteY93" fmla="*/ 1216056 h 3770462"/>
              <a:gd name="connsiteX94" fmla="*/ 9931956 w 10013990"/>
              <a:gd name="connsiteY94" fmla="*/ 1183691 h 3770462"/>
              <a:gd name="connsiteX95" fmla="*/ 9971512 w 10013990"/>
              <a:gd name="connsiteY95" fmla="*/ 1310600 h 3770462"/>
              <a:gd name="connsiteX96" fmla="*/ 9987170 w 10013990"/>
              <a:gd name="connsiteY96" fmla="*/ 1330153 h 3770462"/>
              <a:gd name="connsiteX97" fmla="*/ 10000055 w 10013990"/>
              <a:gd name="connsiteY97" fmla="*/ 1358996 h 3770462"/>
              <a:gd name="connsiteX98" fmla="*/ 10007472 w 10013990"/>
              <a:gd name="connsiteY98" fmla="*/ 1404245 h 3770462"/>
              <a:gd name="connsiteX99" fmla="*/ 10008970 w 10013990"/>
              <a:gd name="connsiteY99" fmla="*/ 1436085 h 3770462"/>
              <a:gd name="connsiteX100" fmla="*/ 10008970 w 10013990"/>
              <a:gd name="connsiteY100" fmla="*/ 1445075 h 3770462"/>
              <a:gd name="connsiteX101" fmla="*/ 10009645 w 10013990"/>
              <a:gd name="connsiteY101" fmla="*/ 1455489 h 3770462"/>
              <a:gd name="connsiteX102" fmla="*/ 10010169 w 10013990"/>
              <a:gd name="connsiteY102" fmla="*/ 1466351 h 3770462"/>
              <a:gd name="connsiteX103" fmla="*/ 10010244 w 10013990"/>
              <a:gd name="connsiteY103" fmla="*/ 1469123 h 3770462"/>
              <a:gd name="connsiteX104" fmla="*/ 10011443 w 10013990"/>
              <a:gd name="connsiteY104" fmla="*/ 1473094 h 3770462"/>
              <a:gd name="connsiteX105" fmla="*/ 10013990 w 10013990"/>
              <a:gd name="connsiteY105" fmla="*/ 1481485 h 3770462"/>
              <a:gd name="connsiteX106" fmla="*/ 9980203 w 10013990"/>
              <a:gd name="connsiteY106" fmla="*/ 1532203 h 3770462"/>
              <a:gd name="connsiteX107" fmla="*/ 9966867 w 10013990"/>
              <a:gd name="connsiteY107" fmla="*/ 1536474 h 3770462"/>
              <a:gd name="connsiteX108" fmla="*/ 9959675 w 10013990"/>
              <a:gd name="connsiteY108" fmla="*/ 1537747 h 3770462"/>
              <a:gd name="connsiteX109" fmla="*/ 9955930 w 10013990"/>
              <a:gd name="connsiteY109" fmla="*/ 1538271 h 3770462"/>
              <a:gd name="connsiteX110" fmla="*/ 9954057 w 10013990"/>
              <a:gd name="connsiteY110" fmla="*/ 1538496 h 3770462"/>
              <a:gd name="connsiteX111" fmla="*/ 9953083 w 10013990"/>
              <a:gd name="connsiteY111" fmla="*/ 1538571 h 3770462"/>
              <a:gd name="connsiteX112" fmla="*/ 9951360 w 10013990"/>
              <a:gd name="connsiteY112" fmla="*/ 1537822 h 3770462"/>
              <a:gd name="connsiteX113" fmla="*/ 9943793 w 10013990"/>
              <a:gd name="connsiteY113" fmla="*/ 1534301 h 3770462"/>
              <a:gd name="connsiteX114" fmla="*/ 9940871 w 10013990"/>
              <a:gd name="connsiteY114" fmla="*/ 1533402 h 3770462"/>
              <a:gd name="connsiteX115" fmla="*/ 9938249 w 10013990"/>
              <a:gd name="connsiteY115" fmla="*/ 1532802 h 3770462"/>
              <a:gd name="connsiteX116" fmla="*/ 9927387 w 10013990"/>
              <a:gd name="connsiteY116" fmla="*/ 1530255 h 3770462"/>
              <a:gd name="connsiteX117" fmla="*/ 9916823 w 10013990"/>
              <a:gd name="connsiteY117" fmla="*/ 1528157 h 3770462"/>
              <a:gd name="connsiteX118" fmla="*/ 9906485 w 10013990"/>
              <a:gd name="connsiteY118" fmla="*/ 1526360 h 3770462"/>
              <a:gd name="connsiteX119" fmla="*/ 9827673 w 10013990"/>
              <a:gd name="connsiteY119" fmla="*/ 1524936 h 3770462"/>
              <a:gd name="connsiteX120" fmla="*/ 9771560 w 10013990"/>
              <a:gd name="connsiteY120" fmla="*/ 1574231 h 3770462"/>
              <a:gd name="connsiteX121" fmla="*/ 9650270 w 10013990"/>
              <a:gd name="connsiteY121" fmla="*/ 1538496 h 3770462"/>
              <a:gd name="connsiteX122" fmla="*/ 9594083 w 10013990"/>
              <a:gd name="connsiteY122" fmla="*/ 1531678 h 3770462"/>
              <a:gd name="connsiteX123" fmla="*/ 9539768 w 10013990"/>
              <a:gd name="connsiteY123" fmla="*/ 1527708 h 3770462"/>
              <a:gd name="connsiteX124" fmla="*/ 9325807 w 10013990"/>
              <a:gd name="connsiteY124" fmla="*/ 1482908 h 3770462"/>
              <a:gd name="connsiteX125" fmla="*/ 9183016 w 10013990"/>
              <a:gd name="connsiteY125" fmla="*/ 1570036 h 3770462"/>
              <a:gd name="connsiteX126" fmla="*/ 9111321 w 10013990"/>
              <a:gd name="connsiteY126" fmla="*/ 1594683 h 3770462"/>
              <a:gd name="connsiteX127" fmla="*/ 9039477 w 10013990"/>
              <a:gd name="connsiteY127" fmla="*/ 1612064 h 3770462"/>
              <a:gd name="connsiteX128" fmla="*/ 8757566 w 10013990"/>
              <a:gd name="connsiteY128" fmla="*/ 1678215 h 3770462"/>
              <a:gd name="connsiteX129" fmla="*/ 8736066 w 10013990"/>
              <a:gd name="connsiteY129" fmla="*/ 1653268 h 3770462"/>
              <a:gd name="connsiteX130" fmla="*/ 8711793 w 10013990"/>
              <a:gd name="connsiteY130" fmla="*/ 1634988 h 3770462"/>
              <a:gd name="connsiteX131" fmla="*/ 8657328 w 10013990"/>
              <a:gd name="connsiteY131" fmla="*/ 1614686 h 3770462"/>
              <a:gd name="connsiteX132" fmla="*/ 8597245 w 10013990"/>
              <a:gd name="connsiteY132" fmla="*/ 1612738 h 3770462"/>
              <a:gd name="connsiteX133" fmla="*/ 8534015 w 10013990"/>
              <a:gd name="connsiteY133" fmla="*/ 1624800 h 3770462"/>
              <a:gd name="connsiteX134" fmla="*/ 8502102 w 10013990"/>
              <a:gd name="connsiteY134" fmla="*/ 1634015 h 3770462"/>
              <a:gd name="connsiteX135" fmla="*/ 8470112 w 10013990"/>
              <a:gd name="connsiteY135" fmla="*/ 1645252 h 3770462"/>
              <a:gd name="connsiteX136" fmla="*/ 8407482 w 10013990"/>
              <a:gd name="connsiteY136" fmla="*/ 1669075 h 3770462"/>
              <a:gd name="connsiteX137" fmla="*/ 8347473 w 10013990"/>
              <a:gd name="connsiteY137" fmla="*/ 1691700 h 3770462"/>
              <a:gd name="connsiteX138" fmla="*/ 8291437 w 10013990"/>
              <a:gd name="connsiteY138" fmla="*/ 1706983 h 3770462"/>
              <a:gd name="connsiteX139" fmla="*/ 8283945 w 10013990"/>
              <a:gd name="connsiteY139" fmla="*/ 1750060 h 3770462"/>
              <a:gd name="connsiteX140" fmla="*/ 7764773 w 10013990"/>
              <a:gd name="connsiteY140" fmla="*/ 1840784 h 3770462"/>
              <a:gd name="connsiteX141" fmla="*/ 7709185 w 10013990"/>
              <a:gd name="connsiteY141" fmla="*/ 1853445 h 3770462"/>
              <a:gd name="connsiteX142" fmla="*/ 7695551 w 10013990"/>
              <a:gd name="connsiteY142" fmla="*/ 1856217 h 3770462"/>
              <a:gd name="connsiteX143" fmla="*/ 7682065 w 10013990"/>
              <a:gd name="connsiteY143" fmla="*/ 1859663 h 3770462"/>
              <a:gd name="connsiteX144" fmla="*/ 7655321 w 10013990"/>
              <a:gd name="connsiteY144" fmla="*/ 1866031 h 3770462"/>
              <a:gd name="connsiteX145" fmla="*/ 7629774 w 10013990"/>
              <a:gd name="connsiteY145" fmla="*/ 1871725 h 3770462"/>
              <a:gd name="connsiteX146" fmla="*/ 7609547 w 10013990"/>
              <a:gd name="connsiteY146" fmla="*/ 1878168 h 3770462"/>
              <a:gd name="connsiteX147" fmla="*/ 7589694 w 10013990"/>
              <a:gd name="connsiteY147" fmla="*/ 1884685 h 3770462"/>
              <a:gd name="connsiteX148" fmla="*/ 7579879 w 10013990"/>
              <a:gd name="connsiteY148" fmla="*/ 1887757 h 3770462"/>
              <a:gd name="connsiteX149" fmla="*/ 7569616 w 10013990"/>
              <a:gd name="connsiteY149" fmla="*/ 1891203 h 3770462"/>
              <a:gd name="connsiteX150" fmla="*/ 7481964 w 10013990"/>
              <a:gd name="connsiteY150" fmla="*/ 1918248 h 3770462"/>
              <a:gd name="connsiteX151" fmla="*/ 7383898 w 10013990"/>
              <a:gd name="connsiteY151" fmla="*/ 1947315 h 3770462"/>
              <a:gd name="connsiteX152" fmla="*/ 7285608 w 10013990"/>
              <a:gd name="connsiteY152" fmla="*/ 2075647 h 3770462"/>
              <a:gd name="connsiteX153" fmla="*/ 7180950 w 10013990"/>
              <a:gd name="connsiteY153" fmla="*/ 2209149 h 3770462"/>
              <a:gd name="connsiteX154" fmla="*/ 7154878 w 10013990"/>
              <a:gd name="connsiteY154" fmla="*/ 2143072 h 3770462"/>
              <a:gd name="connsiteX155" fmla="*/ 7113001 w 10013990"/>
              <a:gd name="connsiteY155" fmla="*/ 2117751 h 3770462"/>
              <a:gd name="connsiteX156" fmla="*/ 7079588 w 10013990"/>
              <a:gd name="connsiteY156" fmla="*/ 2059615 h 3770462"/>
              <a:gd name="connsiteX157" fmla="*/ 6970884 w 10013990"/>
              <a:gd name="connsiteY157" fmla="*/ 2170641 h 3770462"/>
              <a:gd name="connsiteX158" fmla="*/ 6905407 w 10013990"/>
              <a:gd name="connsiteY158" fmla="*/ 2129288 h 3770462"/>
              <a:gd name="connsiteX159" fmla="*/ 6404441 w 10013990"/>
              <a:gd name="connsiteY159" fmla="*/ 2358682 h 3770462"/>
              <a:gd name="connsiteX160" fmla="*/ 6444371 w 10013990"/>
              <a:gd name="connsiteY160" fmla="*/ 2404006 h 3770462"/>
              <a:gd name="connsiteX161" fmla="*/ 6315965 w 10013990"/>
              <a:gd name="connsiteY161" fmla="*/ 2330888 h 3770462"/>
              <a:gd name="connsiteX162" fmla="*/ 6127925 w 10013990"/>
              <a:gd name="connsiteY162" fmla="*/ 2653178 h 3770462"/>
              <a:gd name="connsiteX163" fmla="*/ 6043718 w 10013990"/>
              <a:gd name="connsiteY163" fmla="*/ 2645912 h 3770462"/>
              <a:gd name="connsiteX164" fmla="*/ 6200743 w 10013990"/>
              <a:gd name="connsiteY164" fmla="*/ 2788852 h 3770462"/>
              <a:gd name="connsiteX165" fmla="*/ 5846463 w 10013990"/>
              <a:gd name="connsiteY165" fmla="*/ 3222694 h 3770462"/>
              <a:gd name="connsiteX166" fmla="*/ 6005286 w 10013990"/>
              <a:gd name="connsiteY166" fmla="*/ 3239700 h 3770462"/>
              <a:gd name="connsiteX167" fmla="*/ 5871261 w 10013990"/>
              <a:gd name="connsiteY167" fmla="*/ 3247716 h 3770462"/>
              <a:gd name="connsiteX168" fmla="*/ 5560882 w 10013990"/>
              <a:gd name="connsiteY168" fmla="*/ 3271015 h 3770462"/>
              <a:gd name="connsiteX169" fmla="*/ 5160304 w 10013990"/>
              <a:gd name="connsiteY169" fmla="*/ 3321808 h 3770462"/>
              <a:gd name="connsiteX170" fmla="*/ 4757928 w 10013990"/>
              <a:gd name="connsiteY170" fmla="*/ 3363237 h 3770462"/>
              <a:gd name="connsiteX171" fmla="*/ 4448897 w 10013990"/>
              <a:gd name="connsiteY171" fmla="*/ 3372601 h 3770462"/>
              <a:gd name="connsiteX172" fmla="*/ 4039328 w 10013990"/>
              <a:gd name="connsiteY172" fmla="*/ 3341361 h 3770462"/>
              <a:gd name="connsiteX173" fmla="*/ 3649539 w 10013990"/>
              <a:gd name="connsiteY173" fmla="*/ 3334843 h 3770462"/>
              <a:gd name="connsiteX174" fmla="*/ 3555369 w 10013990"/>
              <a:gd name="connsiteY174" fmla="*/ 3342035 h 3770462"/>
              <a:gd name="connsiteX175" fmla="*/ 3462397 w 10013990"/>
              <a:gd name="connsiteY175" fmla="*/ 3354096 h 3770462"/>
              <a:gd name="connsiteX176" fmla="*/ 3279451 w 10013990"/>
              <a:gd name="connsiteY176" fmla="*/ 3394927 h 3770462"/>
              <a:gd name="connsiteX177" fmla="*/ 3099652 w 10013990"/>
              <a:gd name="connsiteY177" fmla="*/ 3463250 h 3770462"/>
              <a:gd name="connsiteX178" fmla="*/ 3010426 w 10013990"/>
              <a:gd name="connsiteY178" fmla="*/ 3509024 h 3770462"/>
              <a:gd name="connsiteX179" fmla="*/ 2965926 w 10013990"/>
              <a:gd name="connsiteY179" fmla="*/ 3535395 h 3770462"/>
              <a:gd name="connsiteX180" fmla="*/ 2921426 w 10013990"/>
              <a:gd name="connsiteY180" fmla="*/ 3563713 h 3770462"/>
              <a:gd name="connsiteX181" fmla="*/ 2865013 w 10013990"/>
              <a:gd name="connsiteY181" fmla="*/ 3603269 h 3770462"/>
              <a:gd name="connsiteX182" fmla="*/ 2836770 w 10013990"/>
              <a:gd name="connsiteY182" fmla="*/ 3624620 h 3770462"/>
              <a:gd name="connsiteX183" fmla="*/ 2808227 w 10013990"/>
              <a:gd name="connsiteY183" fmla="*/ 3646496 h 3770462"/>
              <a:gd name="connsiteX184" fmla="*/ 2693005 w 10013990"/>
              <a:gd name="connsiteY184" fmla="*/ 3745011 h 3770462"/>
              <a:gd name="connsiteX185" fmla="*/ 2630225 w 10013990"/>
              <a:gd name="connsiteY185" fmla="*/ 3765838 h 3770462"/>
              <a:gd name="connsiteX186" fmla="*/ 2569243 w 10013990"/>
              <a:gd name="connsiteY186" fmla="*/ 3738043 h 3770462"/>
              <a:gd name="connsiteX187" fmla="*/ 2499421 w 10013990"/>
              <a:gd name="connsiteY187" fmla="*/ 3684104 h 3770462"/>
              <a:gd name="connsiteX188" fmla="*/ 2371165 w 10013990"/>
              <a:gd name="connsiteY188" fmla="*/ 3507451 h 3770462"/>
              <a:gd name="connsiteX189" fmla="*/ 2313029 w 10013990"/>
              <a:gd name="connsiteY189" fmla="*/ 3246367 h 3770462"/>
              <a:gd name="connsiteX190" fmla="*/ 2181926 w 10013990"/>
              <a:gd name="connsiteY190" fmla="*/ 3469468 h 3770462"/>
              <a:gd name="connsiteX191" fmla="*/ 2039134 w 10013990"/>
              <a:gd name="connsiteY191" fmla="*/ 3602520 h 3770462"/>
              <a:gd name="connsiteX192" fmla="*/ 1737595 w 10013990"/>
              <a:gd name="connsiteY192" fmla="*/ 3641476 h 3770462"/>
              <a:gd name="connsiteX193" fmla="*/ 1662829 w 10013990"/>
              <a:gd name="connsiteY193" fmla="*/ 3613083 h 3770462"/>
              <a:gd name="connsiteX194" fmla="*/ 1589485 w 10013990"/>
              <a:gd name="connsiteY194" fmla="*/ 3572403 h 3770462"/>
              <a:gd name="connsiteX195" fmla="*/ 1449017 w 10013990"/>
              <a:gd name="connsiteY195" fmla="*/ 3459579 h 3770462"/>
              <a:gd name="connsiteX196" fmla="*/ 1415679 w 10013990"/>
              <a:gd name="connsiteY196" fmla="*/ 3426466 h 3770462"/>
              <a:gd name="connsiteX197" fmla="*/ 1382866 w 10013990"/>
              <a:gd name="connsiteY197" fmla="*/ 3390806 h 3770462"/>
              <a:gd name="connsiteX198" fmla="*/ 1319936 w 10013990"/>
              <a:gd name="connsiteY198" fmla="*/ 3315964 h 3770462"/>
              <a:gd name="connsiteX199" fmla="*/ 1260602 w 10013990"/>
              <a:gd name="connsiteY199" fmla="*/ 3237752 h 3770462"/>
              <a:gd name="connsiteX200" fmla="*/ 1204640 w 10013990"/>
              <a:gd name="connsiteY200" fmla="*/ 3155343 h 3770462"/>
              <a:gd name="connsiteX201" fmla="*/ 1266296 w 10013990"/>
              <a:gd name="connsiteY201" fmla="*/ 3188007 h 3770462"/>
              <a:gd name="connsiteX202" fmla="*/ 1328402 w 10013990"/>
              <a:gd name="connsiteY202" fmla="*/ 3217374 h 3770462"/>
              <a:gd name="connsiteX203" fmla="*/ 1454561 w 10013990"/>
              <a:gd name="connsiteY203" fmla="*/ 3271164 h 3770462"/>
              <a:gd name="connsiteX204" fmla="*/ 1581694 w 10013990"/>
              <a:gd name="connsiteY204" fmla="*/ 3310720 h 3770462"/>
              <a:gd name="connsiteX205" fmla="*/ 1645598 w 10013990"/>
              <a:gd name="connsiteY205" fmla="*/ 3325629 h 3770462"/>
              <a:gd name="connsiteX206" fmla="*/ 1677437 w 10013990"/>
              <a:gd name="connsiteY206" fmla="*/ 3331022 h 3770462"/>
              <a:gd name="connsiteX207" fmla="*/ 1709127 w 10013990"/>
              <a:gd name="connsiteY207" fmla="*/ 3334918 h 3770462"/>
              <a:gd name="connsiteX208" fmla="*/ 1659308 w 10013990"/>
              <a:gd name="connsiteY208" fmla="*/ 3315365 h 3770462"/>
              <a:gd name="connsiteX209" fmla="*/ 1631289 w 10013990"/>
              <a:gd name="connsiteY209" fmla="*/ 3143057 h 3770462"/>
              <a:gd name="connsiteX210" fmla="*/ 1465574 w 10013990"/>
              <a:gd name="connsiteY210" fmla="*/ 3241197 h 3770462"/>
              <a:gd name="connsiteX211" fmla="*/ 1412458 w 10013990"/>
              <a:gd name="connsiteY211" fmla="*/ 3144480 h 3770462"/>
              <a:gd name="connsiteX212" fmla="*/ 1346982 w 10013990"/>
              <a:gd name="connsiteY212" fmla="*/ 3094062 h 3770462"/>
              <a:gd name="connsiteX213" fmla="*/ 1381593 w 10013990"/>
              <a:gd name="connsiteY213" fmla="*/ 2969476 h 3770462"/>
              <a:gd name="connsiteX214" fmla="*/ 1349304 w 10013990"/>
              <a:gd name="connsiteY214" fmla="*/ 2913438 h 3770462"/>
              <a:gd name="connsiteX215" fmla="*/ 1310647 w 10013990"/>
              <a:gd name="connsiteY215" fmla="*/ 2852830 h 3770462"/>
              <a:gd name="connsiteX216" fmla="*/ 1228688 w 10013990"/>
              <a:gd name="connsiteY216" fmla="*/ 2952695 h 3770462"/>
              <a:gd name="connsiteX217" fmla="*/ 1145306 w 10013990"/>
              <a:gd name="connsiteY217" fmla="*/ 2908494 h 3770462"/>
              <a:gd name="connsiteX218" fmla="*/ 1171677 w 10013990"/>
              <a:gd name="connsiteY218" fmla="*/ 2732665 h 3770462"/>
              <a:gd name="connsiteX219" fmla="*/ 1196100 w 10013990"/>
              <a:gd name="connsiteY219" fmla="*/ 2556012 h 3770462"/>
              <a:gd name="connsiteX220" fmla="*/ 1146655 w 10013990"/>
              <a:gd name="connsiteY220" fmla="*/ 2517205 h 3770462"/>
              <a:gd name="connsiteX221" fmla="*/ 1098858 w 10013990"/>
              <a:gd name="connsiteY221" fmla="*/ 2675279 h 3770462"/>
              <a:gd name="connsiteX222" fmla="*/ 1054657 w 10013990"/>
              <a:gd name="connsiteY222" fmla="*/ 2630329 h 3770462"/>
              <a:gd name="connsiteX223" fmla="*/ 1018173 w 10013990"/>
              <a:gd name="connsiteY223" fmla="*/ 2581109 h 3770462"/>
              <a:gd name="connsiteX224" fmla="*/ 950448 w 10013990"/>
              <a:gd name="connsiteY224" fmla="*/ 2468359 h 3770462"/>
              <a:gd name="connsiteX225" fmla="*/ 902651 w 10013990"/>
              <a:gd name="connsiteY225" fmla="*/ 2510463 h 3770462"/>
              <a:gd name="connsiteX226" fmla="*/ 761209 w 10013990"/>
              <a:gd name="connsiteY226" fmla="*/ 2492633 h 3770462"/>
              <a:gd name="connsiteX227" fmla="*/ 677078 w 10013990"/>
              <a:gd name="connsiteY227" fmla="*/ 2432924 h 3770462"/>
              <a:gd name="connsiteX228" fmla="*/ 685020 w 10013990"/>
              <a:gd name="connsiteY228" fmla="*/ 2423185 h 3770462"/>
              <a:gd name="connsiteX229" fmla="*/ 703598 w 10013990"/>
              <a:gd name="connsiteY229" fmla="*/ 2366098 h 3770462"/>
              <a:gd name="connsiteX230" fmla="*/ 695283 w 10013990"/>
              <a:gd name="connsiteY230" fmla="*/ 2385277 h 3770462"/>
              <a:gd name="connsiteX231" fmla="*/ 692811 w 10013990"/>
              <a:gd name="connsiteY231" fmla="*/ 2336057 h 3770462"/>
              <a:gd name="connsiteX232" fmla="*/ 574593 w 10013990"/>
              <a:gd name="connsiteY232" fmla="*/ 2306465 h 3770462"/>
              <a:gd name="connsiteX233" fmla="*/ 651082 w 10013990"/>
              <a:gd name="connsiteY233" fmla="*/ 2246082 h 3770462"/>
              <a:gd name="connsiteX234" fmla="*/ 644939 w 10013990"/>
              <a:gd name="connsiteY234" fmla="*/ 2274551 h 3770462"/>
              <a:gd name="connsiteX235" fmla="*/ 735513 w 10013990"/>
              <a:gd name="connsiteY235" fmla="*/ 2203755 h 3770462"/>
              <a:gd name="connsiteX236" fmla="*/ 810729 w 10013990"/>
              <a:gd name="connsiteY236" fmla="*/ 2119473 h 3770462"/>
              <a:gd name="connsiteX237" fmla="*/ 774920 w 10013990"/>
              <a:gd name="connsiteY237" fmla="*/ 2137978 h 3770462"/>
              <a:gd name="connsiteX238" fmla="*/ 744428 w 10013990"/>
              <a:gd name="connsiteY238" fmla="*/ 2140600 h 3770462"/>
              <a:gd name="connsiteX239" fmla="*/ 693036 w 10013990"/>
              <a:gd name="connsiteY239" fmla="*/ 2119548 h 3770462"/>
              <a:gd name="connsiteX240" fmla="*/ 644564 w 10013990"/>
              <a:gd name="connsiteY240" fmla="*/ 2093852 h 3770462"/>
              <a:gd name="connsiteX241" fmla="*/ 585306 w 10013990"/>
              <a:gd name="connsiteY241" fmla="*/ 2098272 h 3770462"/>
              <a:gd name="connsiteX242" fmla="*/ 595719 w 10013990"/>
              <a:gd name="connsiteY242" fmla="*/ 2026352 h 3770462"/>
              <a:gd name="connsiteX243" fmla="*/ 577664 w 10013990"/>
              <a:gd name="connsiteY243" fmla="*/ 2044707 h 3770462"/>
              <a:gd name="connsiteX244" fmla="*/ 617145 w 10013990"/>
              <a:gd name="connsiteY244" fmla="*/ 1969041 h 3770462"/>
              <a:gd name="connsiteX245" fmla="*/ 640744 w 10013990"/>
              <a:gd name="connsiteY245" fmla="*/ 1905287 h 3770462"/>
              <a:gd name="connsiteX246" fmla="*/ 603960 w 10013990"/>
              <a:gd name="connsiteY246" fmla="*/ 1945367 h 3770462"/>
              <a:gd name="connsiteX247" fmla="*/ 568599 w 10013990"/>
              <a:gd name="connsiteY247" fmla="*/ 1942071 h 3770462"/>
              <a:gd name="connsiteX248" fmla="*/ 521927 w 10013990"/>
              <a:gd name="connsiteY248" fmla="*/ 1903190 h 3770462"/>
              <a:gd name="connsiteX249" fmla="*/ 492484 w 10013990"/>
              <a:gd name="connsiteY249" fmla="*/ 1901017 h 3770462"/>
              <a:gd name="connsiteX250" fmla="*/ 458846 w 10013990"/>
              <a:gd name="connsiteY250" fmla="*/ 1899743 h 3770462"/>
              <a:gd name="connsiteX251" fmla="*/ 382507 w 10013990"/>
              <a:gd name="connsiteY251" fmla="*/ 1899969 h 3770462"/>
              <a:gd name="connsiteX252" fmla="*/ 342876 w 10013990"/>
              <a:gd name="connsiteY252" fmla="*/ 1899743 h 3770462"/>
              <a:gd name="connsiteX253" fmla="*/ 304069 w 10013990"/>
              <a:gd name="connsiteY253" fmla="*/ 1898620 h 3770462"/>
              <a:gd name="connsiteX254" fmla="*/ 234397 w 10013990"/>
              <a:gd name="connsiteY254" fmla="*/ 1893525 h 3770462"/>
              <a:gd name="connsiteX255" fmla="*/ 171317 w 10013990"/>
              <a:gd name="connsiteY255" fmla="*/ 1862435 h 3770462"/>
              <a:gd name="connsiteX256" fmla="*/ 205255 w 10013990"/>
              <a:gd name="connsiteY256" fmla="*/ 1858390 h 3770462"/>
              <a:gd name="connsiteX257" fmla="*/ 318828 w 10013990"/>
              <a:gd name="connsiteY257" fmla="*/ 1861311 h 3770462"/>
              <a:gd name="connsiteX258" fmla="*/ 380484 w 10013990"/>
              <a:gd name="connsiteY258" fmla="*/ 1863634 h 3770462"/>
              <a:gd name="connsiteX259" fmla="*/ 433226 w 10013990"/>
              <a:gd name="connsiteY259" fmla="*/ 1866555 h 3770462"/>
              <a:gd name="connsiteX260" fmla="*/ 442858 w 10013990"/>
              <a:gd name="connsiteY260" fmla="*/ 1868173 h 3770462"/>
              <a:gd name="connsiteX261" fmla="*/ 442880 w 10013990"/>
              <a:gd name="connsiteY261" fmla="*/ 1870217 h 3770462"/>
              <a:gd name="connsiteX262" fmla="*/ 474354 w 10013990"/>
              <a:gd name="connsiteY262" fmla="*/ 1882513 h 3770462"/>
              <a:gd name="connsiteX263" fmla="*/ 467527 w 10013990"/>
              <a:gd name="connsiteY263" fmla="*/ 1872315 h 3770462"/>
              <a:gd name="connsiteX264" fmla="*/ 442858 w 10013990"/>
              <a:gd name="connsiteY264" fmla="*/ 1868173 h 3770462"/>
              <a:gd name="connsiteX265" fmla="*/ 442612 w 10013990"/>
              <a:gd name="connsiteY265" fmla="*/ 1844744 h 3770462"/>
              <a:gd name="connsiteX266" fmla="*/ 433150 w 10013990"/>
              <a:gd name="connsiteY266" fmla="*/ 1825501 h 3770462"/>
              <a:gd name="connsiteX267" fmla="*/ 288636 w 10013990"/>
              <a:gd name="connsiteY267" fmla="*/ 1845953 h 3770462"/>
              <a:gd name="connsiteX268" fmla="*/ 180082 w 10013990"/>
              <a:gd name="connsiteY268" fmla="*/ 1855692 h 3770462"/>
              <a:gd name="connsiteX269" fmla="*/ 147494 w 10013990"/>
              <a:gd name="connsiteY269" fmla="*/ 1852022 h 3770462"/>
              <a:gd name="connsiteX270" fmla="*/ 142325 w 10013990"/>
              <a:gd name="connsiteY270" fmla="*/ 1840109 h 3770462"/>
              <a:gd name="connsiteX271" fmla="*/ 106365 w 10013990"/>
              <a:gd name="connsiteY271" fmla="*/ 1792313 h 3770462"/>
              <a:gd name="connsiteX272" fmla="*/ 78646 w 10013990"/>
              <a:gd name="connsiteY272" fmla="*/ 1825726 h 3770462"/>
              <a:gd name="connsiteX273" fmla="*/ 51076 w 10013990"/>
              <a:gd name="connsiteY273" fmla="*/ 1788417 h 3770462"/>
              <a:gd name="connsiteX274" fmla="*/ 130488 w 10013990"/>
              <a:gd name="connsiteY274" fmla="*/ 1726237 h 3770462"/>
              <a:gd name="connsiteX275" fmla="*/ 116928 w 10013990"/>
              <a:gd name="connsiteY275" fmla="*/ 1645626 h 3770462"/>
              <a:gd name="connsiteX276" fmla="*/ 57145 w 10013990"/>
              <a:gd name="connsiteY276" fmla="*/ 1616934 h 3770462"/>
              <a:gd name="connsiteX277" fmla="*/ 48754 w 10013990"/>
              <a:gd name="connsiteY277" fmla="*/ 1635288 h 3770462"/>
              <a:gd name="connsiteX278" fmla="*/ 4703 w 10013990"/>
              <a:gd name="connsiteY278" fmla="*/ 1600377 h 3770462"/>
              <a:gd name="connsiteX279" fmla="*/ 14817 w 10013990"/>
              <a:gd name="connsiteY279" fmla="*/ 1531005 h 3770462"/>
              <a:gd name="connsiteX280" fmla="*/ 92280 w 10013990"/>
              <a:gd name="connsiteY280" fmla="*/ 1526285 h 3770462"/>
              <a:gd name="connsiteX281" fmla="*/ 167871 w 10013990"/>
              <a:gd name="connsiteY281" fmla="*/ 1480136 h 3770462"/>
              <a:gd name="connsiteX282" fmla="*/ 142400 w 10013990"/>
              <a:gd name="connsiteY282" fmla="*/ 1533327 h 3770462"/>
              <a:gd name="connsiteX283" fmla="*/ 98273 w 10013990"/>
              <a:gd name="connsiteY283" fmla="*/ 1604122 h 3770462"/>
              <a:gd name="connsiteX284" fmla="*/ 204880 w 10013990"/>
              <a:gd name="connsiteY284" fmla="*/ 1502236 h 3770462"/>
              <a:gd name="connsiteX285" fmla="*/ 274327 w 10013990"/>
              <a:gd name="connsiteY285" fmla="*/ 1399376 h 3770462"/>
              <a:gd name="connsiteX286" fmla="*/ 251628 w 10013990"/>
              <a:gd name="connsiteY286" fmla="*/ 1346486 h 3770462"/>
              <a:gd name="connsiteX287" fmla="*/ 223758 w 10013990"/>
              <a:gd name="connsiteY287" fmla="*/ 1292995 h 3770462"/>
              <a:gd name="connsiteX288" fmla="*/ 158731 w 10013990"/>
              <a:gd name="connsiteY288" fmla="*/ 1328356 h 3770462"/>
              <a:gd name="connsiteX289" fmla="*/ 161428 w 10013990"/>
              <a:gd name="connsiteY289" fmla="*/ 1283031 h 3770462"/>
              <a:gd name="connsiteX290" fmla="*/ 137005 w 10013990"/>
              <a:gd name="connsiteY290" fmla="*/ 1264676 h 3770462"/>
              <a:gd name="connsiteX291" fmla="*/ 187050 w 10013990"/>
              <a:gd name="connsiteY291" fmla="*/ 1209388 h 3770462"/>
              <a:gd name="connsiteX292" fmla="*/ 207577 w 10013990"/>
              <a:gd name="connsiteY292" fmla="*/ 1161217 h 3770462"/>
              <a:gd name="connsiteX293" fmla="*/ 131761 w 10013990"/>
              <a:gd name="connsiteY293" fmla="*/ 1189910 h 3770462"/>
              <a:gd name="connsiteX294" fmla="*/ 165174 w 10013990"/>
              <a:gd name="connsiteY294" fmla="*/ 1122635 h 3770462"/>
              <a:gd name="connsiteX295" fmla="*/ 217840 w 10013990"/>
              <a:gd name="connsiteY295" fmla="*/ 1069219 h 3770462"/>
              <a:gd name="connsiteX296" fmla="*/ 163601 w 10013990"/>
              <a:gd name="connsiteY296" fmla="*/ 1037155 h 3770462"/>
              <a:gd name="connsiteX297" fmla="*/ 123595 w 10013990"/>
              <a:gd name="connsiteY297" fmla="*/ 1047418 h 3770462"/>
              <a:gd name="connsiteX298" fmla="*/ 66509 w 10013990"/>
              <a:gd name="connsiteY298" fmla="*/ 1096639 h 3770462"/>
              <a:gd name="connsiteX299" fmla="*/ 148842 w 10013990"/>
              <a:gd name="connsiteY299" fmla="*/ 1014456 h 3770462"/>
              <a:gd name="connsiteX300" fmla="*/ 340479 w 10013990"/>
              <a:gd name="connsiteY300" fmla="*/ 925529 h 3770462"/>
              <a:gd name="connsiteX301" fmla="*/ 522751 w 10013990"/>
              <a:gd name="connsiteY301" fmla="*/ 834880 h 3770462"/>
              <a:gd name="connsiteX302" fmla="*/ 576896 w 10013990"/>
              <a:gd name="connsiteY302" fmla="*/ 798696 h 3770462"/>
              <a:gd name="connsiteX303" fmla="*/ 586465 w 10013990"/>
              <a:gd name="connsiteY303" fmla="*/ 781032 h 3770462"/>
              <a:gd name="connsiteX304" fmla="*/ 631604 w 10013990"/>
              <a:gd name="connsiteY304" fmla="*/ 764309 h 3770462"/>
              <a:gd name="connsiteX305" fmla="*/ 573844 w 10013990"/>
              <a:gd name="connsiteY305" fmla="*/ 813605 h 3770462"/>
              <a:gd name="connsiteX306" fmla="*/ 556839 w 10013990"/>
              <a:gd name="connsiteY306" fmla="*/ 824750 h 3770462"/>
              <a:gd name="connsiteX307" fmla="*/ 553915 w 10013990"/>
              <a:gd name="connsiteY307" fmla="*/ 825966 h 3770462"/>
              <a:gd name="connsiteX308" fmla="*/ 498328 w 10013990"/>
              <a:gd name="connsiteY308" fmla="*/ 858779 h 3770462"/>
              <a:gd name="connsiteX309" fmla="*/ 532911 w 10013990"/>
              <a:gd name="connsiteY309" fmla="*/ 840434 h 3770462"/>
              <a:gd name="connsiteX310" fmla="*/ 556839 w 10013990"/>
              <a:gd name="connsiteY310" fmla="*/ 824750 h 3770462"/>
              <a:gd name="connsiteX311" fmla="*/ 674306 w 10013990"/>
              <a:gd name="connsiteY311" fmla="*/ 775921 h 3770462"/>
              <a:gd name="connsiteX312" fmla="*/ 733716 w 10013990"/>
              <a:gd name="connsiteY312" fmla="*/ 749326 h 3770462"/>
              <a:gd name="connsiteX313" fmla="*/ 744175 w 10013990"/>
              <a:gd name="connsiteY313" fmla="*/ 744054 h 3770462"/>
              <a:gd name="connsiteX314" fmla="*/ 758915 w 10013990"/>
              <a:gd name="connsiteY314" fmla="*/ 741769 h 3770462"/>
              <a:gd name="connsiteX315" fmla="*/ 783160 w 10013990"/>
              <a:gd name="connsiteY315" fmla="*/ 731496 h 3770462"/>
              <a:gd name="connsiteX316" fmla="*/ 799577 w 10013990"/>
              <a:gd name="connsiteY316" fmla="*/ 715203 h 3770462"/>
              <a:gd name="connsiteX317" fmla="*/ 806141 w 10013990"/>
              <a:gd name="connsiteY317" fmla="*/ 711577 h 3770462"/>
              <a:gd name="connsiteX318" fmla="*/ 803013 w 10013990"/>
              <a:gd name="connsiteY318" fmla="*/ 711793 h 3770462"/>
              <a:gd name="connsiteX319" fmla="*/ 799577 w 10013990"/>
              <a:gd name="connsiteY319" fmla="*/ 715203 h 3770462"/>
              <a:gd name="connsiteX320" fmla="*/ 780388 w 10013990"/>
              <a:gd name="connsiteY320" fmla="*/ 725803 h 3770462"/>
              <a:gd name="connsiteX321" fmla="*/ 774917 w 10013990"/>
              <a:gd name="connsiteY321" fmla="*/ 728560 h 3770462"/>
              <a:gd name="connsiteX322" fmla="*/ 806890 w 10013990"/>
              <a:gd name="connsiteY322" fmla="*/ 707579 h 3770462"/>
              <a:gd name="connsiteX323" fmla="*/ 828259 w 10013990"/>
              <a:gd name="connsiteY323" fmla="*/ 685947 h 3770462"/>
              <a:gd name="connsiteX324" fmla="*/ 848553 w 10013990"/>
              <a:gd name="connsiteY324" fmla="*/ 663865 h 3770462"/>
              <a:gd name="connsiteX325" fmla="*/ 851411 w 10013990"/>
              <a:gd name="connsiteY325" fmla="*/ 661885 h 3770462"/>
              <a:gd name="connsiteX326" fmla="*/ 853506 w 10013990"/>
              <a:gd name="connsiteY326" fmla="*/ 661000 h 3770462"/>
              <a:gd name="connsiteX327" fmla="*/ 911867 w 10013990"/>
              <a:gd name="connsiteY327" fmla="*/ 632382 h 3770462"/>
              <a:gd name="connsiteX328" fmla="*/ 921155 w 10013990"/>
              <a:gd name="connsiteY328" fmla="*/ 627070 h 3770462"/>
              <a:gd name="connsiteX329" fmla="*/ 926346 w 10013990"/>
              <a:gd name="connsiteY329" fmla="*/ 624436 h 3770462"/>
              <a:gd name="connsiteX330" fmla="*/ 920107 w 10013990"/>
              <a:gd name="connsiteY330" fmla="*/ 630958 h 3770462"/>
              <a:gd name="connsiteX331" fmla="*/ 860249 w 10013990"/>
              <a:gd name="connsiteY331" fmla="*/ 674709 h 3770462"/>
              <a:gd name="connsiteX332" fmla="*/ 868340 w 10013990"/>
              <a:gd name="connsiteY332" fmla="*/ 672611 h 3770462"/>
              <a:gd name="connsiteX333" fmla="*/ 873809 w 10013990"/>
              <a:gd name="connsiteY333" fmla="*/ 673660 h 3770462"/>
              <a:gd name="connsiteX334" fmla="*/ 879053 w 10013990"/>
              <a:gd name="connsiteY334" fmla="*/ 680028 h 3770462"/>
              <a:gd name="connsiteX335" fmla="*/ 884747 w 10013990"/>
              <a:gd name="connsiteY335" fmla="*/ 685422 h 3770462"/>
              <a:gd name="connsiteX336" fmla="*/ 898606 w 10013990"/>
              <a:gd name="connsiteY336" fmla="*/ 680703 h 3770462"/>
              <a:gd name="connsiteX337" fmla="*/ 893137 w 10013990"/>
              <a:gd name="connsiteY337" fmla="*/ 707897 h 3770462"/>
              <a:gd name="connsiteX338" fmla="*/ 845116 w 10013990"/>
              <a:gd name="connsiteY338" fmla="*/ 768880 h 3770462"/>
              <a:gd name="connsiteX339" fmla="*/ 840621 w 10013990"/>
              <a:gd name="connsiteY339" fmla="*/ 750375 h 3770462"/>
              <a:gd name="connsiteX340" fmla="*/ 830507 w 10013990"/>
              <a:gd name="connsiteY340" fmla="*/ 747903 h 3770462"/>
              <a:gd name="connsiteX341" fmla="*/ 807657 w 10013990"/>
              <a:gd name="connsiteY341" fmla="*/ 756219 h 3770462"/>
              <a:gd name="connsiteX342" fmla="*/ 799791 w 10013990"/>
              <a:gd name="connsiteY342" fmla="*/ 779293 h 3770462"/>
              <a:gd name="connsiteX343" fmla="*/ 777466 w 10013990"/>
              <a:gd name="connsiteY343" fmla="*/ 812256 h 3770462"/>
              <a:gd name="connsiteX344" fmla="*/ 797919 w 10013990"/>
              <a:gd name="connsiteY344" fmla="*/ 813230 h 3770462"/>
              <a:gd name="connsiteX345" fmla="*/ 849536 w 10013990"/>
              <a:gd name="connsiteY345" fmla="*/ 779218 h 3770462"/>
              <a:gd name="connsiteX346" fmla="*/ 833803 w 10013990"/>
              <a:gd name="connsiteY346" fmla="*/ 821845 h 3770462"/>
              <a:gd name="connsiteX347" fmla="*/ 817846 w 10013990"/>
              <a:gd name="connsiteY347" fmla="*/ 869417 h 3770462"/>
              <a:gd name="connsiteX348" fmla="*/ 798967 w 10013990"/>
              <a:gd name="connsiteY348" fmla="*/ 920136 h 3770462"/>
              <a:gd name="connsiteX349" fmla="*/ 776043 w 10013990"/>
              <a:gd name="connsiteY349" fmla="*/ 971453 h 3770462"/>
              <a:gd name="connsiteX350" fmla="*/ 790052 w 10013990"/>
              <a:gd name="connsiteY350" fmla="*/ 1004117 h 3770462"/>
              <a:gd name="connsiteX351" fmla="*/ 817996 w 10013990"/>
              <a:gd name="connsiteY351" fmla="*/ 1021273 h 3770462"/>
              <a:gd name="connsiteX352" fmla="*/ 848337 w 10013990"/>
              <a:gd name="connsiteY352" fmla="*/ 939838 h 3770462"/>
              <a:gd name="connsiteX353" fmla="*/ 877330 w 10013990"/>
              <a:gd name="connsiteY353" fmla="*/ 865072 h 3770462"/>
              <a:gd name="connsiteX354" fmla="*/ 928648 w 10013990"/>
              <a:gd name="connsiteY354" fmla="*/ 743033 h 3770462"/>
              <a:gd name="connsiteX355" fmla="*/ 978842 w 10013990"/>
              <a:gd name="connsiteY355" fmla="*/ 736890 h 3770462"/>
              <a:gd name="connsiteX356" fmla="*/ 903101 w 10013990"/>
              <a:gd name="connsiteY356" fmla="*/ 817650 h 3770462"/>
              <a:gd name="connsiteX357" fmla="*/ 913590 w 10013990"/>
              <a:gd name="connsiteY357" fmla="*/ 836004 h 3770462"/>
              <a:gd name="connsiteX358" fmla="*/ 906622 w 10013990"/>
              <a:gd name="connsiteY358" fmla="*/ 839975 h 3770462"/>
              <a:gd name="connsiteX359" fmla="*/ 917411 w 10013990"/>
              <a:gd name="connsiteY359" fmla="*/ 858854 h 3770462"/>
              <a:gd name="connsiteX360" fmla="*/ 998844 w 10013990"/>
              <a:gd name="connsiteY360" fmla="*/ 788807 h 3770462"/>
              <a:gd name="connsiteX361" fmla="*/ 990828 w 10013990"/>
              <a:gd name="connsiteY361" fmla="*/ 806188 h 3770462"/>
              <a:gd name="connsiteX362" fmla="*/ 1057354 w 10013990"/>
              <a:gd name="connsiteY362" fmla="*/ 763860 h 3770462"/>
              <a:gd name="connsiteX363" fmla="*/ 1165009 w 10013990"/>
              <a:gd name="connsiteY363" fmla="*/ 692015 h 3770462"/>
              <a:gd name="connsiteX364" fmla="*/ 1267195 w 10013990"/>
              <a:gd name="connsiteY364" fmla="*/ 615974 h 3770462"/>
              <a:gd name="connsiteX365" fmla="*/ 1303455 w 10013990"/>
              <a:gd name="connsiteY365" fmla="*/ 586607 h 3770462"/>
              <a:gd name="connsiteX366" fmla="*/ 1324281 w 10013990"/>
              <a:gd name="connsiteY366" fmla="*/ 568927 h 3770462"/>
              <a:gd name="connsiteX367" fmla="*/ 1328701 w 10013990"/>
              <a:gd name="connsiteY367" fmla="*/ 588555 h 3770462"/>
              <a:gd name="connsiteX368" fmla="*/ 1333571 w 10013990"/>
              <a:gd name="connsiteY368" fmla="*/ 581738 h 3770462"/>
              <a:gd name="connsiteX369" fmla="*/ 1319263 w 10013990"/>
              <a:gd name="connsiteY369" fmla="*/ 624740 h 3770462"/>
              <a:gd name="connsiteX370" fmla="*/ 1325330 w 10013990"/>
              <a:gd name="connsiteY370" fmla="*/ 632456 h 3770462"/>
              <a:gd name="connsiteX371" fmla="*/ 1303829 w 10013990"/>
              <a:gd name="connsiteY371" fmla="*/ 674784 h 3770462"/>
              <a:gd name="connsiteX372" fmla="*/ 1344883 w 10013990"/>
              <a:gd name="connsiteY372" fmla="*/ 647589 h 3770462"/>
              <a:gd name="connsiteX373" fmla="*/ 1356945 w 10013990"/>
              <a:gd name="connsiteY373" fmla="*/ 661374 h 3770462"/>
              <a:gd name="connsiteX374" fmla="*/ 1347056 w 10013990"/>
              <a:gd name="connsiteY374" fmla="*/ 710070 h 3770462"/>
              <a:gd name="connsiteX375" fmla="*/ 1369456 w 10013990"/>
              <a:gd name="connsiteY375" fmla="*/ 746330 h 3770462"/>
              <a:gd name="connsiteX376" fmla="*/ 1321884 w 10013990"/>
              <a:gd name="connsiteY376" fmla="*/ 840275 h 3770462"/>
              <a:gd name="connsiteX377" fmla="*/ 1352150 w 10013990"/>
              <a:gd name="connsiteY377" fmla="*/ 821021 h 3770462"/>
              <a:gd name="connsiteX378" fmla="*/ 1377922 w 10013990"/>
              <a:gd name="connsiteY378" fmla="*/ 823194 h 3770462"/>
              <a:gd name="connsiteX379" fmla="*/ 1366834 w 10013990"/>
              <a:gd name="connsiteY379" fmla="*/ 959242 h 3770462"/>
              <a:gd name="connsiteX380" fmla="*/ 1489472 w 10013990"/>
              <a:gd name="connsiteY380" fmla="*/ 1110348 h 3770462"/>
              <a:gd name="connsiteX381" fmla="*/ 1522061 w 10013990"/>
              <a:gd name="connsiteY381" fmla="*/ 1154399 h 3770462"/>
              <a:gd name="connsiteX382" fmla="*/ 1557197 w 10013990"/>
              <a:gd name="connsiteY382" fmla="*/ 1195679 h 3770462"/>
              <a:gd name="connsiteX383" fmla="*/ 1638106 w 10013990"/>
              <a:gd name="connsiteY383" fmla="*/ 1257410 h 3770462"/>
              <a:gd name="connsiteX384" fmla="*/ 1635034 w 10013990"/>
              <a:gd name="connsiteY384" fmla="*/ 1174402 h 3770462"/>
              <a:gd name="connsiteX385" fmla="*/ 1628292 w 10013990"/>
              <a:gd name="connsiteY385" fmla="*/ 1119713 h 3770462"/>
              <a:gd name="connsiteX386" fmla="*/ 1663953 w 10013990"/>
              <a:gd name="connsiteY386" fmla="*/ 1137318 h 3770462"/>
              <a:gd name="connsiteX387" fmla="*/ 1702610 w 10013990"/>
              <a:gd name="connsiteY387" fmla="*/ 1151403 h 3770462"/>
              <a:gd name="connsiteX388" fmla="*/ 1742689 w 10013990"/>
              <a:gd name="connsiteY388" fmla="*/ 1163839 h 3770462"/>
              <a:gd name="connsiteX389" fmla="*/ 1763068 w 10013990"/>
              <a:gd name="connsiteY389" fmla="*/ 1169608 h 3770462"/>
              <a:gd name="connsiteX390" fmla="*/ 1784044 w 10013990"/>
              <a:gd name="connsiteY390" fmla="*/ 1174702 h 3770462"/>
              <a:gd name="connsiteX391" fmla="*/ 1871396 w 10013990"/>
              <a:gd name="connsiteY391" fmla="*/ 1191333 h 3770462"/>
              <a:gd name="connsiteX392" fmla="*/ 1893497 w 10013990"/>
              <a:gd name="connsiteY392" fmla="*/ 1195379 h 3770462"/>
              <a:gd name="connsiteX393" fmla="*/ 1916421 w 10013990"/>
              <a:gd name="connsiteY393" fmla="*/ 1198375 h 3770462"/>
              <a:gd name="connsiteX394" fmla="*/ 1962420 w 10013990"/>
              <a:gd name="connsiteY394" fmla="*/ 1204744 h 3770462"/>
              <a:gd name="connsiteX395" fmla="*/ 2149261 w 10013990"/>
              <a:gd name="connsiteY395" fmla="*/ 1235609 h 3770462"/>
              <a:gd name="connsiteX396" fmla="*/ 2172935 w 10013990"/>
              <a:gd name="connsiteY396" fmla="*/ 1240628 h 3770462"/>
              <a:gd name="connsiteX397" fmla="*/ 2196759 w 10013990"/>
              <a:gd name="connsiteY397" fmla="*/ 1245797 h 3770462"/>
              <a:gd name="connsiteX398" fmla="*/ 2244031 w 10013990"/>
              <a:gd name="connsiteY398" fmla="*/ 1258234 h 3770462"/>
              <a:gd name="connsiteX399" fmla="*/ 2337826 w 10013990"/>
              <a:gd name="connsiteY399" fmla="*/ 1291421 h 3770462"/>
              <a:gd name="connsiteX400" fmla="*/ 2455295 w 10013990"/>
              <a:gd name="connsiteY400" fmla="*/ 1419454 h 3770462"/>
              <a:gd name="connsiteX401" fmla="*/ 2582654 w 10013990"/>
              <a:gd name="connsiteY401" fmla="*/ 1550932 h 3770462"/>
              <a:gd name="connsiteX402" fmla="*/ 2567670 w 10013990"/>
              <a:gd name="connsiteY402" fmla="*/ 1566665 h 3770462"/>
              <a:gd name="connsiteX403" fmla="*/ 2614343 w 10013990"/>
              <a:gd name="connsiteY403" fmla="*/ 1545014 h 3770462"/>
              <a:gd name="connsiteX404" fmla="*/ 2632622 w 10013990"/>
              <a:gd name="connsiteY404" fmla="*/ 1528906 h 3770462"/>
              <a:gd name="connsiteX405" fmla="*/ 2652550 w 10013990"/>
              <a:gd name="connsiteY405" fmla="*/ 1509952 h 3770462"/>
              <a:gd name="connsiteX406" fmla="*/ 2694503 w 10013990"/>
              <a:gd name="connsiteY406" fmla="*/ 1469498 h 3770462"/>
              <a:gd name="connsiteX407" fmla="*/ 2815419 w 10013990"/>
              <a:gd name="connsiteY407" fmla="*/ 1428368 h 3770462"/>
              <a:gd name="connsiteX408" fmla="*/ 2891459 w 10013990"/>
              <a:gd name="connsiteY408" fmla="*/ 1489276 h 3770462"/>
              <a:gd name="connsiteX409" fmla="*/ 2964278 w 10013990"/>
              <a:gd name="connsiteY409" fmla="*/ 1491374 h 3770462"/>
              <a:gd name="connsiteX410" fmla="*/ 3036348 w 10013990"/>
              <a:gd name="connsiteY410" fmla="*/ 1584944 h 3770462"/>
              <a:gd name="connsiteX411" fmla="*/ 3149471 w 10013990"/>
              <a:gd name="connsiteY411" fmla="*/ 1504035 h 3770462"/>
              <a:gd name="connsiteX412" fmla="*/ 3213600 w 10013990"/>
              <a:gd name="connsiteY412" fmla="*/ 1497367 h 3770462"/>
              <a:gd name="connsiteX413" fmla="*/ 3280950 w 10013990"/>
              <a:gd name="connsiteY413" fmla="*/ 1493921 h 3770462"/>
              <a:gd name="connsiteX414" fmla="*/ 3349648 w 10013990"/>
              <a:gd name="connsiteY414" fmla="*/ 1483582 h 3770462"/>
              <a:gd name="connsiteX415" fmla="*/ 3417372 w 10013990"/>
              <a:gd name="connsiteY415" fmla="*/ 1456238 h 3770462"/>
              <a:gd name="connsiteX416" fmla="*/ 3400516 w 10013990"/>
              <a:gd name="connsiteY416" fmla="*/ 1332101 h 3770462"/>
              <a:gd name="connsiteX417" fmla="*/ 3453407 w 10013990"/>
              <a:gd name="connsiteY417" fmla="*/ 1362967 h 3770462"/>
              <a:gd name="connsiteX418" fmla="*/ 3547053 w 10013990"/>
              <a:gd name="connsiteY418" fmla="*/ 1514223 h 3770462"/>
              <a:gd name="connsiteX419" fmla="*/ 3589156 w 10013990"/>
              <a:gd name="connsiteY419" fmla="*/ 1467026 h 3770462"/>
              <a:gd name="connsiteX420" fmla="*/ 3630060 w 10013990"/>
              <a:gd name="connsiteY420" fmla="*/ 1457286 h 3770462"/>
              <a:gd name="connsiteX421" fmla="*/ 3677258 w 10013990"/>
              <a:gd name="connsiteY421" fmla="*/ 1333300 h 3770462"/>
              <a:gd name="connsiteX422" fmla="*/ 3728276 w 10013990"/>
              <a:gd name="connsiteY422" fmla="*/ 1215381 h 3770462"/>
              <a:gd name="connsiteX423" fmla="*/ 4083680 w 10013990"/>
              <a:gd name="connsiteY423" fmla="*/ 1288425 h 3770462"/>
              <a:gd name="connsiteX424" fmla="*/ 4498641 w 10013990"/>
              <a:gd name="connsiteY424" fmla="*/ 1404021 h 3770462"/>
              <a:gd name="connsiteX425" fmla="*/ 4531005 w 10013990"/>
              <a:gd name="connsiteY425" fmla="*/ 1375702 h 3770462"/>
              <a:gd name="connsiteX426" fmla="*/ 4575656 w 10013990"/>
              <a:gd name="connsiteY426" fmla="*/ 1372631 h 3770462"/>
              <a:gd name="connsiteX427" fmla="*/ 4652295 w 10013990"/>
              <a:gd name="connsiteY427" fmla="*/ 1317792 h 3770462"/>
              <a:gd name="connsiteX428" fmla="*/ 4854195 w 10013990"/>
              <a:gd name="connsiteY428" fmla="*/ 1122635 h 3770462"/>
              <a:gd name="connsiteX429" fmla="*/ 5171466 w 10013990"/>
              <a:gd name="connsiteY429" fmla="*/ 907624 h 3770462"/>
              <a:gd name="connsiteX430" fmla="*/ 5178058 w 10013990"/>
              <a:gd name="connsiteY430" fmla="*/ 847392 h 3770462"/>
              <a:gd name="connsiteX431" fmla="*/ 5534137 w 10013990"/>
              <a:gd name="connsiteY431" fmla="*/ 794351 h 3770462"/>
              <a:gd name="connsiteX432" fmla="*/ 5521326 w 10013990"/>
              <a:gd name="connsiteY432" fmla="*/ 795100 h 3770462"/>
              <a:gd name="connsiteX433" fmla="*/ 5868264 w 10013990"/>
              <a:gd name="connsiteY433" fmla="*/ 604513 h 3770462"/>
              <a:gd name="connsiteX434" fmla="*/ 6052409 w 10013990"/>
              <a:gd name="connsiteY434" fmla="*/ 519108 h 3770462"/>
              <a:gd name="connsiteX435" fmla="*/ 6224867 w 10013990"/>
              <a:gd name="connsiteY435" fmla="*/ 422841 h 3770462"/>
              <a:gd name="connsiteX436" fmla="*/ 6334469 w 10013990"/>
              <a:gd name="connsiteY436" fmla="*/ 482099 h 3770462"/>
              <a:gd name="connsiteX437" fmla="*/ 6427890 w 10013990"/>
              <a:gd name="connsiteY437" fmla="*/ 476180 h 3770462"/>
              <a:gd name="connsiteX438" fmla="*/ 6624096 w 10013990"/>
              <a:gd name="connsiteY438" fmla="*/ 333840 h 3770462"/>
              <a:gd name="connsiteX439" fmla="*/ 6869897 w 10013990"/>
              <a:gd name="connsiteY439" fmla="*/ 198166 h 3770462"/>
              <a:gd name="connsiteX440" fmla="*/ 7170911 w 10013990"/>
              <a:gd name="connsiteY440" fmla="*/ 82345 h 3770462"/>
              <a:gd name="connsiteX441" fmla="*/ 7528487 w 10013990"/>
              <a:gd name="connsiteY441" fmla="*/ 7279 h 3770462"/>
              <a:gd name="connsiteX442" fmla="*/ 7617787 w 10013990"/>
              <a:gd name="connsiteY442" fmla="*/ 1135 h 3770462"/>
              <a:gd name="connsiteX443" fmla="*/ 7640263 w 10013990"/>
              <a:gd name="connsiteY443" fmla="*/ 387 h 3770462"/>
              <a:gd name="connsiteX444" fmla="*/ 7661838 w 10013990"/>
              <a:gd name="connsiteY444" fmla="*/ 12 h 37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10013990" h="3770462">
                <a:moveTo>
                  <a:pt x="617948" y="758441"/>
                </a:moveTo>
                <a:lnTo>
                  <a:pt x="589801" y="774873"/>
                </a:lnTo>
                <a:lnTo>
                  <a:pt x="586465" y="781032"/>
                </a:lnTo>
                <a:lnTo>
                  <a:pt x="565677" y="788732"/>
                </a:lnTo>
                <a:cubicBezTo>
                  <a:pt x="568973" y="784013"/>
                  <a:pt x="576241" y="779293"/>
                  <a:pt x="585156" y="774049"/>
                </a:cubicBezTo>
                <a:cubicBezTo>
                  <a:pt x="594446" y="769404"/>
                  <a:pt x="605533" y="764384"/>
                  <a:pt x="616845" y="759065"/>
                </a:cubicBezTo>
                <a:close/>
                <a:moveTo>
                  <a:pt x="626751" y="753461"/>
                </a:moveTo>
                <a:lnTo>
                  <a:pt x="617948" y="758441"/>
                </a:lnTo>
                <a:lnTo>
                  <a:pt x="626071" y="753699"/>
                </a:lnTo>
                <a:close/>
                <a:moveTo>
                  <a:pt x="674067" y="750119"/>
                </a:moveTo>
                <a:lnTo>
                  <a:pt x="668987" y="751274"/>
                </a:lnTo>
                <a:lnTo>
                  <a:pt x="670035" y="750181"/>
                </a:lnTo>
                <a:close/>
                <a:moveTo>
                  <a:pt x="675955" y="744007"/>
                </a:moveTo>
                <a:lnTo>
                  <a:pt x="670035" y="750181"/>
                </a:lnTo>
                <a:lnTo>
                  <a:pt x="662170" y="750300"/>
                </a:lnTo>
                <a:cubicBezTo>
                  <a:pt x="657450" y="750225"/>
                  <a:pt x="654023" y="749457"/>
                  <a:pt x="654903" y="746582"/>
                </a:cubicBezTo>
                <a:lnTo>
                  <a:pt x="655206" y="746315"/>
                </a:lnTo>
                <a:lnTo>
                  <a:pt x="659196" y="746133"/>
                </a:lnTo>
                <a:cubicBezTo>
                  <a:pt x="663654" y="746114"/>
                  <a:pt x="668688" y="745842"/>
                  <a:pt x="675955" y="744007"/>
                </a:cubicBezTo>
                <a:close/>
                <a:moveTo>
                  <a:pt x="715731" y="738511"/>
                </a:moveTo>
                <a:lnTo>
                  <a:pt x="711142" y="741449"/>
                </a:lnTo>
                <a:cubicBezTo>
                  <a:pt x="704732" y="745089"/>
                  <a:pt x="696275" y="749439"/>
                  <a:pt x="683746" y="755395"/>
                </a:cubicBezTo>
                <a:cubicBezTo>
                  <a:pt x="685094" y="751611"/>
                  <a:pt x="682116" y="750375"/>
                  <a:pt x="677593" y="750066"/>
                </a:cubicBezTo>
                <a:lnTo>
                  <a:pt x="674067" y="750119"/>
                </a:lnTo>
                <a:lnTo>
                  <a:pt x="705003" y="743089"/>
                </a:lnTo>
                <a:close/>
                <a:moveTo>
                  <a:pt x="774917" y="728560"/>
                </a:moveTo>
                <a:lnTo>
                  <a:pt x="757314" y="740111"/>
                </a:lnTo>
                <a:lnTo>
                  <a:pt x="764315" y="733903"/>
                </a:lnTo>
                <a:close/>
                <a:moveTo>
                  <a:pt x="768327" y="703702"/>
                </a:moveTo>
                <a:cubicBezTo>
                  <a:pt x="770274" y="704751"/>
                  <a:pt x="773121" y="705725"/>
                  <a:pt x="775668" y="706998"/>
                </a:cubicBezTo>
                <a:cubicBezTo>
                  <a:pt x="778290" y="708197"/>
                  <a:pt x="780613" y="709770"/>
                  <a:pt x="781287" y="712167"/>
                </a:cubicBezTo>
                <a:cubicBezTo>
                  <a:pt x="781961" y="714714"/>
                  <a:pt x="781081" y="717824"/>
                  <a:pt x="777476" y="722234"/>
                </a:cubicBezTo>
                <a:lnTo>
                  <a:pt x="764315" y="733903"/>
                </a:lnTo>
                <a:lnTo>
                  <a:pt x="744175" y="744054"/>
                </a:lnTo>
                <a:lnTo>
                  <a:pt x="741581" y="744456"/>
                </a:lnTo>
                <a:cubicBezTo>
                  <a:pt x="734165" y="742359"/>
                  <a:pt x="736712" y="733444"/>
                  <a:pt x="760910" y="714790"/>
                </a:cubicBezTo>
                <a:cubicBezTo>
                  <a:pt x="748867" y="722319"/>
                  <a:pt x="738454" y="728157"/>
                  <a:pt x="729269" y="732732"/>
                </a:cubicBezTo>
                <a:lnTo>
                  <a:pt x="715731" y="738511"/>
                </a:lnTo>
                <a:lnTo>
                  <a:pt x="726261" y="731767"/>
                </a:lnTo>
                <a:cubicBezTo>
                  <a:pt x="734951" y="725540"/>
                  <a:pt x="743567" y="718573"/>
                  <a:pt x="768327" y="703702"/>
                </a:cubicBezTo>
                <a:close/>
                <a:moveTo>
                  <a:pt x="856518" y="658346"/>
                </a:moveTo>
                <a:lnTo>
                  <a:pt x="851411" y="661885"/>
                </a:lnTo>
                <a:lnTo>
                  <a:pt x="736637" y="710370"/>
                </a:lnTo>
                <a:cubicBezTo>
                  <a:pt x="703598" y="723480"/>
                  <a:pt x="681124" y="732470"/>
                  <a:pt x="681348" y="736215"/>
                </a:cubicBezTo>
                <a:cubicBezTo>
                  <a:pt x="681348" y="732769"/>
                  <a:pt x="688091" y="724379"/>
                  <a:pt x="673482" y="730222"/>
                </a:cubicBezTo>
                <a:lnTo>
                  <a:pt x="655206" y="746315"/>
                </a:lnTo>
                <a:lnTo>
                  <a:pt x="645885" y="746741"/>
                </a:lnTo>
                <a:lnTo>
                  <a:pt x="626751" y="753461"/>
                </a:lnTo>
                <a:lnTo>
                  <a:pt x="673782" y="726851"/>
                </a:lnTo>
                <a:cubicBezTo>
                  <a:pt x="673258" y="725577"/>
                  <a:pt x="674231" y="724453"/>
                  <a:pt x="676404" y="723555"/>
                </a:cubicBezTo>
                <a:cubicBezTo>
                  <a:pt x="678427" y="722506"/>
                  <a:pt x="682248" y="722506"/>
                  <a:pt x="686068" y="720783"/>
                </a:cubicBezTo>
                <a:cubicBezTo>
                  <a:pt x="693934" y="717936"/>
                  <a:pt x="705397" y="714340"/>
                  <a:pt x="719181" y="709920"/>
                </a:cubicBezTo>
                <a:cubicBezTo>
                  <a:pt x="746826" y="701079"/>
                  <a:pt x="783759" y="688718"/>
                  <a:pt x="821293" y="673585"/>
                </a:cubicBezTo>
                <a:close/>
                <a:moveTo>
                  <a:pt x="946384" y="612641"/>
                </a:moveTo>
                <a:lnTo>
                  <a:pt x="927075" y="624066"/>
                </a:lnTo>
                <a:lnTo>
                  <a:pt x="926346" y="624436"/>
                </a:lnTo>
                <a:lnTo>
                  <a:pt x="927052" y="623697"/>
                </a:lnTo>
                <a:close/>
                <a:moveTo>
                  <a:pt x="948781" y="600954"/>
                </a:moveTo>
                <a:cubicBezTo>
                  <a:pt x="951403" y="600261"/>
                  <a:pt x="952134" y="600917"/>
                  <a:pt x="950223" y="603389"/>
                </a:cubicBezTo>
                <a:cubicBezTo>
                  <a:pt x="939735" y="611255"/>
                  <a:pt x="933966" y="616799"/>
                  <a:pt x="929996" y="620619"/>
                </a:cubicBezTo>
                <a:lnTo>
                  <a:pt x="927052" y="623697"/>
                </a:lnTo>
                <a:lnTo>
                  <a:pt x="921155" y="627070"/>
                </a:lnTo>
                <a:lnTo>
                  <a:pt x="876880" y="649537"/>
                </a:lnTo>
                <a:lnTo>
                  <a:pt x="856518" y="658346"/>
                </a:lnTo>
                <a:lnTo>
                  <a:pt x="894861" y="631782"/>
                </a:lnTo>
                <a:cubicBezTo>
                  <a:pt x="909019" y="621743"/>
                  <a:pt x="924752" y="612454"/>
                  <a:pt x="935989" y="606610"/>
                </a:cubicBezTo>
                <a:cubicBezTo>
                  <a:pt x="941645" y="603689"/>
                  <a:pt x="946159" y="601647"/>
                  <a:pt x="948781" y="600954"/>
                </a:cubicBezTo>
                <a:close/>
                <a:moveTo>
                  <a:pt x="966171" y="600934"/>
                </a:moveTo>
                <a:lnTo>
                  <a:pt x="958764" y="605561"/>
                </a:lnTo>
                <a:lnTo>
                  <a:pt x="946384" y="612641"/>
                </a:lnTo>
                <a:close/>
                <a:moveTo>
                  <a:pt x="966870" y="600497"/>
                </a:moveTo>
                <a:lnTo>
                  <a:pt x="966565" y="600701"/>
                </a:lnTo>
                <a:lnTo>
                  <a:pt x="966171" y="600934"/>
                </a:lnTo>
                <a:close/>
                <a:moveTo>
                  <a:pt x="991053" y="584360"/>
                </a:moveTo>
                <a:cubicBezTo>
                  <a:pt x="994762" y="582450"/>
                  <a:pt x="993151" y="583854"/>
                  <a:pt x="987382" y="587685"/>
                </a:cubicBezTo>
                <a:lnTo>
                  <a:pt x="966870" y="600497"/>
                </a:lnTo>
                <a:close/>
                <a:moveTo>
                  <a:pt x="7661838" y="12"/>
                </a:moveTo>
                <a:lnTo>
                  <a:pt x="7701543" y="387"/>
                </a:lnTo>
                <a:cubicBezTo>
                  <a:pt x="7753836" y="1510"/>
                  <a:pt x="7806053" y="3083"/>
                  <a:pt x="7857745" y="8852"/>
                </a:cubicBezTo>
                <a:cubicBezTo>
                  <a:pt x="7909511" y="14021"/>
                  <a:pt x="7961429" y="19640"/>
                  <a:pt x="8012223" y="28255"/>
                </a:cubicBezTo>
                <a:cubicBezTo>
                  <a:pt x="8037769" y="32375"/>
                  <a:pt x="8063241" y="36421"/>
                  <a:pt x="8088712" y="40541"/>
                </a:cubicBezTo>
                <a:cubicBezTo>
                  <a:pt x="8114184" y="44662"/>
                  <a:pt x="8139055" y="50056"/>
                  <a:pt x="8164153" y="54701"/>
                </a:cubicBezTo>
                <a:cubicBezTo>
                  <a:pt x="8189175" y="59495"/>
                  <a:pt x="8214197" y="64215"/>
                  <a:pt x="8239219" y="68935"/>
                </a:cubicBezTo>
                <a:cubicBezTo>
                  <a:pt x="8263942" y="74104"/>
                  <a:pt x="8288590" y="79199"/>
                  <a:pt x="8313161" y="84292"/>
                </a:cubicBezTo>
                <a:cubicBezTo>
                  <a:pt x="8337810" y="89088"/>
                  <a:pt x="8362383" y="93882"/>
                  <a:pt x="8386880" y="98677"/>
                </a:cubicBezTo>
                <a:cubicBezTo>
                  <a:pt x="8411078" y="103771"/>
                  <a:pt x="8435351" y="108566"/>
                  <a:pt x="8459699" y="112986"/>
                </a:cubicBezTo>
                <a:cubicBezTo>
                  <a:pt x="8508695" y="121451"/>
                  <a:pt x="8556416" y="130441"/>
                  <a:pt x="8604962" y="137034"/>
                </a:cubicBezTo>
                <a:cubicBezTo>
                  <a:pt x="8617098" y="138757"/>
                  <a:pt x="8629235" y="140255"/>
                  <a:pt x="8641446" y="141678"/>
                </a:cubicBezTo>
                <a:cubicBezTo>
                  <a:pt x="8653507" y="143177"/>
                  <a:pt x="8665569" y="144675"/>
                  <a:pt x="8677555" y="146174"/>
                </a:cubicBezTo>
                <a:cubicBezTo>
                  <a:pt x="8701678" y="148946"/>
                  <a:pt x="8725952" y="151118"/>
                  <a:pt x="8750449" y="152766"/>
                </a:cubicBezTo>
                <a:cubicBezTo>
                  <a:pt x="8879530" y="212325"/>
                  <a:pt x="9001045" y="280574"/>
                  <a:pt x="9114393" y="356164"/>
                </a:cubicBezTo>
                <a:cubicBezTo>
                  <a:pt x="9227892" y="431680"/>
                  <a:pt x="9332475" y="515063"/>
                  <a:pt x="9429043" y="604437"/>
                </a:cubicBezTo>
                <a:cubicBezTo>
                  <a:pt x="9525535" y="693962"/>
                  <a:pt x="9613637" y="789706"/>
                  <a:pt x="9693347" y="891443"/>
                </a:cubicBezTo>
                <a:cubicBezTo>
                  <a:pt x="9773134" y="993179"/>
                  <a:pt x="9844080" y="1101059"/>
                  <a:pt x="9907908" y="1216056"/>
                </a:cubicBezTo>
                <a:lnTo>
                  <a:pt x="9931956" y="1183691"/>
                </a:lnTo>
                <a:cubicBezTo>
                  <a:pt x="9927911" y="1269846"/>
                  <a:pt x="9949562" y="1287226"/>
                  <a:pt x="9971512" y="1310600"/>
                </a:cubicBezTo>
                <a:cubicBezTo>
                  <a:pt x="9976907" y="1316444"/>
                  <a:pt x="9982300" y="1322587"/>
                  <a:pt x="9987170" y="1330153"/>
                </a:cubicBezTo>
                <a:cubicBezTo>
                  <a:pt x="9992040" y="1337795"/>
                  <a:pt x="9996610" y="1347234"/>
                  <a:pt x="10000055" y="1358996"/>
                </a:cubicBezTo>
                <a:cubicBezTo>
                  <a:pt x="10003351" y="1370609"/>
                  <a:pt x="10006349" y="1385742"/>
                  <a:pt x="10007472" y="1404245"/>
                </a:cubicBezTo>
                <a:cubicBezTo>
                  <a:pt x="10007847" y="1413236"/>
                  <a:pt x="10008970" y="1424474"/>
                  <a:pt x="10008970" y="1436085"/>
                </a:cubicBezTo>
                <a:cubicBezTo>
                  <a:pt x="10008970" y="1439007"/>
                  <a:pt x="10008970" y="1442004"/>
                  <a:pt x="10008970" y="1445075"/>
                </a:cubicBezTo>
                <a:cubicBezTo>
                  <a:pt x="10009195" y="1448521"/>
                  <a:pt x="10009420" y="1451967"/>
                  <a:pt x="10009645" y="1455489"/>
                </a:cubicBezTo>
                <a:cubicBezTo>
                  <a:pt x="10009795" y="1459084"/>
                  <a:pt x="10010019" y="1462680"/>
                  <a:pt x="10010169" y="1466351"/>
                </a:cubicBezTo>
                <a:lnTo>
                  <a:pt x="10010244" y="1469123"/>
                </a:lnTo>
                <a:cubicBezTo>
                  <a:pt x="10010469" y="1470247"/>
                  <a:pt x="10011068" y="1471745"/>
                  <a:pt x="10011443" y="1473094"/>
                </a:cubicBezTo>
                <a:cubicBezTo>
                  <a:pt x="10012267" y="1475865"/>
                  <a:pt x="10013091" y="1478713"/>
                  <a:pt x="10013990" y="1481485"/>
                </a:cubicBezTo>
                <a:cubicBezTo>
                  <a:pt x="10009270" y="1510327"/>
                  <a:pt x="9996984" y="1524861"/>
                  <a:pt x="9980203" y="1532203"/>
                </a:cubicBezTo>
                <a:cubicBezTo>
                  <a:pt x="9976008" y="1534076"/>
                  <a:pt x="9971587" y="1535425"/>
                  <a:pt x="9966867" y="1536474"/>
                </a:cubicBezTo>
                <a:cubicBezTo>
                  <a:pt x="9964546" y="1536923"/>
                  <a:pt x="9962148" y="1537372"/>
                  <a:pt x="9959675" y="1537747"/>
                </a:cubicBezTo>
                <a:cubicBezTo>
                  <a:pt x="9958477" y="1537971"/>
                  <a:pt x="9957203" y="1538122"/>
                  <a:pt x="9955930" y="1538271"/>
                </a:cubicBezTo>
                <a:lnTo>
                  <a:pt x="9954057" y="1538496"/>
                </a:lnTo>
                <a:lnTo>
                  <a:pt x="9953083" y="1538571"/>
                </a:lnTo>
                <a:cubicBezTo>
                  <a:pt x="9952709" y="1538571"/>
                  <a:pt x="9951884" y="1538046"/>
                  <a:pt x="9951360" y="1537822"/>
                </a:cubicBezTo>
                <a:cubicBezTo>
                  <a:pt x="9948888" y="1536698"/>
                  <a:pt x="9946340" y="1535499"/>
                  <a:pt x="9943793" y="1534301"/>
                </a:cubicBezTo>
                <a:cubicBezTo>
                  <a:pt x="9942370" y="1533477"/>
                  <a:pt x="9941845" y="1533701"/>
                  <a:pt x="9940871" y="1533402"/>
                </a:cubicBezTo>
                <a:lnTo>
                  <a:pt x="9938249" y="1532802"/>
                </a:lnTo>
                <a:cubicBezTo>
                  <a:pt x="9934728" y="1531978"/>
                  <a:pt x="9931133" y="1531154"/>
                  <a:pt x="9927387" y="1530255"/>
                </a:cubicBezTo>
                <a:cubicBezTo>
                  <a:pt x="9923566" y="1529206"/>
                  <a:pt x="9920269" y="1528757"/>
                  <a:pt x="9916823" y="1528157"/>
                </a:cubicBezTo>
                <a:cubicBezTo>
                  <a:pt x="9913452" y="1527558"/>
                  <a:pt x="9910006" y="1526958"/>
                  <a:pt x="9906485" y="1526360"/>
                </a:cubicBezTo>
                <a:cubicBezTo>
                  <a:pt x="9878841" y="1521714"/>
                  <a:pt x="9851496" y="1519168"/>
                  <a:pt x="9827673" y="1524936"/>
                </a:cubicBezTo>
                <a:cubicBezTo>
                  <a:pt x="9803849" y="1530630"/>
                  <a:pt x="9783772" y="1544564"/>
                  <a:pt x="9771560" y="1574231"/>
                </a:cubicBezTo>
                <a:cubicBezTo>
                  <a:pt x="9728409" y="1554828"/>
                  <a:pt x="9688554" y="1544564"/>
                  <a:pt x="9650270" y="1538496"/>
                </a:cubicBezTo>
                <a:cubicBezTo>
                  <a:pt x="9631167" y="1535350"/>
                  <a:pt x="9612513" y="1533177"/>
                  <a:pt x="9594083" y="1531678"/>
                </a:cubicBezTo>
                <a:cubicBezTo>
                  <a:pt x="9575654" y="1530105"/>
                  <a:pt x="9557673" y="1528757"/>
                  <a:pt x="9539768" y="1527708"/>
                </a:cubicBezTo>
                <a:cubicBezTo>
                  <a:pt x="9468299" y="1522913"/>
                  <a:pt x="9400050" y="1517893"/>
                  <a:pt x="9325807" y="1482908"/>
                </a:cubicBezTo>
                <a:cubicBezTo>
                  <a:pt x="9278535" y="1522988"/>
                  <a:pt x="9230963" y="1549958"/>
                  <a:pt x="9183016" y="1570036"/>
                </a:cubicBezTo>
                <a:cubicBezTo>
                  <a:pt x="9159118" y="1579999"/>
                  <a:pt x="9135220" y="1587940"/>
                  <a:pt x="9111321" y="1594683"/>
                </a:cubicBezTo>
                <a:cubicBezTo>
                  <a:pt x="9087274" y="1601576"/>
                  <a:pt x="9063300" y="1607194"/>
                  <a:pt x="9039477" y="1612064"/>
                </a:cubicBezTo>
                <a:cubicBezTo>
                  <a:pt x="8943808" y="1631992"/>
                  <a:pt x="8848590" y="1641281"/>
                  <a:pt x="8757566" y="1678215"/>
                </a:cubicBezTo>
                <a:cubicBezTo>
                  <a:pt x="8750824" y="1668851"/>
                  <a:pt x="8743781" y="1660385"/>
                  <a:pt x="8736066" y="1653268"/>
                </a:cubicBezTo>
                <a:cubicBezTo>
                  <a:pt x="8728349" y="1646226"/>
                  <a:pt x="8720258" y="1640157"/>
                  <a:pt x="8711793" y="1634988"/>
                </a:cubicBezTo>
                <a:cubicBezTo>
                  <a:pt x="8694862" y="1624724"/>
                  <a:pt x="8676731" y="1617758"/>
                  <a:pt x="8657328" y="1614686"/>
                </a:cubicBezTo>
                <a:cubicBezTo>
                  <a:pt x="8637999" y="1611390"/>
                  <a:pt x="8617847" y="1611015"/>
                  <a:pt x="8597245" y="1612738"/>
                </a:cubicBezTo>
                <a:cubicBezTo>
                  <a:pt x="8576493" y="1614835"/>
                  <a:pt x="8555292" y="1619255"/>
                  <a:pt x="8534015" y="1624800"/>
                </a:cubicBezTo>
                <a:cubicBezTo>
                  <a:pt x="8523377" y="1627571"/>
                  <a:pt x="8512739" y="1630718"/>
                  <a:pt x="8502102" y="1634015"/>
                </a:cubicBezTo>
                <a:cubicBezTo>
                  <a:pt x="8491388" y="1637536"/>
                  <a:pt x="8480750" y="1641356"/>
                  <a:pt x="8470112" y="1645252"/>
                </a:cubicBezTo>
                <a:cubicBezTo>
                  <a:pt x="8448910" y="1653043"/>
                  <a:pt x="8427934" y="1661284"/>
                  <a:pt x="8407482" y="1669075"/>
                </a:cubicBezTo>
                <a:cubicBezTo>
                  <a:pt x="8387029" y="1677092"/>
                  <a:pt x="8366803" y="1685257"/>
                  <a:pt x="8347473" y="1691700"/>
                </a:cubicBezTo>
                <a:cubicBezTo>
                  <a:pt x="8328069" y="1698367"/>
                  <a:pt x="8309491" y="1703163"/>
                  <a:pt x="8291437" y="1706983"/>
                </a:cubicBezTo>
                <a:lnTo>
                  <a:pt x="8283945" y="1750060"/>
                </a:lnTo>
                <a:cubicBezTo>
                  <a:pt x="8086389" y="1776806"/>
                  <a:pt x="7915055" y="1809094"/>
                  <a:pt x="7764773" y="1840784"/>
                </a:cubicBezTo>
                <a:cubicBezTo>
                  <a:pt x="7745970" y="1845429"/>
                  <a:pt x="7727465" y="1849699"/>
                  <a:pt x="7709185" y="1853445"/>
                </a:cubicBezTo>
                <a:lnTo>
                  <a:pt x="7695551" y="1856217"/>
                </a:lnTo>
                <a:lnTo>
                  <a:pt x="7682065" y="1859663"/>
                </a:lnTo>
                <a:cubicBezTo>
                  <a:pt x="7673076" y="1861911"/>
                  <a:pt x="7664161" y="1864008"/>
                  <a:pt x="7655321" y="1866031"/>
                </a:cubicBezTo>
                <a:lnTo>
                  <a:pt x="7629774" y="1871725"/>
                </a:lnTo>
                <a:cubicBezTo>
                  <a:pt x="7622957" y="1874047"/>
                  <a:pt x="7616215" y="1876144"/>
                  <a:pt x="7609547" y="1878168"/>
                </a:cubicBezTo>
                <a:cubicBezTo>
                  <a:pt x="7602879" y="1879965"/>
                  <a:pt x="7596287" y="1882737"/>
                  <a:pt x="7589694" y="1884685"/>
                </a:cubicBezTo>
                <a:lnTo>
                  <a:pt x="7579879" y="1887757"/>
                </a:lnTo>
                <a:lnTo>
                  <a:pt x="7569616" y="1891203"/>
                </a:lnTo>
                <a:cubicBezTo>
                  <a:pt x="7542497" y="1899594"/>
                  <a:pt x="7512905" y="1909034"/>
                  <a:pt x="7481964" y="1918248"/>
                </a:cubicBezTo>
                <a:cubicBezTo>
                  <a:pt x="7451323" y="1927238"/>
                  <a:pt x="7417985" y="1937577"/>
                  <a:pt x="7383898" y="1947315"/>
                </a:cubicBezTo>
                <a:cubicBezTo>
                  <a:pt x="7361199" y="2025003"/>
                  <a:pt x="7324864" y="2049951"/>
                  <a:pt x="7285608" y="2075647"/>
                </a:cubicBezTo>
                <a:cubicBezTo>
                  <a:pt x="7246876" y="2101194"/>
                  <a:pt x="7204623" y="2128913"/>
                  <a:pt x="7180950" y="2209149"/>
                </a:cubicBezTo>
                <a:cubicBezTo>
                  <a:pt x="7198555" y="2164798"/>
                  <a:pt x="7181025" y="2155359"/>
                  <a:pt x="7154878" y="2143072"/>
                </a:cubicBezTo>
                <a:cubicBezTo>
                  <a:pt x="7141844" y="2136929"/>
                  <a:pt x="7126711" y="2130112"/>
                  <a:pt x="7113001" y="2117751"/>
                </a:cubicBezTo>
                <a:cubicBezTo>
                  <a:pt x="7099141" y="2105539"/>
                  <a:pt x="7086705" y="2087859"/>
                  <a:pt x="7079588" y="2059615"/>
                </a:cubicBezTo>
                <a:lnTo>
                  <a:pt x="6970884" y="2170641"/>
                </a:lnTo>
                <a:cubicBezTo>
                  <a:pt x="6951630" y="2146069"/>
                  <a:pt x="6925185" y="2121496"/>
                  <a:pt x="6905407" y="2129288"/>
                </a:cubicBezTo>
                <a:cubicBezTo>
                  <a:pt x="6759395" y="2174013"/>
                  <a:pt x="6592257" y="2319576"/>
                  <a:pt x="6404441" y="2358682"/>
                </a:cubicBezTo>
                <a:lnTo>
                  <a:pt x="6444371" y="2404006"/>
                </a:lnTo>
                <a:cubicBezTo>
                  <a:pt x="6393878" y="2410898"/>
                  <a:pt x="6334694" y="2416892"/>
                  <a:pt x="6315965" y="2330888"/>
                </a:cubicBezTo>
                <a:cubicBezTo>
                  <a:pt x="6276484" y="2422735"/>
                  <a:pt x="6130622" y="2474577"/>
                  <a:pt x="6127925" y="2653178"/>
                </a:cubicBezTo>
                <a:lnTo>
                  <a:pt x="6043718" y="2645912"/>
                </a:lnTo>
                <a:cubicBezTo>
                  <a:pt x="6130546" y="2696181"/>
                  <a:pt x="6155044" y="2745550"/>
                  <a:pt x="6200743" y="2788852"/>
                </a:cubicBezTo>
                <a:cubicBezTo>
                  <a:pt x="6088369" y="2907520"/>
                  <a:pt x="5979215" y="3060949"/>
                  <a:pt x="5846463" y="3222694"/>
                </a:cubicBezTo>
                <a:cubicBezTo>
                  <a:pt x="5925874" y="3231159"/>
                  <a:pt x="5925874" y="3231159"/>
                  <a:pt x="6005286" y="3239700"/>
                </a:cubicBezTo>
                <a:cubicBezTo>
                  <a:pt x="5961161" y="3244269"/>
                  <a:pt x="5916510" y="3246592"/>
                  <a:pt x="5871261" y="3247716"/>
                </a:cubicBezTo>
                <a:cubicBezTo>
                  <a:pt x="5791775" y="3246142"/>
                  <a:pt x="5684120" y="3256331"/>
                  <a:pt x="5560882" y="3271015"/>
                </a:cubicBezTo>
                <a:cubicBezTo>
                  <a:pt x="5437720" y="3285698"/>
                  <a:pt x="5299274" y="3304727"/>
                  <a:pt x="5160304" y="3321808"/>
                </a:cubicBezTo>
                <a:cubicBezTo>
                  <a:pt x="5021334" y="3338963"/>
                  <a:pt x="4881914" y="3354096"/>
                  <a:pt x="4757928" y="3363237"/>
                </a:cubicBezTo>
                <a:cubicBezTo>
                  <a:pt x="4633940" y="3372301"/>
                  <a:pt x="4525761" y="3376422"/>
                  <a:pt x="4448897" y="3372601"/>
                </a:cubicBezTo>
                <a:cubicBezTo>
                  <a:pt x="4309702" y="3362488"/>
                  <a:pt x="4172755" y="3349827"/>
                  <a:pt x="4039328" y="3341361"/>
                </a:cubicBezTo>
                <a:cubicBezTo>
                  <a:pt x="3905827" y="3332821"/>
                  <a:pt x="3775922" y="3328176"/>
                  <a:pt x="3649539" y="3334843"/>
                </a:cubicBezTo>
                <a:cubicBezTo>
                  <a:pt x="3617924" y="3336266"/>
                  <a:pt x="3586609" y="3339114"/>
                  <a:pt x="3555369" y="3342035"/>
                </a:cubicBezTo>
                <a:cubicBezTo>
                  <a:pt x="3524203" y="3345107"/>
                  <a:pt x="3493188" y="3349078"/>
                  <a:pt x="3462397" y="3354096"/>
                </a:cubicBezTo>
                <a:cubicBezTo>
                  <a:pt x="3400741" y="3363386"/>
                  <a:pt x="3339833" y="3377396"/>
                  <a:pt x="3279451" y="3394927"/>
                </a:cubicBezTo>
                <a:cubicBezTo>
                  <a:pt x="3219068" y="3413131"/>
                  <a:pt x="3159210" y="3435007"/>
                  <a:pt x="3099652" y="3463250"/>
                </a:cubicBezTo>
                <a:cubicBezTo>
                  <a:pt x="3069835" y="3477184"/>
                  <a:pt x="3040093" y="3492168"/>
                  <a:pt x="3010426" y="3509024"/>
                </a:cubicBezTo>
                <a:cubicBezTo>
                  <a:pt x="2995593" y="3517415"/>
                  <a:pt x="2980759" y="3526180"/>
                  <a:pt x="2965926" y="3535395"/>
                </a:cubicBezTo>
                <a:cubicBezTo>
                  <a:pt x="2951092" y="3544459"/>
                  <a:pt x="2936259" y="3553824"/>
                  <a:pt x="2921426" y="3563713"/>
                </a:cubicBezTo>
                <a:cubicBezTo>
                  <a:pt x="2902622" y="3576224"/>
                  <a:pt x="2883817" y="3589410"/>
                  <a:pt x="2865013" y="3603269"/>
                </a:cubicBezTo>
                <a:cubicBezTo>
                  <a:pt x="2855649" y="3610237"/>
                  <a:pt x="2846210" y="3617354"/>
                  <a:pt x="2836770" y="3624620"/>
                </a:cubicBezTo>
                <a:cubicBezTo>
                  <a:pt x="2827331" y="3631812"/>
                  <a:pt x="2817741" y="3639004"/>
                  <a:pt x="2808227" y="3646496"/>
                </a:cubicBezTo>
                <a:cubicBezTo>
                  <a:pt x="2770019" y="3676313"/>
                  <a:pt x="2731662" y="3709051"/>
                  <a:pt x="2693005" y="3745011"/>
                </a:cubicBezTo>
                <a:cubicBezTo>
                  <a:pt x="2690907" y="3769509"/>
                  <a:pt x="2666260" y="3776026"/>
                  <a:pt x="2630225" y="3765838"/>
                </a:cubicBezTo>
                <a:cubicBezTo>
                  <a:pt x="2612170" y="3760668"/>
                  <a:pt x="2591418" y="3751528"/>
                  <a:pt x="2569243" y="3738043"/>
                </a:cubicBezTo>
                <a:cubicBezTo>
                  <a:pt x="2546843" y="3724109"/>
                  <a:pt x="2523020" y="3706055"/>
                  <a:pt x="2499421" y="3684104"/>
                </a:cubicBezTo>
                <a:cubicBezTo>
                  <a:pt x="2452149" y="3640203"/>
                  <a:pt x="2405626" y="3580794"/>
                  <a:pt x="2371165" y="3507451"/>
                </a:cubicBezTo>
                <a:cubicBezTo>
                  <a:pt x="2336778" y="3434483"/>
                  <a:pt x="2314003" y="3346155"/>
                  <a:pt x="2313029" y="3246367"/>
                </a:cubicBezTo>
                <a:cubicBezTo>
                  <a:pt x="2271751" y="3336866"/>
                  <a:pt x="2227775" y="3410584"/>
                  <a:pt x="2181926" y="3469468"/>
                </a:cubicBezTo>
                <a:cubicBezTo>
                  <a:pt x="2135926" y="3528128"/>
                  <a:pt x="2088579" y="3573227"/>
                  <a:pt x="2039134" y="3602520"/>
                </a:cubicBezTo>
                <a:cubicBezTo>
                  <a:pt x="1940395" y="3661929"/>
                  <a:pt x="1838658" y="3672342"/>
                  <a:pt x="1737595" y="3641476"/>
                </a:cubicBezTo>
                <a:cubicBezTo>
                  <a:pt x="1712424" y="3634060"/>
                  <a:pt x="1687477" y="3624546"/>
                  <a:pt x="1662829" y="3613083"/>
                </a:cubicBezTo>
                <a:cubicBezTo>
                  <a:pt x="1638106" y="3601621"/>
                  <a:pt x="1613908" y="3588660"/>
                  <a:pt x="1589485" y="3572403"/>
                </a:cubicBezTo>
                <a:cubicBezTo>
                  <a:pt x="1540940" y="3540639"/>
                  <a:pt x="1493893" y="3502356"/>
                  <a:pt x="1449017" y="3459579"/>
                </a:cubicBezTo>
                <a:cubicBezTo>
                  <a:pt x="1437780" y="3448791"/>
                  <a:pt x="1426767" y="3438078"/>
                  <a:pt x="1415679" y="3426466"/>
                </a:cubicBezTo>
                <a:cubicBezTo>
                  <a:pt x="1404592" y="3414779"/>
                  <a:pt x="1393655" y="3402868"/>
                  <a:pt x="1382866" y="3390806"/>
                </a:cubicBezTo>
                <a:cubicBezTo>
                  <a:pt x="1361291" y="3366608"/>
                  <a:pt x="1340314" y="3341586"/>
                  <a:pt x="1319936" y="3315964"/>
                </a:cubicBezTo>
                <a:cubicBezTo>
                  <a:pt x="1299559" y="3290418"/>
                  <a:pt x="1279781" y="3264197"/>
                  <a:pt x="1260602" y="3237752"/>
                </a:cubicBezTo>
                <a:cubicBezTo>
                  <a:pt x="1241349" y="3210857"/>
                  <a:pt x="1222619" y="3182913"/>
                  <a:pt x="1204640" y="3155343"/>
                </a:cubicBezTo>
                <a:cubicBezTo>
                  <a:pt x="1225018" y="3166356"/>
                  <a:pt x="1245620" y="3177294"/>
                  <a:pt x="1266296" y="3188007"/>
                </a:cubicBezTo>
                <a:cubicBezTo>
                  <a:pt x="1286898" y="3197971"/>
                  <a:pt x="1307575" y="3207785"/>
                  <a:pt x="1328402" y="3217374"/>
                </a:cubicBezTo>
                <a:cubicBezTo>
                  <a:pt x="1370056" y="3236478"/>
                  <a:pt x="1412158" y="3254682"/>
                  <a:pt x="1454561" y="3271164"/>
                </a:cubicBezTo>
                <a:cubicBezTo>
                  <a:pt x="1496664" y="3286222"/>
                  <a:pt x="1539142" y="3299558"/>
                  <a:pt x="1581694" y="3310720"/>
                </a:cubicBezTo>
                <a:cubicBezTo>
                  <a:pt x="1602971" y="3316339"/>
                  <a:pt x="1624322" y="3321284"/>
                  <a:pt x="1645598" y="3325629"/>
                </a:cubicBezTo>
                <a:cubicBezTo>
                  <a:pt x="1656311" y="3327951"/>
                  <a:pt x="1666874" y="3329599"/>
                  <a:pt x="1677437" y="3331022"/>
                </a:cubicBezTo>
                <a:cubicBezTo>
                  <a:pt x="1688001" y="3332446"/>
                  <a:pt x="1698564" y="3333794"/>
                  <a:pt x="1709127" y="3334918"/>
                </a:cubicBezTo>
                <a:lnTo>
                  <a:pt x="1659308" y="3315365"/>
                </a:lnTo>
                <a:cubicBezTo>
                  <a:pt x="1679835" y="3233706"/>
                  <a:pt x="1692271" y="3159239"/>
                  <a:pt x="1631289" y="3143057"/>
                </a:cubicBezTo>
                <a:cubicBezTo>
                  <a:pt x="1610837" y="3244269"/>
                  <a:pt x="1516367" y="3233407"/>
                  <a:pt x="1465574" y="3241197"/>
                </a:cubicBezTo>
                <a:cubicBezTo>
                  <a:pt x="1426467" y="3238276"/>
                  <a:pt x="1420325" y="3187333"/>
                  <a:pt x="1412458" y="3144480"/>
                </a:cubicBezTo>
                <a:cubicBezTo>
                  <a:pt x="1404442" y="3101478"/>
                  <a:pt x="1394928" y="3066418"/>
                  <a:pt x="1346982" y="3094062"/>
                </a:cubicBezTo>
                <a:cubicBezTo>
                  <a:pt x="1355971" y="3047838"/>
                  <a:pt x="1379720" y="3029409"/>
                  <a:pt x="1381593" y="2969476"/>
                </a:cubicBezTo>
                <a:cubicBezTo>
                  <a:pt x="1363613" y="2935538"/>
                  <a:pt x="1357095" y="2924825"/>
                  <a:pt x="1349304" y="2913438"/>
                </a:cubicBezTo>
                <a:cubicBezTo>
                  <a:pt x="1341587" y="2902351"/>
                  <a:pt x="1332447" y="2889914"/>
                  <a:pt x="1310647" y="2852830"/>
                </a:cubicBezTo>
                <a:cubicBezTo>
                  <a:pt x="1268619" y="2841219"/>
                  <a:pt x="1244121" y="2909917"/>
                  <a:pt x="1228688" y="2952695"/>
                </a:cubicBezTo>
                <a:cubicBezTo>
                  <a:pt x="1186510" y="2971424"/>
                  <a:pt x="1151449" y="2953069"/>
                  <a:pt x="1145306" y="2908494"/>
                </a:cubicBezTo>
                <a:cubicBezTo>
                  <a:pt x="1201119" y="2830580"/>
                  <a:pt x="1185836" y="2782484"/>
                  <a:pt x="1171677" y="2732665"/>
                </a:cubicBezTo>
                <a:cubicBezTo>
                  <a:pt x="1157143" y="2683145"/>
                  <a:pt x="1143658" y="2633850"/>
                  <a:pt x="1196100" y="2556012"/>
                </a:cubicBezTo>
                <a:lnTo>
                  <a:pt x="1146655" y="2517205"/>
                </a:lnTo>
                <a:cubicBezTo>
                  <a:pt x="1153547" y="2593395"/>
                  <a:pt x="1144257" y="2618791"/>
                  <a:pt x="1098858" y="2675279"/>
                </a:cubicBezTo>
                <a:cubicBezTo>
                  <a:pt x="1082376" y="2660520"/>
                  <a:pt x="1067918" y="2645612"/>
                  <a:pt x="1054657" y="2630329"/>
                </a:cubicBezTo>
                <a:cubicBezTo>
                  <a:pt x="1041472" y="2614521"/>
                  <a:pt x="1029560" y="2598115"/>
                  <a:pt x="1018173" y="2581109"/>
                </a:cubicBezTo>
                <a:cubicBezTo>
                  <a:pt x="995399" y="2547022"/>
                  <a:pt x="974646" y="2510238"/>
                  <a:pt x="950448" y="2468359"/>
                </a:cubicBezTo>
                <a:cubicBezTo>
                  <a:pt x="914339" y="2486714"/>
                  <a:pt x="931195" y="2497951"/>
                  <a:pt x="902651" y="2510463"/>
                </a:cubicBezTo>
                <a:cubicBezTo>
                  <a:pt x="882949" y="2458395"/>
                  <a:pt x="818521" y="2479672"/>
                  <a:pt x="761209" y="2492633"/>
                </a:cubicBezTo>
                <a:cubicBezTo>
                  <a:pt x="704498" y="2504469"/>
                  <a:pt x="655502" y="2509339"/>
                  <a:pt x="677078" y="2432924"/>
                </a:cubicBezTo>
                <a:cubicBezTo>
                  <a:pt x="680150" y="2430002"/>
                  <a:pt x="682772" y="2426406"/>
                  <a:pt x="685020" y="2423185"/>
                </a:cubicBezTo>
                <a:cubicBezTo>
                  <a:pt x="698654" y="2406404"/>
                  <a:pt x="702175" y="2402059"/>
                  <a:pt x="703598" y="2366098"/>
                </a:cubicBezTo>
                <a:cubicBezTo>
                  <a:pt x="700002" y="2373290"/>
                  <a:pt x="698130" y="2378834"/>
                  <a:pt x="695283" y="2385277"/>
                </a:cubicBezTo>
                <a:cubicBezTo>
                  <a:pt x="695882" y="2369320"/>
                  <a:pt x="693710" y="2352388"/>
                  <a:pt x="692811" y="2336057"/>
                </a:cubicBezTo>
                <a:cubicBezTo>
                  <a:pt x="631529" y="2365049"/>
                  <a:pt x="594670" y="2356584"/>
                  <a:pt x="574593" y="2306465"/>
                </a:cubicBezTo>
                <a:cubicBezTo>
                  <a:pt x="598716" y="2258669"/>
                  <a:pt x="638347" y="2258069"/>
                  <a:pt x="651082" y="2246082"/>
                </a:cubicBezTo>
                <a:lnTo>
                  <a:pt x="644939" y="2274551"/>
                </a:lnTo>
                <a:cubicBezTo>
                  <a:pt x="675730" y="2260766"/>
                  <a:pt x="706970" y="2233347"/>
                  <a:pt x="735513" y="2203755"/>
                </a:cubicBezTo>
                <a:cubicBezTo>
                  <a:pt x="764056" y="2174312"/>
                  <a:pt x="790202" y="2141874"/>
                  <a:pt x="810729" y="2119473"/>
                </a:cubicBezTo>
                <a:cubicBezTo>
                  <a:pt x="797844" y="2128613"/>
                  <a:pt x="785932" y="2134606"/>
                  <a:pt x="774920" y="2137978"/>
                </a:cubicBezTo>
                <a:cubicBezTo>
                  <a:pt x="763981" y="2141125"/>
                  <a:pt x="753867" y="2141723"/>
                  <a:pt x="744428" y="2140600"/>
                </a:cubicBezTo>
                <a:cubicBezTo>
                  <a:pt x="725475" y="2138353"/>
                  <a:pt x="708993" y="2129288"/>
                  <a:pt x="693036" y="2119548"/>
                </a:cubicBezTo>
                <a:cubicBezTo>
                  <a:pt x="677154" y="2109584"/>
                  <a:pt x="661496" y="2099621"/>
                  <a:pt x="644564" y="2093852"/>
                </a:cubicBezTo>
                <a:cubicBezTo>
                  <a:pt x="627558" y="2088084"/>
                  <a:pt x="608755" y="2087559"/>
                  <a:pt x="585306" y="2098272"/>
                </a:cubicBezTo>
                <a:cubicBezTo>
                  <a:pt x="588602" y="2074224"/>
                  <a:pt x="592048" y="2050251"/>
                  <a:pt x="595719" y="2026352"/>
                </a:cubicBezTo>
                <a:cubicBezTo>
                  <a:pt x="589126" y="2020434"/>
                  <a:pt x="582384" y="2037740"/>
                  <a:pt x="577664" y="2044707"/>
                </a:cubicBezTo>
                <a:cubicBezTo>
                  <a:pt x="578338" y="2016238"/>
                  <a:pt x="599240" y="1991741"/>
                  <a:pt x="617145" y="1969041"/>
                </a:cubicBezTo>
                <a:cubicBezTo>
                  <a:pt x="635050" y="1946342"/>
                  <a:pt x="650108" y="1925440"/>
                  <a:pt x="640744" y="1905287"/>
                </a:cubicBezTo>
                <a:cubicBezTo>
                  <a:pt x="629431" y="1929710"/>
                  <a:pt x="616696" y="1941098"/>
                  <a:pt x="603960" y="1945367"/>
                </a:cubicBezTo>
                <a:cubicBezTo>
                  <a:pt x="591374" y="1949488"/>
                  <a:pt x="579088" y="1946191"/>
                  <a:pt x="568599" y="1942071"/>
                </a:cubicBezTo>
                <a:cubicBezTo>
                  <a:pt x="577514" y="1918172"/>
                  <a:pt x="557587" y="1907385"/>
                  <a:pt x="521927" y="1903190"/>
                </a:cubicBezTo>
                <a:cubicBezTo>
                  <a:pt x="513011" y="1902066"/>
                  <a:pt x="503047" y="1901617"/>
                  <a:pt x="492484" y="1901017"/>
                </a:cubicBezTo>
                <a:cubicBezTo>
                  <a:pt x="481996" y="1900343"/>
                  <a:pt x="470683" y="1899969"/>
                  <a:pt x="458846" y="1899743"/>
                </a:cubicBezTo>
                <a:cubicBezTo>
                  <a:pt x="435098" y="1899369"/>
                  <a:pt x="409102" y="1899669"/>
                  <a:pt x="382507" y="1899969"/>
                </a:cubicBezTo>
                <a:cubicBezTo>
                  <a:pt x="369172" y="1900268"/>
                  <a:pt x="355986" y="1900043"/>
                  <a:pt x="342876" y="1899743"/>
                </a:cubicBezTo>
                <a:cubicBezTo>
                  <a:pt x="329691" y="1899369"/>
                  <a:pt x="316730" y="1898994"/>
                  <a:pt x="304069" y="1898620"/>
                </a:cubicBezTo>
                <a:cubicBezTo>
                  <a:pt x="278823" y="1897571"/>
                  <a:pt x="254700" y="1896297"/>
                  <a:pt x="234397" y="1893525"/>
                </a:cubicBezTo>
                <a:cubicBezTo>
                  <a:pt x="194017" y="1887457"/>
                  <a:pt x="167422" y="1877943"/>
                  <a:pt x="171317" y="1862435"/>
                </a:cubicBezTo>
                <a:cubicBezTo>
                  <a:pt x="160305" y="1859063"/>
                  <a:pt x="176187" y="1858015"/>
                  <a:pt x="205255" y="1858390"/>
                </a:cubicBezTo>
                <a:cubicBezTo>
                  <a:pt x="233198" y="1859138"/>
                  <a:pt x="275302" y="1860187"/>
                  <a:pt x="318828" y="1861311"/>
                </a:cubicBezTo>
                <a:cubicBezTo>
                  <a:pt x="339954" y="1861835"/>
                  <a:pt x="361080" y="1862584"/>
                  <a:pt x="380484" y="1863634"/>
                </a:cubicBezTo>
                <a:cubicBezTo>
                  <a:pt x="399887" y="1864757"/>
                  <a:pt x="418317" y="1865057"/>
                  <a:pt x="433226" y="1866555"/>
                </a:cubicBezTo>
                <a:lnTo>
                  <a:pt x="442858" y="1868173"/>
                </a:lnTo>
                <a:lnTo>
                  <a:pt x="442880" y="1870217"/>
                </a:lnTo>
                <a:cubicBezTo>
                  <a:pt x="443245" y="1886090"/>
                  <a:pt x="447234" y="1896560"/>
                  <a:pt x="474354" y="1882513"/>
                </a:cubicBezTo>
                <a:cubicBezTo>
                  <a:pt x="477651" y="1878243"/>
                  <a:pt x="474879" y="1874909"/>
                  <a:pt x="467527" y="1872315"/>
                </a:cubicBezTo>
                <a:lnTo>
                  <a:pt x="442858" y="1868173"/>
                </a:lnTo>
                <a:lnTo>
                  <a:pt x="442612" y="1844744"/>
                </a:lnTo>
                <a:cubicBezTo>
                  <a:pt x="441803" y="1836495"/>
                  <a:pt x="439462" y="1829285"/>
                  <a:pt x="433150" y="1825501"/>
                </a:cubicBezTo>
                <a:cubicBezTo>
                  <a:pt x="444987" y="1814338"/>
                  <a:pt x="368947" y="1833292"/>
                  <a:pt x="288636" y="1845953"/>
                </a:cubicBezTo>
                <a:cubicBezTo>
                  <a:pt x="248856" y="1852097"/>
                  <a:pt x="208851" y="1855767"/>
                  <a:pt x="180082" y="1855692"/>
                </a:cubicBezTo>
                <a:cubicBezTo>
                  <a:pt x="165774" y="1855618"/>
                  <a:pt x="154386" y="1854494"/>
                  <a:pt x="147494" y="1852022"/>
                </a:cubicBezTo>
                <a:cubicBezTo>
                  <a:pt x="140677" y="1849549"/>
                  <a:pt x="138579" y="1845504"/>
                  <a:pt x="142325" y="1840109"/>
                </a:cubicBezTo>
                <a:cubicBezTo>
                  <a:pt x="148993" y="1806772"/>
                  <a:pt x="147794" y="1777105"/>
                  <a:pt x="106365" y="1792313"/>
                </a:cubicBezTo>
                <a:cubicBezTo>
                  <a:pt x="108537" y="1809319"/>
                  <a:pt x="93479" y="1817710"/>
                  <a:pt x="78646" y="1825726"/>
                </a:cubicBezTo>
                <a:cubicBezTo>
                  <a:pt x="69281" y="1813365"/>
                  <a:pt x="59917" y="1801303"/>
                  <a:pt x="51076" y="1788417"/>
                </a:cubicBezTo>
                <a:cubicBezTo>
                  <a:pt x="76998" y="1795984"/>
                  <a:pt x="90932" y="1757552"/>
                  <a:pt x="130488" y="1726237"/>
                </a:cubicBezTo>
                <a:cubicBezTo>
                  <a:pt x="143524" y="1686381"/>
                  <a:pt x="134233" y="1661583"/>
                  <a:pt x="116928" y="1645626"/>
                </a:cubicBezTo>
                <a:cubicBezTo>
                  <a:pt x="99397" y="1629969"/>
                  <a:pt x="74899" y="1621503"/>
                  <a:pt x="57145" y="1616934"/>
                </a:cubicBezTo>
                <a:lnTo>
                  <a:pt x="48754" y="1635288"/>
                </a:lnTo>
                <a:cubicBezTo>
                  <a:pt x="29875" y="1628620"/>
                  <a:pt x="12569" y="1617683"/>
                  <a:pt x="4703" y="1600377"/>
                </a:cubicBezTo>
                <a:cubicBezTo>
                  <a:pt x="-3163" y="1582996"/>
                  <a:pt x="-2039" y="1560147"/>
                  <a:pt x="14817" y="1531005"/>
                </a:cubicBezTo>
                <a:cubicBezTo>
                  <a:pt x="58942" y="1499390"/>
                  <a:pt x="75574" y="1516096"/>
                  <a:pt x="92280" y="1526285"/>
                </a:cubicBezTo>
                <a:cubicBezTo>
                  <a:pt x="109437" y="1536174"/>
                  <a:pt x="125992" y="1538946"/>
                  <a:pt x="167871" y="1480136"/>
                </a:cubicBezTo>
                <a:cubicBezTo>
                  <a:pt x="196490" y="1494370"/>
                  <a:pt x="171168" y="1512575"/>
                  <a:pt x="142400" y="1533327"/>
                </a:cubicBezTo>
                <a:cubicBezTo>
                  <a:pt x="113631" y="1554153"/>
                  <a:pt x="81118" y="1577227"/>
                  <a:pt x="98273" y="1604122"/>
                </a:cubicBezTo>
                <a:cubicBezTo>
                  <a:pt x="142175" y="1579925"/>
                  <a:pt x="176412" y="1540894"/>
                  <a:pt x="204880" y="1502236"/>
                </a:cubicBezTo>
                <a:cubicBezTo>
                  <a:pt x="233273" y="1463504"/>
                  <a:pt x="255973" y="1424998"/>
                  <a:pt x="274327" y="1399376"/>
                </a:cubicBezTo>
                <a:cubicBezTo>
                  <a:pt x="269833" y="1383868"/>
                  <a:pt x="260768" y="1365514"/>
                  <a:pt x="251628" y="1346486"/>
                </a:cubicBezTo>
                <a:cubicBezTo>
                  <a:pt x="242263" y="1327681"/>
                  <a:pt x="231475" y="1309102"/>
                  <a:pt x="223758" y="1292995"/>
                </a:cubicBezTo>
                <a:cubicBezTo>
                  <a:pt x="183978" y="1305057"/>
                  <a:pt x="202108" y="1322886"/>
                  <a:pt x="158731" y="1328356"/>
                </a:cubicBezTo>
                <a:cubicBezTo>
                  <a:pt x="139403" y="1326632"/>
                  <a:pt x="152214" y="1302509"/>
                  <a:pt x="161428" y="1283031"/>
                </a:cubicBezTo>
                <a:cubicBezTo>
                  <a:pt x="170419" y="1263553"/>
                  <a:pt x="175138" y="1249169"/>
                  <a:pt x="137005" y="1264676"/>
                </a:cubicBezTo>
                <a:cubicBezTo>
                  <a:pt x="164425" y="1245797"/>
                  <a:pt x="178209" y="1226919"/>
                  <a:pt x="187050" y="1209388"/>
                </a:cubicBezTo>
                <a:cubicBezTo>
                  <a:pt x="196190" y="1191783"/>
                  <a:pt x="200385" y="1175376"/>
                  <a:pt x="207577" y="1161217"/>
                </a:cubicBezTo>
                <a:cubicBezTo>
                  <a:pt x="178734" y="1175901"/>
                  <a:pt x="155885" y="1206466"/>
                  <a:pt x="131761" y="1189910"/>
                </a:cubicBezTo>
                <a:cubicBezTo>
                  <a:pt x="136332" y="1167435"/>
                  <a:pt x="148993" y="1143911"/>
                  <a:pt x="165174" y="1122635"/>
                </a:cubicBezTo>
                <a:cubicBezTo>
                  <a:pt x="181431" y="1101209"/>
                  <a:pt x="200835" y="1082405"/>
                  <a:pt x="217840" y="1069219"/>
                </a:cubicBezTo>
                <a:cubicBezTo>
                  <a:pt x="200835" y="1056709"/>
                  <a:pt x="185851" y="1039478"/>
                  <a:pt x="163601" y="1037155"/>
                </a:cubicBezTo>
                <a:cubicBezTo>
                  <a:pt x="152438" y="1036031"/>
                  <a:pt x="139553" y="1038504"/>
                  <a:pt x="123595" y="1047418"/>
                </a:cubicBezTo>
                <a:cubicBezTo>
                  <a:pt x="107788" y="1056334"/>
                  <a:pt x="88610" y="1071691"/>
                  <a:pt x="66509" y="1096639"/>
                </a:cubicBezTo>
                <a:cubicBezTo>
                  <a:pt x="61490" y="1070343"/>
                  <a:pt x="96251" y="1042549"/>
                  <a:pt x="148842" y="1014456"/>
                </a:cubicBezTo>
                <a:cubicBezTo>
                  <a:pt x="201509" y="986287"/>
                  <a:pt x="271855" y="956695"/>
                  <a:pt x="340479" y="925529"/>
                </a:cubicBezTo>
                <a:cubicBezTo>
                  <a:pt x="408952" y="894664"/>
                  <a:pt x="475703" y="862301"/>
                  <a:pt x="522751" y="834880"/>
                </a:cubicBezTo>
                <a:cubicBezTo>
                  <a:pt x="546274" y="821133"/>
                  <a:pt x="565022" y="808885"/>
                  <a:pt x="576896" y="798696"/>
                </a:cubicBezTo>
                <a:lnTo>
                  <a:pt x="586465" y="781032"/>
                </a:lnTo>
                <a:lnTo>
                  <a:pt x="631604" y="764309"/>
                </a:lnTo>
                <a:cubicBezTo>
                  <a:pt x="625161" y="775097"/>
                  <a:pt x="600963" y="794500"/>
                  <a:pt x="573844" y="813605"/>
                </a:cubicBezTo>
                <a:lnTo>
                  <a:pt x="556839" y="824750"/>
                </a:lnTo>
                <a:lnTo>
                  <a:pt x="553915" y="825966"/>
                </a:lnTo>
                <a:cubicBezTo>
                  <a:pt x="520128" y="840275"/>
                  <a:pt x="497054" y="851812"/>
                  <a:pt x="498328" y="858779"/>
                </a:cubicBezTo>
                <a:cubicBezTo>
                  <a:pt x="507580" y="854921"/>
                  <a:pt x="519716" y="848384"/>
                  <a:pt x="532911" y="840434"/>
                </a:cubicBezTo>
                <a:lnTo>
                  <a:pt x="556839" y="824750"/>
                </a:lnTo>
                <a:lnTo>
                  <a:pt x="674306" y="775921"/>
                </a:lnTo>
                <a:cubicBezTo>
                  <a:pt x="695283" y="766857"/>
                  <a:pt x="715586" y="757792"/>
                  <a:pt x="733716" y="749326"/>
                </a:cubicBezTo>
                <a:lnTo>
                  <a:pt x="744175" y="744054"/>
                </a:lnTo>
                <a:lnTo>
                  <a:pt x="758915" y="741769"/>
                </a:lnTo>
                <a:cubicBezTo>
                  <a:pt x="766285" y="739437"/>
                  <a:pt x="774806" y="735841"/>
                  <a:pt x="783160" y="731496"/>
                </a:cubicBezTo>
                <a:lnTo>
                  <a:pt x="799577" y="715203"/>
                </a:lnTo>
                <a:lnTo>
                  <a:pt x="806141" y="711577"/>
                </a:lnTo>
                <a:cubicBezTo>
                  <a:pt x="810373" y="708983"/>
                  <a:pt x="809793" y="708796"/>
                  <a:pt x="803013" y="711793"/>
                </a:cubicBezTo>
                <a:lnTo>
                  <a:pt x="799577" y="715203"/>
                </a:lnTo>
                <a:lnTo>
                  <a:pt x="780388" y="725803"/>
                </a:lnTo>
                <a:lnTo>
                  <a:pt x="774917" y="728560"/>
                </a:lnTo>
                <a:lnTo>
                  <a:pt x="806890" y="707579"/>
                </a:lnTo>
                <a:cubicBezTo>
                  <a:pt x="817172" y="699113"/>
                  <a:pt x="822753" y="692464"/>
                  <a:pt x="828259" y="685947"/>
                </a:cubicBezTo>
                <a:cubicBezTo>
                  <a:pt x="833728" y="679017"/>
                  <a:pt x="838973" y="672274"/>
                  <a:pt x="848553" y="663865"/>
                </a:cubicBezTo>
                <a:lnTo>
                  <a:pt x="851411" y="661885"/>
                </a:lnTo>
                <a:lnTo>
                  <a:pt x="853506" y="661000"/>
                </a:lnTo>
                <a:cubicBezTo>
                  <a:pt x="874034" y="651410"/>
                  <a:pt x="893886" y="641896"/>
                  <a:pt x="911867" y="632382"/>
                </a:cubicBezTo>
                <a:lnTo>
                  <a:pt x="921155" y="627070"/>
                </a:lnTo>
                <a:lnTo>
                  <a:pt x="926346" y="624436"/>
                </a:lnTo>
                <a:lnTo>
                  <a:pt x="920107" y="630958"/>
                </a:lnTo>
                <a:cubicBezTo>
                  <a:pt x="912915" y="638000"/>
                  <a:pt x="901003" y="648189"/>
                  <a:pt x="860249" y="674709"/>
                </a:cubicBezTo>
                <a:cubicBezTo>
                  <a:pt x="863695" y="673436"/>
                  <a:pt x="866318" y="672836"/>
                  <a:pt x="868340" y="672611"/>
                </a:cubicBezTo>
                <a:cubicBezTo>
                  <a:pt x="870587" y="672537"/>
                  <a:pt x="872460" y="672986"/>
                  <a:pt x="873809" y="673660"/>
                </a:cubicBezTo>
                <a:cubicBezTo>
                  <a:pt x="876580" y="675084"/>
                  <a:pt x="877855" y="677631"/>
                  <a:pt x="879053" y="680028"/>
                </a:cubicBezTo>
                <a:cubicBezTo>
                  <a:pt x="880027" y="682276"/>
                  <a:pt x="881900" y="684748"/>
                  <a:pt x="884747" y="685422"/>
                </a:cubicBezTo>
                <a:cubicBezTo>
                  <a:pt x="887668" y="686021"/>
                  <a:pt x="891864" y="684973"/>
                  <a:pt x="898606" y="680703"/>
                </a:cubicBezTo>
                <a:cubicBezTo>
                  <a:pt x="889616" y="692389"/>
                  <a:pt x="894261" y="697259"/>
                  <a:pt x="893137" y="707897"/>
                </a:cubicBezTo>
                <a:cubicBezTo>
                  <a:pt x="891564" y="718460"/>
                  <a:pt x="882575" y="734717"/>
                  <a:pt x="845116" y="768880"/>
                </a:cubicBezTo>
                <a:cubicBezTo>
                  <a:pt x="843093" y="762961"/>
                  <a:pt x="844292" y="754571"/>
                  <a:pt x="840621" y="750375"/>
                </a:cubicBezTo>
                <a:cubicBezTo>
                  <a:pt x="838823" y="748278"/>
                  <a:pt x="835676" y="747154"/>
                  <a:pt x="830507" y="747903"/>
                </a:cubicBezTo>
                <a:cubicBezTo>
                  <a:pt x="825488" y="748652"/>
                  <a:pt x="818221" y="751199"/>
                  <a:pt x="807657" y="756219"/>
                </a:cubicBezTo>
                <a:cubicBezTo>
                  <a:pt x="786306" y="779293"/>
                  <a:pt x="794023" y="778618"/>
                  <a:pt x="799791" y="779293"/>
                </a:cubicBezTo>
                <a:cubicBezTo>
                  <a:pt x="805410" y="779967"/>
                  <a:pt x="808182" y="781990"/>
                  <a:pt x="777466" y="812256"/>
                </a:cubicBezTo>
                <a:cubicBezTo>
                  <a:pt x="760910" y="835031"/>
                  <a:pt x="777017" y="827239"/>
                  <a:pt x="797919" y="813230"/>
                </a:cubicBezTo>
                <a:cubicBezTo>
                  <a:pt x="819120" y="799295"/>
                  <a:pt x="845265" y="779293"/>
                  <a:pt x="849536" y="779218"/>
                </a:cubicBezTo>
                <a:cubicBezTo>
                  <a:pt x="844441" y="792403"/>
                  <a:pt x="839272" y="806712"/>
                  <a:pt x="833803" y="821845"/>
                </a:cubicBezTo>
                <a:cubicBezTo>
                  <a:pt x="828259" y="837053"/>
                  <a:pt x="823690" y="852935"/>
                  <a:pt x="817846" y="869417"/>
                </a:cubicBezTo>
                <a:cubicBezTo>
                  <a:pt x="812228" y="885899"/>
                  <a:pt x="805785" y="902980"/>
                  <a:pt x="798967" y="920136"/>
                </a:cubicBezTo>
                <a:cubicBezTo>
                  <a:pt x="792375" y="937217"/>
                  <a:pt x="784883" y="954447"/>
                  <a:pt x="776043" y="971453"/>
                </a:cubicBezTo>
                <a:cubicBezTo>
                  <a:pt x="786756" y="973026"/>
                  <a:pt x="786681" y="989883"/>
                  <a:pt x="790052" y="1004117"/>
                </a:cubicBezTo>
                <a:cubicBezTo>
                  <a:pt x="793499" y="1018276"/>
                  <a:pt x="799192" y="1030263"/>
                  <a:pt x="817996" y="1021273"/>
                </a:cubicBezTo>
                <a:cubicBezTo>
                  <a:pt x="827735" y="995127"/>
                  <a:pt x="837924" y="967782"/>
                  <a:pt x="848337" y="939838"/>
                </a:cubicBezTo>
                <a:cubicBezTo>
                  <a:pt x="857926" y="913843"/>
                  <a:pt x="868190" y="888596"/>
                  <a:pt x="877330" y="865072"/>
                </a:cubicBezTo>
                <a:cubicBezTo>
                  <a:pt x="895160" y="818100"/>
                  <a:pt x="913890" y="776596"/>
                  <a:pt x="928648" y="743033"/>
                </a:cubicBezTo>
                <a:cubicBezTo>
                  <a:pt x="921531" y="763860"/>
                  <a:pt x="944755" y="757792"/>
                  <a:pt x="978842" y="736890"/>
                </a:cubicBezTo>
                <a:cubicBezTo>
                  <a:pt x="940709" y="768430"/>
                  <a:pt x="907071" y="807985"/>
                  <a:pt x="903101" y="817650"/>
                </a:cubicBezTo>
                <a:lnTo>
                  <a:pt x="913590" y="836004"/>
                </a:lnTo>
                <a:lnTo>
                  <a:pt x="906622" y="839975"/>
                </a:lnTo>
                <a:cubicBezTo>
                  <a:pt x="910218" y="846193"/>
                  <a:pt x="913590" y="852561"/>
                  <a:pt x="917411" y="858854"/>
                </a:cubicBezTo>
                <a:cubicBezTo>
                  <a:pt x="923553" y="837278"/>
                  <a:pt x="984610" y="781315"/>
                  <a:pt x="998844" y="788807"/>
                </a:cubicBezTo>
                <a:lnTo>
                  <a:pt x="990828" y="806188"/>
                </a:lnTo>
                <a:cubicBezTo>
                  <a:pt x="1000867" y="799146"/>
                  <a:pt x="1025814" y="784013"/>
                  <a:pt x="1057354" y="763860"/>
                </a:cubicBezTo>
                <a:cubicBezTo>
                  <a:pt x="1089718" y="743482"/>
                  <a:pt x="1128300" y="718086"/>
                  <a:pt x="1165009" y="692015"/>
                </a:cubicBezTo>
                <a:cubicBezTo>
                  <a:pt x="1202617" y="665644"/>
                  <a:pt x="1239176" y="638300"/>
                  <a:pt x="1267195" y="615974"/>
                </a:cubicBezTo>
                <a:cubicBezTo>
                  <a:pt x="1281355" y="604437"/>
                  <a:pt x="1293790" y="594474"/>
                  <a:pt x="1303455" y="586607"/>
                </a:cubicBezTo>
                <a:cubicBezTo>
                  <a:pt x="1313344" y="578442"/>
                  <a:pt x="1320536" y="572298"/>
                  <a:pt x="1324281" y="568927"/>
                </a:cubicBezTo>
                <a:cubicBezTo>
                  <a:pt x="1318513" y="588106"/>
                  <a:pt x="1325630" y="584210"/>
                  <a:pt x="1328701" y="588555"/>
                </a:cubicBezTo>
                <a:lnTo>
                  <a:pt x="1333571" y="581738"/>
                </a:lnTo>
                <a:cubicBezTo>
                  <a:pt x="1304729" y="623691"/>
                  <a:pt x="1312295" y="623616"/>
                  <a:pt x="1319263" y="624740"/>
                </a:cubicBezTo>
                <a:cubicBezTo>
                  <a:pt x="1322633" y="625339"/>
                  <a:pt x="1326304" y="626014"/>
                  <a:pt x="1325330" y="632456"/>
                </a:cubicBezTo>
                <a:cubicBezTo>
                  <a:pt x="1324356" y="638899"/>
                  <a:pt x="1318663" y="651185"/>
                  <a:pt x="1303829" y="674784"/>
                </a:cubicBezTo>
                <a:cubicBezTo>
                  <a:pt x="1310272" y="682500"/>
                  <a:pt x="1321659" y="682950"/>
                  <a:pt x="1344883" y="647589"/>
                </a:cubicBezTo>
                <a:cubicBezTo>
                  <a:pt x="1356121" y="641746"/>
                  <a:pt x="1358368" y="648564"/>
                  <a:pt x="1356945" y="661374"/>
                </a:cubicBezTo>
                <a:cubicBezTo>
                  <a:pt x="1355446" y="674110"/>
                  <a:pt x="1351027" y="692465"/>
                  <a:pt x="1347056" y="710070"/>
                </a:cubicBezTo>
                <a:cubicBezTo>
                  <a:pt x="1339190" y="745056"/>
                  <a:pt x="1335519" y="776371"/>
                  <a:pt x="1369456" y="746330"/>
                </a:cubicBezTo>
                <a:lnTo>
                  <a:pt x="1321884" y="840275"/>
                </a:lnTo>
                <a:cubicBezTo>
                  <a:pt x="1328326" y="852486"/>
                  <a:pt x="1340987" y="834806"/>
                  <a:pt x="1352150" y="821021"/>
                </a:cubicBezTo>
                <a:cubicBezTo>
                  <a:pt x="1363537" y="807161"/>
                  <a:pt x="1373876" y="796748"/>
                  <a:pt x="1377922" y="823194"/>
                </a:cubicBezTo>
                <a:cubicBezTo>
                  <a:pt x="1368333" y="859678"/>
                  <a:pt x="1361365" y="923207"/>
                  <a:pt x="1366834" y="959242"/>
                </a:cubicBezTo>
                <a:cubicBezTo>
                  <a:pt x="1411485" y="991081"/>
                  <a:pt x="1447444" y="1050715"/>
                  <a:pt x="1489472" y="1110348"/>
                </a:cubicBezTo>
                <a:cubicBezTo>
                  <a:pt x="1500110" y="1125032"/>
                  <a:pt x="1510973" y="1139866"/>
                  <a:pt x="1522061" y="1154399"/>
                </a:cubicBezTo>
                <a:cubicBezTo>
                  <a:pt x="1533224" y="1168933"/>
                  <a:pt x="1544386" y="1183318"/>
                  <a:pt x="1557197" y="1195679"/>
                </a:cubicBezTo>
                <a:cubicBezTo>
                  <a:pt x="1582219" y="1220850"/>
                  <a:pt x="1608740" y="1243100"/>
                  <a:pt x="1638106" y="1257410"/>
                </a:cubicBezTo>
                <a:cubicBezTo>
                  <a:pt x="1658334" y="1183318"/>
                  <a:pt x="1647097" y="1176500"/>
                  <a:pt x="1635034" y="1174402"/>
                </a:cubicBezTo>
                <a:cubicBezTo>
                  <a:pt x="1622898" y="1172305"/>
                  <a:pt x="1609863" y="1174926"/>
                  <a:pt x="1628292" y="1119713"/>
                </a:cubicBezTo>
                <a:cubicBezTo>
                  <a:pt x="1639904" y="1125932"/>
                  <a:pt x="1651817" y="1131774"/>
                  <a:pt x="1663953" y="1137318"/>
                </a:cubicBezTo>
                <a:cubicBezTo>
                  <a:pt x="1676314" y="1142638"/>
                  <a:pt x="1689499" y="1146983"/>
                  <a:pt x="1702610" y="1151403"/>
                </a:cubicBezTo>
                <a:cubicBezTo>
                  <a:pt x="1715794" y="1155823"/>
                  <a:pt x="1729130" y="1159943"/>
                  <a:pt x="1742689" y="1163839"/>
                </a:cubicBezTo>
                <a:cubicBezTo>
                  <a:pt x="1749432" y="1165786"/>
                  <a:pt x="1756250" y="1167660"/>
                  <a:pt x="1763068" y="1169608"/>
                </a:cubicBezTo>
                <a:cubicBezTo>
                  <a:pt x="1769885" y="1171555"/>
                  <a:pt x="1776777" y="1173353"/>
                  <a:pt x="1784044" y="1174702"/>
                </a:cubicBezTo>
                <a:cubicBezTo>
                  <a:pt x="1812812" y="1180620"/>
                  <a:pt x="1841954" y="1185939"/>
                  <a:pt x="1871396" y="1191333"/>
                </a:cubicBezTo>
                <a:cubicBezTo>
                  <a:pt x="1878739" y="1192682"/>
                  <a:pt x="1886080" y="1194030"/>
                  <a:pt x="1893497" y="1195379"/>
                </a:cubicBezTo>
                <a:cubicBezTo>
                  <a:pt x="1901138" y="1196352"/>
                  <a:pt x="1908780" y="1197401"/>
                  <a:pt x="1916421" y="1198375"/>
                </a:cubicBezTo>
                <a:cubicBezTo>
                  <a:pt x="1931705" y="1200473"/>
                  <a:pt x="1947063" y="1202645"/>
                  <a:pt x="1962420" y="1204744"/>
                </a:cubicBezTo>
                <a:cubicBezTo>
                  <a:pt x="2022878" y="1214857"/>
                  <a:pt x="2087381" y="1221075"/>
                  <a:pt x="2149261" y="1235609"/>
                </a:cubicBezTo>
                <a:cubicBezTo>
                  <a:pt x="2156978" y="1237556"/>
                  <a:pt x="2164920" y="1239055"/>
                  <a:pt x="2172935" y="1240628"/>
                </a:cubicBezTo>
                <a:cubicBezTo>
                  <a:pt x="2180877" y="1242276"/>
                  <a:pt x="2188817" y="1244000"/>
                  <a:pt x="2196759" y="1245797"/>
                </a:cubicBezTo>
                <a:cubicBezTo>
                  <a:pt x="2212566" y="1249469"/>
                  <a:pt x="2228373" y="1253589"/>
                  <a:pt x="2244031" y="1258234"/>
                </a:cubicBezTo>
                <a:cubicBezTo>
                  <a:pt x="2275496" y="1267374"/>
                  <a:pt x="2306136" y="1279435"/>
                  <a:pt x="2337826" y="1291421"/>
                </a:cubicBezTo>
                <a:cubicBezTo>
                  <a:pt x="2383750" y="1299737"/>
                  <a:pt x="2418437" y="1358847"/>
                  <a:pt x="2455295" y="1419454"/>
                </a:cubicBezTo>
                <a:cubicBezTo>
                  <a:pt x="2492604" y="1478637"/>
                  <a:pt x="2532085" y="1538870"/>
                  <a:pt x="2582654" y="1550932"/>
                </a:cubicBezTo>
                <a:lnTo>
                  <a:pt x="2567670" y="1566665"/>
                </a:lnTo>
                <a:cubicBezTo>
                  <a:pt x="2573514" y="1575355"/>
                  <a:pt x="2591269" y="1564492"/>
                  <a:pt x="2614343" y="1545014"/>
                </a:cubicBezTo>
                <a:cubicBezTo>
                  <a:pt x="2620187" y="1540070"/>
                  <a:pt x="2626255" y="1534750"/>
                  <a:pt x="2632622" y="1528906"/>
                </a:cubicBezTo>
                <a:cubicBezTo>
                  <a:pt x="2639065" y="1522838"/>
                  <a:pt x="2645733" y="1516471"/>
                  <a:pt x="2652550" y="1509952"/>
                </a:cubicBezTo>
                <a:cubicBezTo>
                  <a:pt x="2666111" y="1496918"/>
                  <a:pt x="2680269" y="1483208"/>
                  <a:pt x="2694503" y="1469498"/>
                </a:cubicBezTo>
                <a:cubicBezTo>
                  <a:pt x="2750916" y="1416158"/>
                  <a:pt x="2804555" y="1372631"/>
                  <a:pt x="2815419" y="1428368"/>
                </a:cubicBezTo>
                <a:cubicBezTo>
                  <a:pt x="2859320" y="1444251"/>
                  <a:pt x="2875726" y="1471371"/>
                  <a:pt x="2891459" y="1489276"/>
                </a:cubicBezTo>
                <a:cubicBezTo>
                  <a:pt x="2907191" y="1507106"/>
                  <a:pt x="2922549" y="1515347"/>
                  <a:pt x="2964278" y="1491374"/>
                </a:cubicBezTo>
                <a:cubicBezTo>
                  <a:pt x="2983082" y="1566065"/>
                  <a:pt x="3003758" y="1613038"/>
                  <a:pt x="3036348" y="1584944"/>
                </a:cubicBezTo>
                <a:cubicBezTo>
                  <a:pt x="3074779" y="1555577"/>
                  <a:pt x="3112238" y="1529881"/>
                  <a:pt x="3149471" y="1504035"/>
                </a:cubicBezTo>
                <a:cubicBezTo>
                  <a:pt x="3170148" y="1499914"/>
                  <a:pt x="3191574" y="1498566"/>
                  <a:pt x="3213600" y="1497367"/>
                </a:cubicBezTo>
                <a:cubicBezTo>
                  <a:pt x="3235625" y="1496094"/>
                  <a:pt x="3258175" y="1495494"/>
                  <a:pt x="3280950" y="1493921"/>
                </a:cubicBezTo>
                <a:cubicBezTo>
                  <a:pt x="3303799" y="1492572"/>
                  <a:pt x="3326723" y="1489126"/>
                  <a:pt x="3349648" y="1483582"/>
                </a:cubicBezTo>
                <a:cubicBezTo>
                  <a:pt x="3372497" y="1477964"/>
                  <a:pt x="3395272" y="1469572"/>
                  <a:pt x="3417372" y="1456238"/>
                </a:cubicBezTo>
                <a:cubicBezTo>
                  <a:pt x="3382386" y="1403497"/>
                  <a:pt x="3378565" y="1342140"/>
                  <a:pt x="3400516" y="1332101"/>
                </a:cubicBezTo>
                <a:cubicBezTo>
                  <a:pt x="3411528" y="1327082"/>
                  <a:pt x="3429134" y="1334873"/>
                  <a:pt x="3453407" y="1362967"/>
                </a:cubicBezTo>
                <a:cubicBezTo>
                  <a:pt x="3477755" y="1391135"/>
                  <a:pt x="3508621" y="1438708"/>
                  <a:pt x="3547053" y="1514223"/>
                </a:cubicBezTo>
                <a:cubicBezTo>
                  <a:pt x="3570727" y="1520666"/>
                  <a:pt x="3580166" y="1490699"/>
                  <a:pt x="3589156" y="1467026"/>
                </a:cubicBezTo>
                <a:cubicBezTo>
                  <a:pt x="3598221" y="1443352"/>
                  <a:pt x="3606836" y="1426047"/>
                  <a:pt x="3630060" y="1457286"/>
                </a:cubicBezTo>
                <a:cubicBezTo>
                  <a:pt x="3643320" y="1413086"/>
                  <a:pt x="3659952" y="1372631"/>
                  <a:pt x="3677258" y="1333300"/>
                </a:cubicBezTo>
                <a:cubicBezTo>
                  <a:pt x="3694563" y="1293969"/>
                  <a:pt x="3712543" y="1256061"/>
                  <a:pt x="3728276" y="1215381"/>
                </a:cubicBezTo>
                <a:cubicBezTo>
                  <a:pt x="3826191" y="1185265"/>
                  <a:pt x="3948455" y="1233736"/>
                  <a:pt x="4083680" y="1288425"/>
                </a:cubicBezTo>
                <a:cubicBezTo>
                  <a:pt x="4218304" y="1343339"/>
                  <a:pt x="4365965" y="1404245"/>
                  <a:pt x="4498641" y="1404021"/>
                </a:cubicBezTo>
                <a:cubicBezTo>
                  <a:pt x="4510329" y="1396529"/>
                  <a:pt x="4521042" y="1386340"/>
                  <a:pt x="4531005" y="1375702"/>
                </a:cubicBezTo>
                <a:cubicBezTo>
                  <a:pt x="4539246" y="1385217"/>
                  <a:pt x="4554754" y="1383119"/>
                  <a:pt x="4575656" y="1372631"/>
                </a:cubicBezTo>
                <a:cubicBezTo>
                  <a:pt x="4596558" y="1361993"/>
                  <a:pt x="4622778" y="1342590"/>
                  <a:pt x="4652295" y="1317792"/>
                </a:cubicBezTo>
                <a:cubicBezTo>
                  <a:pt x="4711479" y="1267674"/>
                  <a:pt x="4783549" y="1194704"/>
                  <a:pt x="4854195" y="1122635"/>
                </a:cubicBezTo>
                <a:cubicBezTo>
                  <a:pt x="4995487" y="979020"/>
                  <a:pt x="5132809" y="837428"/>
                  <a:pt x="5171466" y="907624"/>
                </a:cubicBezTo>
                <a:cubicBezTo>
                  <a:pt x="5173789" y="887697"/>
                  <a:pt x="5190795" y="878856"/>
                  <a:pt x="5178058" y="847392"/>
                </a:cubicBezTo>
                <a:cubicBezTo>
                  <a:pt x="5285040" y="784237"/>
                  <a:pt x="5419589" y="862599"/>
                  <a:pt x="5534137" y="794351"/>
                </a:cubicBezTo>
                <a:cubicBezTo>
                  <a:pt x="5530765" y="793976"/>
                  <a:pt x="5525821" y="793751"/>
                  <a:pt x="5521326" y="795100"/>
                </a:cubicBezTo>
                <a:cubicBezTo>
                  <a:pt x="5623362" y="718086"/>
                  <a:pt x="5744652" y="660775"/>
                  <a:pt x="5868264" y="604513"/>
                </a:cubicBezTo>
                <a:cubicBezTo>
                  <a:pt x="5929921" y="576419"/>
                  <a:pt x="5992026" y="548699"/>
                  <a:pt x="6052409" y="519108"/>
                </a:cubicBezTo>
                <a:cubicBezTo>
                  <a:pt x="6112417" y="489590"/>
                  <a:pt x="6171076" y="458201"/>
                  <a:pt x="6224867" y="422841"/>
                </a:cubicBezTo>
                <a:cubicBezTo>
                  <a:pt x="6261351" y="438723"/>
                  <a:pt x="6298884" y="465842"/>
                  <a:pt x="6334469" y="482099"/>
                </a:cubicBezTo>
                <a:cubicBezTo>
                  <a:pt x="6369830" y="498356"/>
                  <a:pt x="6401969" y="503825"/>
                  <a:pt x="6427890" y="476180"/>
                </a:cubicBezTo>
                <a:cubicBezTo>
                  <a:pt x="6485575" y="428609"/>
                  <a:pt x="6550528" y="380737"/>
                  <a:pt x="6624096" y="333840"/>
                </a:cubicBezTo>
                <a:cubicBezTo>
                  <a:pt x="6697589" y="286941"/>
                  <a:pt x="6779099" y="241018"/>
                  <a:pt x="6869897" y="198166"/>
                </a:cubicBezTo>
                <a:cubicBezTo>
                  <a:pt x="6960695" y="155314"/>
                  <a:pt x="7060859" y="115532"/>
                  <a:pt x="7170911" y="82345"/>
                </a:cubicBezTo>
                <a:cubicBezTo>
                  <a:pt x="7281038" y="49157"/>
                  <a:pt x="7400305" y="22637"/>
                  <a:pt x="7528487" y="7279"/>
                </a:cubicBezTo>
                <a:cubicBezTo>
                  <a:pt x="7558079" y="3982"/>
                  <a:pt x="7587897" y="2259"/>
                  <a:pt x="7617787" y="1135"/>
                </a:cubicBezTo>
                <a:lnTo>
                  <a:pt x="7640263" y="387"/>
                </a:lnTo>
                <a:cubicBezTo>
                  <a:pt x="7647679" y="236"/>
                  <a:pt x="7655620" y="-64"/>
                  <a:pt x="7661838" y="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5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A70C4D-F063-46D4-B68F-72D38F1042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92519" y="498811"/>
            <a:ext cx="6315952" cy="5621840"/>
          </a:xfrm>
          <a:custGeom>
            <a:avLst/>
            <a:gdLst>
              <a:gd name="connsiteX0" fmla="*/ 2955872 w 6315952"/>
              <a:gd name="connsiteY0" fmla="*/ 0 h 5621840"/>
              <a:gd name="connsiteX1" fmla="*/ 3027210 w 6315952"/>
              <a:gd name="connsiteY1" fmla="*/ 2206 h 5621840"/>
              <a:gd name="connsiteX2" fmla="*/ 3098547 w 6315952"/>
              <a:gd name="connsiteY2" fmla="*/ 5019 h 5621840"/>
              <a:gd name="connsiteX3" fmla="*/ 3134216 w 6315952"/>
              <a:gd name="connsiteY3" fmla="*/ 6845 h 5621840"/>
              <a:gd name="connsiteX4" fmla="*/ 3169885 w 6315952"/>
              <a:gd name="connsiteY4" fmla="*/ 9887 h 5621840"/>
              <a:gd name="connsiteX5" fmla="*/ 3241147 w 6315952"/>
              <a:gd name="connsiteY5" fmla="*/ 16199 h 5621840"/>
              <a:gd name="connsiteX6" fmla="*/ 3312256 w 6315952"/>
              <a:gd name="connsiteY6" fmla="*/ 23805 h 5621840"/>
              <a:gd name="connsiteX7" fmla="*/ 3453943 w 6315952"/>
              <a:gd name="connsiteY7" fmla="*/ 43959 h 5621840"/>
              <a:gd name="connsiteX8" fmla="*/ 3594412 w 6315952"/>
              <a:gd name="connsiteY8" fmla="*/ 70653 h 5621840"/>
              <a:gd name="connsiteX9" fmla="*/ 3629245 w 6315952"/>
              <a:gd name="connsiteY9" fmla="*/ 78411 h 5621840"/>
              <a:gd name="connsiteX10" fmla="*/ 3663925 w 6315952"/>
              <a:gd name="connsiteY10" fmla="*/ 86700 h 5621840"/>
              <a:gd name="connsiteX11" fmla="*/ 3733209 w 6315952"/>
              <a:gd name="connsiteY11" fmla="*/ 103432 h 5621840"/>
              <a:gd name="connsiteX12" fmla="*/ 4266644 w 6315952"/>
              <a:gd name="connsiteY12" fmla="*/ 288773 h 5621840"/>
              <a:gd name="connsiteX13" fmla="*/ 4754143 w 6315952"/>
              <a:gd name="connsiteY13" fmla="*/ 547201 h 5621840"/>
              <a:gd name="connsiteX14" fmla="*/ 5187417 w 6315952"/>
              <a:gd name="connsiteY14" fmla="*/ 860386 h 5621840"/>
              <a:gd name="connsiteX15" fmla="*/ 5639551 w 6315952"/>
              <a:gd name="connsiteY15" fmla="*/ 1313434 h 5621840"/>
              <a:gd name="connsiteX16" fmla="*/ 5993273 w 6315952"/>
              <a:gd name="connsiteY16" fmla="*/ 1868392 h 5621840"/>
              <a:gd name="connsiteX17" fmla="*/ 6223637 w 6315952"/>
              <a:gd name="connsiteY17" fmla="*/ 2498870 h 5621840"/>
              <a:gd name="connsiteX18" fmla="*/ 6314597 w 6315952"/>
              <a:gd name="connsiteY18" fmla="*/ 3169428 h 5621840"/>
              <a:gd name="connsiteX19" fmla="*/ 6263109 w 6315952"/>
              <a:gd name="connsiteY19" fmla="*/ 3846375 h 5621840"/>
              <a:gd name="connsiteX20" fmla="*/ 6071836 w 6315952"/>
              <a:gd name="connsiteY20" fmla="*/ 4498073 h 5621840"/>
              <a:gd name="connsiteX21" fmla="*/ 5754163 w 6315952"/>
              <a:gd name="connsiteY21" fmla="*/ 5090601 h 5621840"/>
              <a:gd name="connsiteX22" fmla="*/ 5331689 w 6315952"/>
              <a:gd name="connsiteY22" fmla="*/ 5599166 h 5621840"/>
              <a:gd name="connsiteX23" fmla="*/ 5306364 w 6315952"/>
              <a:gd name="connsiteY23" fmla="*/ 5544865 h 5621840"/>
              <a:gd name="connsiteX24" fmla="*/ 5286894 w 6315952"/>
              <a:gd name="connsiteY24" fmla="*/ 5478775 h 5621840"/>
              <a:gd name="connsiteX25" fmla="*/ 5253203 w 6315952"/>
              <a:gd name="connsiteY25" fmla="*/ 5436717 h 5621840"/>
              <a:gd name="connsiteX26" fmla="*/ 5225139 w 6315952"/>
              <a:gd name="connsiteY26" fmla="*/ 5435272 h 5621840"/>
              <a:gd name="connsiteX27" fmla="*/ 5186048 w 6315952"/>
              <a:gd name="connsiteY27" fmla="*/ 5451852 h 5621840"/>
              <a:gd name="connsiteX28" fmla="*/ 5102846 w 6315952"/>
              <a:gd name="connsiteY28" fmla="*/ 5503872 h 5621840"/>
              <a:gd name="connsiteX29" fmla="*/ 5064363 w 6315952"/>
              <a:gd name="connsiteY29" fmla="*/ 5525928 h 5621840"/>
              <a:gd name="connsiteX30" fmla="*/ 5027097 w 6315952"/>
              <a:gd name="connsiteY30" fmla="*/ 5544636 h 5621840"/>
              <a:gd name="connsiteX31" fmla="*/ 4958802 w 6315952"/>
              <a:gd name="connsiteY31" fmla="*/ 5575590 h 5621840"/>
              <a:gd name="connsiteX32" fmla="*/ 4927620 w 6315952"/>
              <a:gd name="connsiteY32" fmla="*/ 5587987 h 5621840"/>
              <a:gd name="connsiteX33" fmla="*/ 4897655 w 6315952"/>
              <a:gd name="connsiteY33" fmla="*/ 5597646 h 5621840"/>
              <a:gd name="connsiteX34" fmla="*/ 4717181 w 6315952"/>
              <a:gd name="connsiteY34" fmla="*/ 5618332 h 5621840"/>
              <a:gd name="connsiteX35" fmla="*/ 4548801 w 6315952"/>
              <a:gd name="connsiteY35" fmla="*/ 5489194 h 5621840"/>
              <a:gd name="connsiteX36" fmla="*/ 4575571 w 6315952"/>
              <a:gd name="connsiteY36" fmla="*/ 5433067 h 5621840"/>
              <a:gd name="connsiteX37" fmla="*/ 4616031 w 6315952"/>
              <a:gd name="connsiteY37" fmla="*/ 5398995 h 5621840"/>
              <a:gd name="connsiteX38" fmla="*/ 4660522 w 6315952"/>
              <a:gd name="connsiteY38" fmla="*/ 5363402 h 5621840"/>
              <a:gd name="connsiteX39" fmla="*/ 4725775 w 6315952"/>
              <a:gd name="connsiteY39" fmla="*/ 5305222 h 5621840"/>
              <a:gd name="connsiteX40" fmla="*/ 4696648 w 6315952"/>
              <a:gd name="connsiteY40" fmla="*/ 5290468 h 5621840"/>
              <a:gd name="connsiteX41" fmla="*/ 4748211 w 6315952"/>
              <a:gd name="connsiteY41" fmla="*/ 5245292 h 5621840"/>
              <a:gd name="connsiteX42" fmla="*/ 4774906 w 6315952"/>
              <a:gd name="connsiteY42" fmla="*/ 5221488 h 5621840"/>
              <a:gd name="connsiteX43" fmla="*/ 4788367 w 6315952"/>
              <a:gd name="connsiteY43" fmla="*/ 5209243 h 5621840"/>
              <a:gd name="connsiteX44" fmla="*/ 4801372 w 6315952"/>
              <a:gd name="connsiteY44" fmla="*/ 5196314 h 5621840"/>
              <a:gd name="connsiteX45" fmla="*/ 4853773 w 6315952"/>
              <a:gd name="connsiteY45" fmla="*/ 5143534 h 5621840"/>
              <a:gd name="connsiteX46" fmla="*/ 4879783 w 6315952"/>
              <a:gd name="connsiteY46" fmla="*/ 5116687 h 5621840"/>
              <a:gd name="connsiteX47" fmla="*/ 4904424 w 6315952"/>
              <a:gd name="connsiteY47" fmla="*/ 5088699 h 5621840"/>
              <a:gd name="connsiteX48" fmla="*/ 4952261 w 6315952"/>
              <a:gd name="connsiteY48" fmla="*/ 5033257 h 5621840"/>
              <a:gd name="connsiteX49" fmla="*/ 4963745 w 6315952"/>
              <a:gd name="connsiteY49" fmla="*/ 5019567 h 5621840"/>
              <a:gd name="connsiteX50" fmla="*/ 4974469 w 6315952"/>
              <a:gd name="connsiteY50" fmla="*/ 5005497 h 5621840"/>
              <a:gd name="connsiteX51" fmla="*/ 4995307 w 6315952"/>
              <a:gd name="connsiteY51" fmla="*/ 4977891 h 5621840"/>
              <a:gd name="connsiteX52" fmla="*/ 5033866 w 6315952"/>
              <a:gd name="connsiteY52" fmla="*/ 4925262 h 5621840"/>
              <a:gd name="connsiteX53" fmla="*/ 5050674 w 6315952"/>
              <a:gd name="connsiteY53" fmla="*/ 4900012 h 5621840"/>
              <a:gd name="connsiteX54" fmla="*/ 5065732 w 6315952"/>
              <a:gd name="connsiteY54" fmla="*/ 4875827 h 5621840"/>
              <a:gd name="connsiteX55" fmla="*/ 5109615 w 6315952"/>
              <a:gd name="connsiteY55" fmla="*/ 4795744 h 5621840"/>
              <a:gd name="connsiteX56" fmla="*/ 5120642 w 6315952"/>
              <a:gd name="connsiteY56" fmla="*/ 4749656 h 5621840"/>
              <a:gd name="connsiteX57" fmla="*/ 5094480 w 6315952"/>
              <a:gd name="connsiteY57" fmla="*/ 4750112 h 5621840"/>
              <a:gd name="connsiteX58" fmla="*/ 5065352 w 6315952"/>
              <a:gd name="connsiteY58" fmla="*/ 4770874 h 5621840"/>
              <a:gd name="connsiteX59" fmla="*/ 5022458 w 6315952"/>
              <a:gd name="connsiteY59" fmla="*/ 4805327 h 5621840"/>
              <a:gd name="connsiteX60" fmla="*/ 4971731 w 6315952"/>
              <a:gd name="connsiteY60" fmla="*/ 4837421 h 5621840"/>
              <a:gd name="connsiteX61" fmla="*/ 4942906 w 6315952"/>
              <a:gd name="connsiteY61" fmla="*/ 4862290 h 5621840"/>
              <a:gd name="connsiteX62" fmla="*/ 4911801 w 6315952"/>
              <a:gd name="connsiteY62" fmla="*/ 4891494 h 5621840"/>
              <a:gd name="connsiteX63" fmla="*/ 4844266 w 6315952"/>
              <a:gd name="connsiteY63" fmla="*/ 4959105 h 5621840"/>
              <a:gd name="connsiteX64" fmla="*/ 4807912 w 6315952"/>
              <a:gd name="connsiteY64" fmla="*/ 4995003 h 5621840"/>
              <a:gd name="connsiteX65" fmla="*/ 4770418 w 6315952"/>
              <a:gd name="connsiteY65" fmla="*/ 5031128 h 5621840"/>
              <a:gd name="connsiteX66" fmla="*/ 4479212 w 6315952"/>
              <a:gd name="connsiteY66" fmla="*/ 5198368 h 5621840"/>
              <a:gd name="connsiteX67" fmla="*/ 4408559 w 6315952"/>
              <a:gd name="connsiteY67" fmla="*/ 5154485 h 5621840"/>
              <a:gd name="connsiteX68" fmla="*/ 4394261 w 6315952"/>
              <a:gd name="connsiteY68" fmla="*/ 5116915 h 5621840"/>
              <a:gd name="connsiteX69" fmla="*/ 4385059 w 6315952"/>
              <a:gd name="connsiteY69" fmla="*/ 5074782 h 5621840"/>
              <a:gd name="connsiteX70" fmla="*/ 4359809 w 6315952"/>
              <a:gd name="connsiteY70" fmla="*/ 4995839 h 5621840"/>
              <a:gd name="connsiteX71" fmla="*/ 4291057 w 6315952"/>
              <a:gd name="connsiteY71" fmla="*/ 4951196 h 5621840"/>
              <a:gd name="connsiteX72" fmla="*/ 4276151 w 6315952"/>
              <a:gd name="connsiteY72" fmla="*/ 4962908 h 5621840"/>
              <a:gd name="connsiteX73" fmla="*/ 4259115 w 6315952"/>
              <a:gd name="connsiteY73" fmla="*/ 4974924 h 5621840"/>
              <a:gd name="connsiteX74" fmla="*/ 4221241 w 6315952"/>
              <a:gd name="connsiteY74" fmla="*/ 5001847 h 5621840"/>
              <a:gd name="connsiteX75" fmla="*/ 4200859 w 6315952"/>
              <a:gd name="connsiteY75" fmla="*/ 5016373 h 5621840"/>
              <a:gd name="connsiteX76" fmla="*/ 4190363 w 6315952"/>
              <a:gd name="connsiteY76" fmla="*/ 5023826 h 5621840"/>
              <a:gd name="connsiteX77" fmla="*/ 4179412 w 6315952"/>
              <a:gd name="connsiteY77" fmla="*/ 5030823 h 5621840"/>
              <a:gd name="connsiteX78" fmla="*/ 4134616 w 6315952"/>
              <a:gd name="connsiteY78" fmla="*/ 5059495 h 5621840"/>
              <a:gd name="connsiteX79" fmla="*/ 4112181 w 6315952"/>
              <a:gd name="connsiteY79" fmla="*/ 5073945 h 5621840"/>
              <a:gd name="connsiteX80" fmla="*/ 4101001 w 6315952"/>
              <a:gd name="connsiteY80" fmla="*/ 5081094 h 5621840"/>
              <a:gd name="connsiteX81" fmla="*/ 4089593 w 6315952"/>
              <a:gd name="connsiteY81" fmla="*/ 5087635 h 5621840"/>
              <a:gd name="connsiteX82" fmla="*/ 4045482 w 6315952"/>
              <a:gd name="connsiteY82" fmla="*/ 5112960 h 5621840"/>
              <a:gd name="connsiteX83" fmla="*/ 4005174 w 6315952"/>
              <a:gd name="connsiteY83" fmla="*/ 5135928 h 5621840"/>
              <a:gd name="connsiteX84" fmla="*/ 3969810 w 6315952"/>
              <a:gd name="connsiteY84" fmla="*/ 5153953 h 5621840"/>
              <a:gd name="connsiteX85" fmla="*/ 3910336 w 6315952"/>
              <a:gd name="connsiteY85" fmla="*/ 5038809 h 5621840"/>
              <a:gd name="connsiteX86" fmla="*/ 3874591 w 6315952"/>
              <a:gd name="connsiteY86" fmla="*/ 4969829 h 5621840"/>
              <a:gd name="connsiteX87" fmla="*/ 3453410 w 6315952"/>
              <a:gd name="connsiteY87" fmla="*/ 5085734 h 5621840"/>
              <a:gd name="connsiteX88" fmla="*/ 2963478 w 6315952"/>
              <a:gd name="connsiteY88" fmla="*/ 5156615 h 5621840"/>
              <a:gd name="connsiteX89" fmla="*/ 2936099 w 6315952"/>
              <a:gd name="connsiteY89" fmla="*/ 5057366 h 5621840"/>
              <a:gd name="connsiteX90" fmla="*/ 2963249 w 6315952"/>
              <a:gd name="connsiteY90" fmla="*/ 5015841 h 5621840"/>
              <a:gd name="connsiteX91" fmla="*/ 3040899 w 6315952"/>
              <a:gd name="connsiteY91" fmla="*/ 4981921 h 5621840"/>
              <a:gd name="connsiteX92" fmla="*/ 3056794 w 6315952"/>
              <a:gd name="connsiteY92" fmla="*/ 4981161 h 5621840"/>
              <a:gd name="connsiteX93" fmla="*/ 3072613 w 6315952"/>
              <a:gd name="connsiteY93" fmla="*/ 4979411 h 5621840"/>
              <a:gd name="connsiteX94" fmla="*/ 3104176 w 6315952"/>
              <a:gd name="connsiteY94" fmla="*/ 4976065 h 5621840"/>
              <a:gd name="connsiteX95" fmla="*/ 3167071 w 6315952"/>
              <a:gd name="connsiteY95" fmla="*/ 4968612 h 5621840"/>
              <a:gd name="connsiteX96" fmla="*/ 3229587 w 6315952"/>
              <a:gd name="connsiteY96" fmla="*/ 4959105 h 5621840"/>
              <a:gd name="connsiteX97" fmla="*/ 3291418 w 6315952"/>
              <a:gd name="connsiteY97" fmla="*/ 4946405 h 5621840"/>
              <a:gd name="connsiteX98" fmla="*/ 3322295 w 6315952"/>
              <a:gd name="connsiteY98" fmla="*/ 4940168 h 5621840"/>
              <a:gd name="connsiteX99" fmla="*/ 3352716 w 6315952"/>
              <a:gd name="connsiteY99" fmla="*/ 4932031 h 5621840"/>
              <a:gd name="connsiteX100" fmla="*/ 3383213 w 6315952"/>
              <a:gd name="connsiteY100" fmla="*/ 4924121 h 5621840"/>
              <a:gd name="connsiteX101" fmla="*/ 3398424 w 6315952"/>
              <a:gd name="connsiteY101" fmla="*/ 4920242 h 5621840"/>
              <a:gd name="connsiteX102" fmla="*/ 3413559 w 6315952"/>
              <a:gd name="connsiteY102" fmla="*/ 4915907 h 5621840"/>
              <a:gd name="connsiteX103" fmla="*/ 3473488 w 6315952"/>
              <a:gd name="connsiteY103" fmla="*/ 4896970 h 5621840"/>
              <a:gd name="connsiteX104" fmla="*/ 3488471 w 6315952"/>
              <a:gd name="connsiteY104" fmla="*/ 4892407 h 5621840"/>
              <a:gd name="connsiteX105" fmla="*/ 3503225 w 6315952"/>
              <a:gd name="connsiteY105" fmla="*/ 4886855 h 5621840"/>
              <a:gd name="connsiteX106" fmla="*/ 3532658 w 6315952"/>
              <a:gd name="connsiteY106" fmla="*/ 4875827 h 5621840"/>
              <a:gd name="connsiteX107" fmla="*/ 3648942 w 6315952"/>
              <a:gd name="connsiteY107" fmla="*/ 4828447 h 5621840"/>
              <a:gd name="connsiteX108" fmla="*/ 3705298 w 6315952"/>
              <a:gd name="connsiteY108" fmla="*/ 4800763 h 5621840"/>
              <a:gd name="connsiteX109" fmla="*/ 3719443 w 6315952"/>
              <a:gd name="connsiteY109" fmla="*/ 4793994 h 5621840"/>
              <a:gd name="connsiteX110" fmla="*/ 3726516 w 6315952"/>
              <a:gd name="connsiteY110" fmla="*/ 4790648 h 5621840"/>
              <a:gd name="connsiteX111" fmla="*/ 3733361 w 6315952"/>
              <a:gd name="connsiteY111" fmla="*/ 4786770 h 5621840"/>
              <a:gd name="connsiteX112" fmla="*/ 3760816 w 6315952"/>
              <a:gd name="connsiteY112" fmla="*/ 4771483 h 5621840"/>
              <a:gd name="connsiteX113" fmla="*/ 3788347 w 6315952"/>
              <a:gd name="connsiteY113" fmla="*/ 4756424 h 5621840"/>
              <a:gd name="connsiteX114" fmla="*/ 3802113 w 6315952"/>
              <a:gd name="connsiteY114" fmla="*/ 4748895 h 5621840"/>
              <a:gd name="connsiteX115" fmla="*/ 3815422 w 6315952"/>
              <a:gd name="connsiteY115" fmla="*/ 4740529 h 5621840"/>
              <a:gd name="connsiteX116" fmla="*/ 3868887 w 6315952"/>
              <a:gd name="connsiteY116" fmla="*/ 4707674 h 5621840"/>
              <a:gd name="connsiteX117" fmla="*/ 3920756 w 6315952"/>
              <a:gd name="connsiteY117" fmla="*/ 4672310 h 5621840"/>
              <a:gd name="connsiteX118" fmla="*/ 3946613 w 6315952"/>
              <a:gd name="connsiteY118" fmla="*/ 4654514 h 5621840"/>
              <a:gd name="connsiteX119" fmla="*/ 3971559 w 6315952"/>
              <a:gd name="connsiteY119" fmla="*/ 4635424 h 5621840"/>
              <a:gd name="connsiteX120" fmla="*/ 3996580 w 6315952"/>
              <a:gd name="connsiteY120" fmla="*/ 4616563 h 5621840"/>
              <a:gd name="connsiteX121" fmla="*/ 4009129 w 6315952"/>
              <a:gd name="connsiteY121" fmla="*/ 4607208 h 5621840"/>
              <a:gd name="connsiteX122" fmla="*/ 4021145 w 6315952"/>
              <a:gd name="connsiteY122" fmla="*/ 4597094 h 5621840"/>
              <a:gd name="connsiteX123" fmla="*/ 4069287 w 6315952"/>
              <a:gd name="connsiteY123" fmla="*/ 4556861 h 5621840"/>
              <a:gd name="connsiteX124" fmla="*/ 4075295 w 6315952"/>
              <a:gd name="connsiteY124" fmla="*/ 4551842 h 5621840"/>
              <a:gd name="connsiteX125" fmla="*/ 4080999 w 6315952"/>
              <a:gd name="connsiteY125" fmla="*/ 4546442 h 5621840"/>
              <a:gd name="connsiteX126" fmla="*/ 4092483 w 6315952"/>
              <a:gd name="connsiteY126" fmla="*/ 4535719 h 5621840"/>
              <a:gd name="connsiteX127" fmla="*/ 4115527 w 6315952"/>
              <a:gd name="connsiteY127" fmla="*/ 4514424 h 5621840"/>
              <a:gd name="connsiteX128" fmla="*/ 4138571 w 6315952"/>
              <a:gd name="connsiteY128" fmla="*/ 4493205 h 5621840"/>
              <a:gd name="connsiteX129" fmla="*/ 4160474 w 6315952"/>
              <a:gd name="connsiteY129" fmla="*/ 4470770 h 5621840"/>
              <a:gd name="connsiteX130" fmla="*/ 4182529 w 6315952"/>
              <a:gd name="connsiteY130" fmla="*/ 4448486 h 5621840"/>
              <a:gd name="connsiteX131" fmla="*/ 4204129 w 6315952"/>
              <a:gd name="connsiteY131" fmla="*/ 4425822 h 5621840"/>
              <a:gd name="connsiteX132" fmla="*/ 4245882 w 6315952"/>
              <a:gd name="connsiteY132" fmla="*/ 4379202 h 5621840"/>
              <a:gd name="connsiteX133" fmla="*/ 4265884 w 6315952"/>
              <a:gd name="connsiteY133" fmla="*/ 4355169 h 5621840"/>
              <a:gd name="connsiteX134" fmla="*/ 4285581 w 6315952"/>
              <a:gd name="connsiteY134" fmla="*/ 4330909 h 5621840"/>
              <a:gd name="connsiteX135" fmla="*/ 4305355 w 6315952"/>
              <a:gd name="connsiteY135" fmla="*/ 4306799 h 5621840"/>
              <a:gd name="connsiteX136" fmla="*/ 4323684 w 6315952"/>
              <a:gd name="connsiteY136" fmla="*/ 4281550 h 5621840"/>
              <a:gd name="connsiteX137" fmla="*/ 4342241 w 6315952"/>
              <a:gd name="connsiteY137" fmla="*/ 4256453 h 5621840"/>
              <a:gd name="connsiteX138" fmla="*/ 4360341 w 6315952"/>
              <a:gd name="connsiteY138" fmla="*/ 4231051 h 5621840"/>
              <a:gd name="connsiteX139" fmla="*/ 4394794 w 6315952"/>
              <a:gd name="connsiteY139" fmla="*/ 4179183 h 5621840"/>
              <a:gd name="connsiteX140" fmla="*/ 4411068 w 6315952"/>
              <a:gd name="connsiteY140" fmla="*/ 4152717 h 5621840"/>
              <a:gd name="connsiteX141" fmla="*/ 4426964 w 6315952"/>
              <a:gd name="connsiteY141" fmla="*/ 4126022 h 5621840"/>
              <a:gd name="connsiteX142" fmla="*/ 4443087 w 6315952"/>
              <a:gd name="connsiteY142" fmla="*/ 4099480 h 5621840"/>
              <a:gd name="connsiteX143" fmla="*/ 4457537 w 6315952"/>
              <a:gd name="connsiteY143" fmla="*/ 4072024 h 5621840"/>
              <a:gd name="connsiteX144" fmla="*/ 4559296 w 6315952"/>
              <a:gd name="connsiteY144" fmla="*/ 3846832 h 5621840"/>
              <a:gd name="connsiteX145" fmla="*/ 4660598 w 6315952"/>
              <a:gd name="connsiteY145" fmla="*/ 3367546 h 5621840"/>
              <a:gd name="connsiteX146" fmla="*/ 4663336 w 6315952"/>
              <a:gd name="connsiteY146" fmla="*/ 3306020 h 5621840"/>
              <a:gd name="connsiteX147" fmla="*/ 4664173 w 6315952"/>
              <a:gd name="connsiteY147" fmla="*/ 3290657 h 5621840"/>
              <a:gd name="connsiteX148" fmla="*/ 4663944 w 6315952"/>
              <a:gd name="connsiteY148" fmla="*/ 3275218 h 5621840"/>
              <a:gd name="connsiteX149" fmla="*/ 4663640 w 6315952"/>
              <a:gd name="connsiteY149" fmla="*/ 3244341 h 5621840"/>
              <a:gd name="connsiteX150" fmla="*/ 4659077 w 6315952"/>
              <a:gd name="connsiteY150" fmla="*/ 3121135 h 5621840"/>
              <a:gd name="connsiteX151" fmla="*/ 4657708 w 6315952"/>
              <a:gd name="connsiteY151" fmla="*/ 3105848 h 5621840"/>
              <a:gd name="connsiteX152" fmla="*/ 4655959 w 6315952"/>
              <a:gd name="connsiteY152" fmla="*/ 3090638 h 5621840"/>
              <a:gd name="connsiteX153" fmla="*/ 4652689 w 6315952"/>
              <a:gd name="connsiteY153" fmla="*/ 3060140 h 5621840"/>
              <a:gd name="connsiteX154" fmla="*/ 4649646 w 6315952"/>
              <a:gd name="connsiteY154" fmla="*/ 3029643 h 5621840"/>
              <a:gd name="connsiteX155" fmla="*/ 4644703 w 6315952"/>
              <a:gd name="connsiteY155" fmla="*/ 2999526 h 5621840"/>
              <a:gd name="connsiteX156" fmla="*/ 4635121 w 6315952"/>
              <a:gd name="connsiteY156" fmla="*/ 2939292 h 5621840"/>
              <a:gd name="connsiteX157" fmla="*/ 4622496 w 6315952"/>
              <a:gd name="connsiteY157" fmla="*/ 2879819 h 5621840"/>
              <a:gd name="connsiteX158" fmla="*/ 4607970 w 6315952"/>
              <a:gd name="connsiteY158" fmla="*/ 2820878 h 5621840"/>
              <a:gd name="connsiteX159" fmla="*/ 4591770 w 6315952"/>
              <a:gd name="connsiteY159" fmla="*/ 2762470 h 5621840"/>
              <a:gd name="connsiteX160" fmla="*/ 4573670 w 6315952"/>
              <a:gd name="connsiteY160" fmla="*/ 2704745 h 5621840"/>
              <a:gd name="connsiteX161" fmla="*/ 4552679 w 6315952"/>
              <a:gd name="connsiteY161" fmla="*/ 2648086 h 5621840"/>
              <a:gd name="connsiteX162" fmla="*/ 4450768 w 6315952"/>
              <a:gd name="connsiteY162" fmla="*/ 2429434 h 5621840"/>
              <a:gd name="connsiteX163" fmla="*/ 4436394 w 6315952"/>
              <a:gd name="connsiteY163" fmla="*/ 2402967 h 5621840"/>
              <a:gd name="connsiteX164" fmla="*/ 4420499 w 6315952"/>
              <a:gd name="connsiteY164" fmla="*/ 2377338 h 5621840"/>
              <a:gd name="connsiteX165" fmla="*/ 4404832 w 6315952"/>
              <a:gd name="connsiteY165" fmla="*/ 2351556 h 5621840"/>
              <a:gd name="connsiteX166" fmla="*/ 4388709 w 6315952"/>
              <a:gd name="connsiteY166" fmla="*/ 2326078 h 5621840"/>
              <a:gd name="connsiteX167" fmla="*/ 4354866 w 6315952"/>
              <a:gd name="connsiteY167" fmla="*/ 2276187 h 5621840"/>
              <a:gd name="connsiteX168" fmla="*/ 4336993 w 6315952"/>
              <a:gd name="connsiteY168" fmla="*/ 2251850 h 5621840"/>
              <a:gd name="connsiteX169" fmla="*/ 4318892 w 6315952"/>
              <a:gd name="connsiteY169" fmla="*/ 2227742 h 5621840"/>
              <a:gd name="connsiteX170" fmla="*/ 4300944 w 6315952"/>
              <a:gd name="connsiteY170" fmla="*/ 2203557 h 5621840"/>
              <a:gd name="connsiteX171" fmla="*/ 4281551 w 6315952"/>
              <a:gd name="connsiteY171" fmla="*/ 2180437 h 5621840"/>
              <a:gd name="connsiteX172" fmla="*/ 4262385 w 6315952"/>
              <a:gd name="connsiteY172" fmla="*/ 2157165 h 5621840"/>
              <a:gd name="connsiteX173" fmla="*/ 4242839 w 6315952"/>
              <a:gd name="connsiteY173" fmla="*/ 2134273 h 5621840"/>
              <a:gd name="connsiteX174" fmla="*/ 4202304 w 6315952"/>
              <a:gd name="connsiteY174" fmla="*/ 2089705 h 5621840"/>
              <a:gd name="connsiteX175" fmla="*/ 4181237 w 6315952"/>
              <a:gd name="connsiteY175" fmla="*/ 2068182 h 5621840"/>
              <a:gd name="connsiteX176" fmla="*/ 4159942 w 6315952"/>
              <a:gd name="connsiteY176" fmla="*/ 2046888 h 5621840"/>
              <a:gd name="connsiteX177" fmla="*/ 3977643 w 6315952"/>
              <a:gd name="connsiteY177" fmla="*/ 1890751 h 5621840"/>
              <a:gd name="connsiteX178" fmla="*/ 3776255 w 6315952"/>
              <a:gd name="connsiteY178" fmla="*/ 1762526 h 5621840"/>
              <a:gd name="connsiteX179" fmla="*/ 3750245 w 6315952"/>
              <a:gd name="connsiteY179" fmla="*/ 1748000 h 5621840"/>
              <a:gd name="connsiteX180" fmla="*/ 3723398 w 6315952"/>
              <a:gd name="connsiteY180" fmla="*/ 1735147 h 5621840"/>
              <a:gd name="connsiteX181" fmla="*/ 3696703 w 6315952"/>
              <a:gd name="connsiteY181" fmla="*/ 1722066 h 5621840"/>
              <a:gd name="connsiteX182" fmla="*/ 3669857 w 6315952"/>
              <a:gd name="connsiteY182" fmla="*/ 1709365 h 5621840"/>
              <a:gd name="connsiteX183" fmla="*/ 3615403 w 6315952"/>
              <a:gd name="connsiteY183" fmla="*/ 1685865 h 5621840"/>
              <a:gd name="connsiteX184" fmla="*/ 3587796 w 6315952"/>
              <a:gd name="connsiteY184" fmla="*/ 1675065 h 5621840"/>
              <a:gd name="connsiteX185" fmla="*/ 3560036 w 6315952"/>
              <a:gd name="connsiteY185" fmla="*/ 1664722 h 5621840"/>
              <a:gd name="connsiteX186" fmla="*/ 3532429 w 6315952"/>
              <a:gd name="connsiteY186" fmla="*/ 1654075 h 5621840"/>
              <a:gd name="connsiteX187" fmla="*/ 3504214 w 6315952"/>
              <a:gd name="connsiteY187" fmla="*/ 1645100 h 5621840"/>
              <a:gd name="connsiteX188" fmla="*/ 3447858 w 6315952"/>
              <a:gd name="connsiteY188" fmla="*/ 1627152 h 5621840"/>
              <a:gd name="connsiteX189" fmla="*/ 3390743 w 6315952"/>
              <a:gd name="connsiteY189" fmla="*/ 1611941 h 5621840"/>
              <a:gd name="connsiteX190" fmla="*/ 3376521 w 6315952"/>
              <a:gd name="connsiteY190" fmla="*/ 1607986 h 5621840"/>
              <a:gd name="connsiteX191" fmla="*/ 3362071 w 6315952"/>
              <a:gd name="connsiteY191" fmla="*/ 1604944 h 5621840"/>
              <a:gd name="connsiteX192" fmla="*/ 3333171 w 6315952"/>
              <a:gd name="connsiteY192" fmla="*/ 1598784 h 5621840"/>
              <a:gd name="connsiteX193" fmla="*/ 3216962 w 6315952"/>
              <a:gd name="connsiteY193" fmla="*/ 1577337 h 5621840"/>
              <a:gd name="connsiteX194" fmla="*/ 3158097 w 6315952"/>
              <a:gd name="connsiteY194" fmla="*/ 1570644 h 5621840"/>
              <a:gd name="connsiteX195" fmla="*/ 3128664 w 6315952"/>
              <a:gd name="connsiteY195" fmla="*/ 1567222 h 5621840"/>
              <a:gd name="connsiteX196" fmla="*/ 3099004 w 6315952"/>
              <a:gd name="connsiteY196" fmla="*/ 1565473 h 5621840"/>
              <a:gd name="connsiteX197" fmla="*/ 3069419 w 6315952"/>
              <a:gd name="connsiteY197" fmla="*/ 1563495 h 5621840"/>
              <a:gd name="connsiteX198" fmla="*/ 3039759 w 6315952"/>
              <a:gd name="connsiteY198" fmla="*/ 1561898 h 5621840"/>
              <a:gd name="connsiteX199" fmla="*/ 2980133 w 6315952"/>
              <a:gd name="connsiteY199" fmla="*/ 1560986 h 5621840"/>
              <a:gd name="connsiteX200" fmla="*/ 2965227 w 6315952"/>
              <a:gd name="connsiteY200" fmla="*/ 1560605 h 5621840"/>
              <a:gd name="connsiteX201" fmla="*/ 2950320 w 6315952"/>
              <a:gd name="connsiteY201" fmla="*/ 1560910 h 5621840"/>
              <a:gd name="connsiteX202" fmla="*/ 2920508 w 6315952"/>
              <a:gd name="connsiteY202" fmla="*/ 1561594 h 5621840"/>
              <a:gd name="connsiteX203" fmla="*/ 2861110 w 6315952"/>
              <a:gd name="connsiteY203" fmla="*/ 1564484 h 5621840"/>
              <a:gd name="connsiteX204" fmla="*/ 2627400 w 6315952"/>
              <a:gd name="connsiteY204" fmla="*/ 1596807 h 5621840"/>
              <a:gd name="connsiteX205" fmla="*/ 2401827 w 6315952"/>
              <a:gd name="connsiteY205" fmla="*/ 1661223 h 5621840"/>
              <a:gd name="connsiteX206" fmla="*/ 1648219 w 6315952"/>
              <a:gd name="connsiteY206" fmla="*/ 2207892 h 5621840"/>
              <a:gd name="connsiteX207" fmla="*/ 1630194 w 6315952"/>
              <a:gd name="connsiteY207" fmla="*/ 2231316 h 5621840"/>
              <a:gd name="connsiteX208" fmla="*/ 1612322 w 6315952"/>
              <a:gd name="connsiteY208" fmla="*/ 2254816 h 5621840"/>
              <a:gd name="connsiteX209" fmla="*/ 1578022 w 6315952"/>
              <a:gd name="connsiteY209" fmla="*/ 2302882 h 5621840"/>
              <a:gd name="connsiteX210" fmla="*/ 1545699 w 6315952"/>
              <a:gd name="connsiteY210" fmla="*/ 2352316 h 5621840"/>
              <a:gd name="connsiteX211" fmla="*/ 1515126 w 6315952"/>
              <a:gd name="connsiteY211" fmla="*/ 2402815 h 5621840"/>
              <a:gd name="connsiteX212" fmla="*/ 1410249 w 6315952"/>
              <a:gd name="connsiteY212" fmla="*/ 2614014 h 5621840"/>
              <a:gd name="connsiteX213" fmla="*/ 1291226 w 6315952"/>
              <a:gd name="connsiteY213" fmla="*/ 3071624 h 5621840"/>
              <a:gd name="connsiteX214" fmla="*/ 1280503 w 6315952"/>
              <a:gd name="connsiteY214" fmla="*/ 3120070 h 5621840"/>
              <a:gd name="connsiteX215" fmla="*/ 1277537 w 6315952"/>
              <a:gd name="connsiteY215" fmla="*/ 3130413 h 5621840"/>
              <a:gd name="connsiteX216" fmla="*/ 1275027 w 6315952"/>
              <a:gd name="connsiteY216" fmla="*/ 3140148 h 5621840"/>
              <a:gd name="connsiteX217" fmla="*/ 1269551 w 6315952"/>
              <a:gd name="connsiteY217" fmla="*/ 3157640 h 5621840"/>
              <a:gd name="connsiteX218" fmla="*/ 1242781 w 6315952"/>
              <a:gd name="connsiteY218" fmla="*/ 3202892 h 5621840"/>
              <a:gd name="connsiteX219" fmla="*/ 1210686 w 6315952"/>
              <a:gd name="connsiteY219" fmla="*/ 3215897 h 5621840"/>
              <a:gd name="connsiteX220" fmla="*/ 1192738 w 6315952"/>
              <a:gd name="connsiteY220" fmla="*/ 3205021 h 5621840"/>
              <a:gd name="connsiteX221" fmla="*/ 1190380 w 6315952"/>
              <a:gd name="connsiteY221" fmla="*/ 3202968 h 5621840"/>
              <a:gd name="connsiteX222" fmla="*/ 1188098 w 6315952"/>
              <a:gd name="connsiteY222" fmla="*/ 3201371 h 5621840"/>
              <a:gd name="connsiteX223" fmla="*/ 1183459 w 6315952"/>
              <a:gd name="connsiteY223" fmla="*/ 3197872 h 5621840"/>
              <a:gd name="connsiteX224" fmla="*/ 1174105 w 6315952"/>
              <a:gd name="connsiteY224" fmla="*/ 3189506 h 5621840"/>
              <a:gd name="connsiteX225" fmla="*/ 1134938 w 6315952"/>
              <a:gd name="connsiteY225" fmla="*/ 3139844 h 5621840"/>
              <a:gd name="connsiteX226" fmla="*/ 1124823 w 6315952"/>
              <a:gd name="connsiteY226" fmla="*/ 3123721 h 5621840"/>
              <a:gd name="connsiteX227" fmla="*/ 1115544 w 6315952"/>
              <a:gd name="connsiteY227" fmla="*/ 3106381 h 5621840"/>
              <a:gd name="connsiteX228" fmla="*/ 1096987 w 6315952"/>
              <a:gd name="connsiteY228" fmla="*/ 3068126 h 5621840"/>
              <a:gd name="connsiteX229" fmla="*/ 1036069 w 6315952"/>
              <a:gd name="connsiteY229" fmla="*/ 2882405 h 5621840"/>
              <a:gd name="connsiteX230" fmla="*/ 1033027 w 6315952"/>
              <a:gd name="connsiteY230" fmla="*/ 2932676 h 5621840"/>
              <a:gd name="connsiteX231" fmla="*/ 1007093 w 6315952"/>
              <a:gd name="connsiteY231" fmla="*/ 2964086 h 5621840"/>
              <a:gd name="connsiteX232" fmla="*/ 981995 w 6315952"/>
              <a:gd name="connsiteY232" fmla="*/ 2996408 h 5621840"/>
              <a:gd name="connsiteX233" fmla="*/ 976899 w 6315952"/>
              <a:gd name="connsiteY233" fmla="*/ 3018692 h 5621840"/>
              <a:gd name="connsiteX234" fmla="*/ 977508 w 6315952"/>
              <a:gd name="connsiteY234" fmla="*/ 3032305 h 5621840"/>
              <a:gd name="connsiteX235" fmla="*/ 981539 w 6315952"/>
              <a:gd name="connsiteY235" fmla="*/ 3047896 h 5621840"/>
              <a:gd name="connsiteX236" fmla="*/ 897272 w 6315952"/>
              <a:gd name="connsiteY236" fmla="*/ 3007588 h 5621840"/>
              <a:gd name="connsiteX237" fmla="*/ 854683 w 6315952"/>
              <a:gd name="connsiteY237" fmla="*/ 2960283 h 5621840"/>
              <a:gd name="connsiteX238" fmla="*/ 834224 w 6315952"/>
              <a:gd name="connsiteY238" fmla="*/ 2929405 h 5621840"/>
              <a:gd name="connsiteX239" fmla="*/ 816276 w 6315952"/>
              <a:gd name="connsiteY239" fmla="*/ 2893813 h 5621840"/>
              <a:gd name="connsiteX240" fmla="*/ 769199 w 6315952"/>
              <a:gd name="connsiteY240" fmla="*/ 2702768 h 5621840"/>
              <a:gd name="connsiteX241" fmla="*/ 766765 w 6315952"/>
              <a:gd name="connsiteY241" fmla="*/ 2643295 h 5621840"/>
              <a:gd name="connsiteX242" fmla="*/ 770112 w 6315952"/>
              <a:gd name="connsiteY242" fmla="*/ 2579714 h 5621840"/>
              <a:gd name="connsiteX243" fmla="*/ 773382 w 6315952"/>
              <a:gd name="connsiteY243" fmla="*/ 2546251 h 5621840"/>
              <a:gd name="connsiteX244" fmla="*/ 778858 w 6315952"/>
              <a:gd name="connsiteY244" fmla="*/ 2512103 h 5621840"/>
              <a:gd name="connsiteX245" fmla="*/ 793764 w 6315952"/>
              <a:gd name="connsiteY245" fmla="*/ 2440994 h 5621840"/>
              <a:gd name="connsiteX246" fmla="*/ 713528 w 6315952"/>
              <a:gd name="connsiteY246" fmla="*/ 2728398 h 5621840"/>
              <a:gd name="connsiteX247" fmla="*/ 634509 w 6315952"/>
              <a:gd name="connsiteY247" fmla="*/ 2751214 h 5621840"/>
              <a:gd name="connsiteX248" fmla="*/ 544615 w 6315952"/>
              <a:gd name="connsiteY248" fmla="*/ 2692957 h 5621840"/>
              <a:gd name="connsiteX249" fmla="*/ 564389 w 6315952"/>
              <a:gd name="connsiteY249" fmla="*/ 2475522 h 5621840"/>
              <a:gd name="connsiteX250" fmla="*/ 432285 w 6315952"/>
              <a:gd name="connsiteY250" fmla="*/ 2435518 h 5621840"/>
              <a:gd name="connsiteX251" fmla="*/ 404297 w 6315952"/>
              <a:gd name="connsiteY251" fmla="*/ 2535452 h 5621840"/>
              <a:gd name="connsiteX252" fmla="*/ 389923 w 6315952"/>
              <a:gd name="connsiteY252" fmla="*/ 2595077 h 5621840"/>
              <a:gd name="connsiteX253" fmla="*/ 375625 w 6315952"/>
              <a:gd name="connsiteY253" fmla="*/ 2657440 h 5621840"/>
              <a:gd name="connsiteX254" fmla="*/ 363533 w 6315952"/>
              <a:gd name="connsiteY254" fmla="*/ 2720336 h 5621840"/>
              <a:gd name="connsiteX255" fmla="*/ 357677 w 6315952"/>
              <a:gd name="connsiteY255" fmla="*/ 2750909 h 5621840"/>
              <a:gd name="connsiteX256" fmla="*/ 352962 w 6315952"/>
              <a:gd name="connsiteY256" fmla="*/ 2780722 h 5621840"/>
              <a:gd name="connsiteX257" fmla="*/ 344748 w 6315952"/>
              <a:gd name="connsiteY257" fmla="*/ 2836013 h 5621840"/>
              <a:gd name="connsiteX258" fmla="*/ 338435 w 6315952"/>
              <a:gd name="connsiteY258" fmla="*/ 2883394 h 5621840"/>
              <a:gd name="connsiteX259" fmla="*/ 343911 w 6315952"/>
              <a:gd name="connsiteY259" fmla="*/ 2841032 h 5621840"/>
              <a:gd name="connsiteX260" fmla="*/ 349539 w 6315952"/>
              <a:gd name="connsiteY260" fmla="*/ 2800040 h 5621840"/>
              <a:gd name="connsiteX261" fmla="*/ 353950 w 6315952"/>
              <a:gd name="connsiteY261" fmla="*/ 2761557 h 5621840"/>
              <a:gd name="connsiteX262" fmla="*/ 357829 w 6315952"/>
              <a:gd name="connsiteY262" fmla="*/ 2727029 h 5621840"/>
              <a:gd name="connsiteX263" fmla="*/ 341782 w 6315952"/>
              <a:gd name="connsiteY263" fmla="*/ 2650367 h 5621840"/>
              <a:gd name="connsiteX264" fmla="*/ 206484 w 6315952"/>
              <a:gd name="connsiteY264" fmla="*/ 2622000 h 5621840"/>
              <a:gd name="connsiteX265" fmla="*/ 246107 w 6315952"/>
              <a:gd name="connsiteY265" fmla="*/ 2423121 h 5621840"/>
              <a:gd name="connsiteX266" fmla="*/ 282460 w 6315952"/>
              <a:gd name="connsiteY266" fmla="*/ 2317712 h 5621840"/>
              <a:gd name="connsiteX267" fmla="*/ 292576 w 6315952"/>
              <a:gd name="connsiteY267" fmla="*/ 2291170 h 5621840"/>
              <a:gd name="connsiteX268" fmla="*/ 303299 w 6315952"/>
              <a:gd name="connsiteY268" fmla="*/ 2264703 h 5621840"/>
              <a:gd name="connsiteX269" fmla="*/ 326115 w 6315952"/>
              <a:gd name="connsiteY269" fmla="*/ 2212151 h 5621840"/>
              <a:gd name="connsiteX270" fmla="*/ 349463 w 6315952"/>
              <a:gd name="connsiteY270" fmla="*/ 2159902 h 5621840"/>
              <a:gd name="connsiteX271" fmla="*/ 373952 w 6315952"/>
              <a:gd name="connsiteY271" fmla="*/ 2108643 h 5621840"/>
              <a:gd name="connsiteX272" fmla="*/ 398061 w 6315952"/>
              <a:gd name="connsiteY272" fmla="*/ 2058143 h 5621840"/>
              <a:gd name="connsiteX273" fmla="*/ 422474 w 6315952"/>
              <a:gd name="connsiteY273" fmla="*/ 2009013 h 5621840"/>
              <a:gd name="connsiteX274" fmla="*/ 445442 w 6315952"/>
              <a:gd name="connsiteY274" fmla="*/ 1960796 h 5621840"/>
              <a:gd name="connsiteX275" fmla="*/ 467877 w 6315952"/>
              <a:gd name="connsiteY275" fmla="*/ 1914251 h 5621840"/>
              <a:gd name="connsiteX276" fmla="*/ 487879 w 6315952"/>
              <a:gd name="connsiteY276" fmla="*/ 1868772 h 5621840"/>
              <a:gd name="connsiteX277" fmla="*/ 506284 w 6315952"/>
              <a:gd name="connsiteY277" fmla="*/ 1825117 h 5621840"/>
              <a:gd name="connsiteX278" fmla="*/ 416085 w 6315952"/>
              <a:gd name="connsiteY278" fmla="*/ 1774390 h 5621840"/>
              <a:gd name="connsiteX279" fmla="*/ 387185 w 6315952"/>
              <a:gd name="connsiteY279" fmla="*/ 1814318 h 5621840"/>
              <a:gd name="connsiteX280" fmla="*/ 359654 w 6315952"/>
              <a:gd name="connsiteY280" fmla="*/ 1858200 h 5621840"/>
              <a:gd name="connsiteX281" fmla="*/ 332351 w 6315952"/>
              <a:gd name="connsiteY281" fmla="*/ 1904821 h 5621840"/>
              <a:gd name="connsiteX282" fmla="*/ 306873 w 6315952"/>
              <a:gd name="connsiteY282" fmla="*/ 1954559 h 5621840"/>
              <a:gd name="connsiteX283" fmla="*/ 282004 w 6315952"/>
              <a:gd name="connsiteY283" fmla="*/ 2006275 h 5621840"/>
              <a:gd name="connsiteX284" fmla="*/ 259112 w 6315952"/>
              <a:gd name="connsiteY284" fmla="*/ 2060045 h 5621840"/>
              <a:gd name="connsiteX285" fmla="*/ 237057 w 6315952"/>
              <a:gd name="connsiteY285" fmla="*/ 2115031 h 5621840"/>
              <a:gd name="connsiteX286" fmla="*/ 217131 w 6315952"/>
              <a:gd name="connsiteY286" fmla="*/ 2171158 h 5621840"/>
              <a:gd name="connsiteX287" fmla="*/ 198194 w 6315952"/>
              <a:gd name="connsiteY287" fmla="*/ 2227589 h 5621840"/>
              <a:gd name="connsiteX288" fmla="*/ 189448 w 6315952"/>
              <a:gd name="connsiteY288" fmla="*/ 2255957 h 5621840"/>
              <a:gd name="connsiteX289" fmla="*/ 181310 w 6315952"/>
              <a:gd name="connsiteY289" fmla="*/ 2284325 h 5621840"/>
              <a:gd name="connsiteX290" fmla="*/ 151345 w 6315952"/>
              <a:gd name="connsiteY290" fmla="*/ 2395971 h 5621840"/>
              <a:gd name="connsiteX291" fmla="*/ 105257 w 6315952"/>
              <a:gd name="connsiteY291" fmla="*/ 2600781 h 5621840"/>
              <a:gd name="connsiteX292" fmla="*/ 75749 w 6315952"/>
              <a:gd name="connsiteY292" fmla="*/ 2479096 h 5621840"/>
              <a:gd name="connsiteX293" fmla="*/ 0 w 6315952"/>
              <a:gd name="connsiteY293" fmla="*/ 2443047 h 5621840"/>
              <a:gd name="connsiteX294" fmla="*/ 15058 w 6315952"/>
              <a:gd name="connsiteY294" fmla="*/ 2369808 h 5621840"/>
              <a:gd name="connsiteX295" fmla="*/ 23805 w 6315952"/>
              <a:gd name="connsiteY295" fmla="*/ 2333455 h 5621840"/>
              <a:gd name="connsiteX296" fmla="*/ 28444 w 6315952"/>
              <a:gd name="connsiteY296" fmla="*/ 2315354 h 5621840"/>
              <a:gd name="connsiteX297" fmla="*/ 33844 w 6315952"/>
              <a:gd name="connsiteY297" fmla="*/ 2297482 h 5621840"/>
              <a:gd name="connsiteX298" fmla="*/ 56888 w 6315952"/>
              <a:gd name="connsiteY298" fmla="*/ 2226372 h 5621840"/>
              <a:gd name="connsiteX299" fmla="*/ 69360 w 6315952"/>
              <a:gd name="connsiteY299" fmla="*/ 2191160 h 5621840"/>
              <a:gd name="connsiteX300" fmla="*/ 83278 w 6315952"/>
              <a:gd name="connsiteY300" fmla="*/ 2156404 h 5621840"/>
              <a:gd name="connsiteX301" fmla="*/ 112102 w 6315952"/>
              <a:gd name="connsiteY301" fmla="*/ 2087424 h 5621840"/>
              <a:gd name="connsiteX302" fmla="*/ 143892 w 6315952"/>
              <a:gd name="connsiteY302" fmla="*/ 2019813 h 5621840"/>
              <a:gd name="connsiteX303" fmla="*/ 160091 w 6315952"/>
              <a:gd name="connsiteY303" fmla="*/ 1986197 h 5621840"/>
              <a:gd name="connsiteX304" fmla="*/ 168229 w 6315952"/>
              <a:gd name="connsiteY304" fmla="*/ 1969390 h 5621840"/>
              <a:gd name="connsiteX305" fmla="*/ 176899 w 6315952"/>
              <a:gd name="connsiteY305" fmla="*/ 1952886 h 5621840"/>
              <a:gd name="connsiteX306" fmla="*/ 211579 w 6315952"/>
              <a:gd name="connsiteY306" fmla="*/ 1886948 h 5621840"/>
              <a:gd name="connsiteX307" fmla="*/ 228919 w 6315952"/>
              <a:gd name="connsiteY307" fmla="*/ 1854018 h 5621840"/>
              <a:gd name="connsiteX308" fmla="*/ 247020 w 6315952"/>
              <a:gd name="connsiteY308" fmla="*/ 1821543 h 5621840"/>
              <a:gd name="connsiteX309" fmla="*/ 282460 w 6315952"/>
              <a:gd name="connsiteY309" fmla="*/ 1756289 h 5621840"/>
              <a:gd name="connsiteX310" fmla="*/ 318586 w 6315952"/>
              <a:gd name="connsiteY310" fmla="*/ 1691416 h 5621840"/>
              <a:gd name="connsiteX311" fmla="*/ 336078 w 6315952"/>
              <a:gd name="connsiteY311" fmla="*/ 1658638 h 5621840"/>
              <a:gd name="connsiteX312" fmla="*/ 344672 w 6315952"/>
              <a:gd name="connsiteY312" fmla="*/ 1642210 h 5621840"/>
              <a:gd name="connsiteX313" fmla="*/ 353646 w 6315952"/>
              <a:gd name="connsiteY313" fmla="*/ 1625935 h 5621840"/>
              <a:gd name="connsiteX314" fmla="*/ 421789 w 6315952"/>
              <a:gd name="connsiteY314" fmla="*/ 1492842 h 5621840"/>
              <a:gd name="connsiteX315" fmla="*/ 453503 w 6315952"/>
              <a:gd name="connsiteY315" fmla="*/ 1423862 h 5621840"/>
              <a:gd name="connsiteX316" fmla="*/ 484229 w 6315952"/>
              <a:gd name="connsiteY316" fmla="*/ 1353361 h 5621840"/>
              <a:gd name="connsiteX317" fmla="*/ 454340 w 6315952"/>
              <a:gd name="connsiteY317" fmla="*/ 1393669 h 5621840"/>
              <a:gd name="connsiteX318" fmla="*/ 439510 w 6315952"/>
              <a:gd name="connsiteY318" fmla="*/ 1413899 h 5621840"/>
              <a:gd name="connsiteX319" fmla="*/ 425288 w 6315952"/>
              <a:gd name="connsiteY319" fmla="*/ 1434586 h 5621840"/>
              <a:gd name="connsiteX320" fmla="*/ 368933 w 6315952"/>
              <a:gd name="connsiteY320" fmla="*/ 1517712 h 5621840"/>
              <a:gd name="connsiteX321" fmla="*/ 315696 w 6315952"/>
              <a:gd name="connsiteY321" fmla="*/ 1602891 h 5621840"/>
              <a:gd name="connsiteX322" fmla="*/ 290142 w 6315952"/>
              <a:gd name="connsiteY322" fmla="*/ 1646089 h 5621840"/>
              <a:gd name="connsiteX323" fmla="*/ 265273 w 6315952"/>
              <a:gd name="connsiteY323" fmla="*/ 1689743 h 5621840"/>
              <a:gd name="connsiteX324" fmla="*/ 267554 w 6315952"/>
              <a:gd name="connsiteY324" fmla="*/ 1627608 h 5621840"/>
              <a:gd name="connsiteX325" fmla="*/ 272878 w 6315952"/>
              <a:gd name="connsiteY325" fmla="*/ 1594753 h 5621840"/>
              <a:gd name="connsiteX326" fmla="*/ 281472 w 6315952"/>
              <a:gd name="connsiteY326" fmla="*/ 1561290 h 5621840"/>
              <a:gd name="connsiteX327" fmla="*/ 305733 w 6315952"/>
              <a:gd name="connsiteY327" fmla="*/ 1491473 h 5621840"/>
              <a:gd name="connsiteX328" fmla="*/ 321780 w 6315952"/>
              <a:gd name="connsiteY328" fmla="*/ 1455729 h 5621840"/>
              <a:gd name="connsiteX329" fmla="*/ 340261 w 6315952"/>
              <a:gd name="connsiteY329" fmla="*/ 1419603 h 5621840"/>
              <a:gd name="connsiteX330" fmla="*/ 554806 w 6315952"/>
              <a:gd name="connsiteY330" fmla="*/ 1127104 h 5621840"/>
              <a:gd name="connsiteX331" fmla="*/ 838559 w 6315952"/>
              <a:gd name="connsiteY331" fmla="*/ 862440 h 5621840"/>
              <a:gd name="connsiteX332" fmla="*/ 1108471 w 6315952"/>
              <a:gd name="connsiteY332" fmla="*/ 642267 h 5621840"/>
              <a:gd name="connsiteX333" fmla="*/ 1157449 w 6315952"/>
              <a:gd name="connsiteY333" fmla="*/ 600970 h 5621840"/>
              <a:gd name="connsiteX334" fmla="*/ 1208100 w 6315952"/>
              <a:gd name="connsiteY334" fmla="*/ 560966 h 5621840"/>
              <a:gd name="connsiteX335" fmla="*/ 1260045 w 6315952"/>
              <a:gd name="connsiteY335" fmla="*/ 521875 h 5621840"/>
              <a:gd name="connsiteX336" fmla="*/ 1313358 w 6315952"/>
              <a:gd name="connsiteY336" fmla="*/ 483772 h 5621840"/>
              <a:gd name="connsiteX337" fmla="*/ 1539995 w 6315952"/>
              <a:gd name="connsiteY337" fmla="*/ 343759 h 5621840"/>
              <a:gd name="connsiteX338" fmla="*/ 1785418 w 6315952"/>
              <a:gd name="connsiteY338" fmla="*/ 225040 h 5621840"/>
              <a:gd name="connsiteX339" fmla="*/ 2046355 w 6315952"/>
              <a:gd name="connsiteY339" fmla="*/ 129974 h 5621840"/>
              <a:gd name="connsiteX340" fmla="*/ 2319157 w 6315952"/>
              <a:gd name="connsiteY340" fmla="*/ 60234 h 5621840"/>
              <a:gd name="connsiteX341" fmla="*/ 2599869 w 6315952"/>
              <a:gd name="connsiteY341" fmla="*/ 16884 h 5621840"/>
              <a:gd name="connsiteX342" fmla="*/ 2884535 w 6315952"/>
              <a:gd name="connsiteY342" fmla="*/ 76 h 56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6315952" h="5621840">
                <a:moveTo>
                  <a:pt x="2955872" y="0"/>
                </a:moveTo>
                <a:cubicBezTo>
                  <a:pt x="2979677" y="304"/>
                  <a:pt x="3003405" y="1445"/>
                  <a:pt x="3027210" y="2206"/>
                </a:cubicBezTo>
                <a:lnTo>
                  <a:pt x="3098547" y="5019"/>
                </a:lnTo>
                <a:cubicBezTo>
                  <a:pt x="3110412" y="5628"/>
                  <a:pt x="3122352" y="5780"/>
                  <a:pt x="3134216" y="6845"/>
                </a:cubicBezTo>
                <a:lnTo>
                  <a:pt x="3169885" y="9887"/>
                </a:lnTo>
                <a:lnTo>
                  <a:pt x="3241147" y="16199"/>
                </a:lnTo>
                <a:cubicBezTo>
                  <a:pt x="3264875" y="18481"/>
                  <a:pt x="3288604" y="20154"/>
                  <a:pt x="3312256" y="23805"/>
                </a:cubicBezTo>
                <a:cubicBezTo>
                  <a:pt x="3359561" y="30345"/>
                  <a:pt x="3406790" y="36734"/>
                  <a:pt x="3453943" y="43959"/>
                </a:cubicBezTo>
                <a:cubicBezTo>
                  <a:pt x="3500791" y="52857"/>
                  <a:pt x="3547640" y="61755"/>
                  <a:pt x="3594412" y="70653"/>
                </a:cubicBezTo>
                <a:cubicBezTo>
                  <a:pt x="3606125" y="72707"/>
                  <a:pt x="3617685" y="75673"/>
                  <a:pt x="3629245" y="78411"/>
                </a:cubicBezTo>
                <a:lnTo>
                  <a:pt x="3663925" y="86700"/>
                </a:lnTo>
                <a:cubicBezTo>
                  <a:pt x="3687045" y="92252"/>
                  <a:pt x="3710165" y="97880"/>
                  <a:pt x="3733209" y="103432"/>
                </a:cubicBezTo>
                <a:cubicBezTo>
                  <a:pt x="3917181" y="150965"/>
                  <a:pt x="4095905" y="213709"/>
                  <a:pt x="4266644" y="288773"/>
                </a:cubicBezTo>
                <a:cubicBezTo>
                  <a:pt x="4437459" y="363837"/>
                  <a:pt x="4600288" y="451146"/>
                  <a:pt x="4754143" y="547201"/>
                </a:cubicBezTo>
                <a:cubicBezTo>
                  <a:pt x="4907542" y="644016"/>
                  <a:pt x="5051890" y="749501"/>
                  <a:pt x="5187417" y="860386"/>
                </a:cubicBezTo>
                <a:cubicBezTo>
                  <a:pt x="5351311" y="992186"/>
                  <a:pt x="5503645" y="1144216"/>
                  <a:pt x="5639551" y="1313434"/>
                </a:cubicBezTo>
                <a:cubicBezTo>
                  <a:pt x="5775458" y="1482651"/>
                  <a:pt x="5894785" y="1669057"/>
                  <a:pt x="5993273" y="1868392"/>
                </a:cubicBezTo>
                <a:cubicBezTo>
                  <a:pt x="6091838" y="2067650"/>
                  <a:pt x="6169564" y="2279838"/>
                  <a:pt x="6223637" y="2498870"/>
                </a:cubicBezTo>
                <a:cubicBezTo>
                  <a:pt x="6277787" y="2717902"/>
                  <a:pt x="6308132" y="2943703"/>
                  <a:pt x="6314597" y="3169428"/>
                </a:cubicBezTo>
                <a:cubicBezTo>
                  <a:pt x="6321137" y="3395077"/>
                  <a:pt x="6304025" y="3622780"/>
                  <a:pt x="6263109" y="3846375"/>
                </a:cubicBezTo>
                <a:cubicBezTo>
                  <a:pt x="6222269" y="4069971"/>
                  <a:pt x="6157700" y="4289079"/>
                  <a:pt x="6071836" y="4498073"/>
                </a:cubicBezTo>
                <a:cubicBezTo>
                  <a:pt x="5985896" y="4707066"/>
                  <a:pt x="5878966" y="4906097"/>
                  <a:pt x="5754163" y="5090601"/>
                </a:cubicBezTo>
                <a:cubicBezTo>
                  <a:pt x="5629360" y="5275181"/>
                  <a:pt x="5487141" y="5445540"/>
                  <a:pt x="5331689" y="5599166"/>
                </a:cubicBezTo>
                <a:cubicBezTo>
                  <a:pt x="5319521" y="5586846"/>
                  <a:pt x="5312448" y="5566844"/>
                  <a:pt x="5306364" y="5544865"/>
                </a:cubicBezTo>
                <a:cubicBezTo>
                  <a:pt x="5300051" y="5522657"/>
                  <a:pt x="5294651" y="5498701"/>
                  <a:pt x="5286894" y="5478775"/>
                </a:cubicBezTo>
                <a:cubicBezTo>
                  <a:pt x="5279136" y="5458849"/>
                  <a:pt x="5268946" y="5442954"/>
                  <a:pt x="5253203" y="5436717"/>
                </a:cubicBezTo>
                <a:cubicBezTo>
                  <a:pt x="5245369" y="5433599"/>
                  <a:pt x="5236166" y="5432915"/>
                  <a:pt x="5225139" y="5435272"/>
                </a:cubicBezTo>
                <a:cubicBezTo>
                  <a:pt x="5214187" y="5437630"/>
                  <a:pt x="5201562" y="5443182"/>
                  <a:pt x="5186048" y="5451852"/>
                </a:cubicBezTo>
                <a:cubicBezTo>
                  <a:pt x="5156843" y="5470941"/>
                  <a:pt x="5129160" y="5488205"/>
                  <a:pt x="5102846" y="5503872"/>
                </a:cubicBezTo>
                <a:cubicBezTo>
                  <a:pt x="5089613" y="5511630"/>
                  <a:pt x="5077140" y="5519311"/>
                  <a:pt x="5064363" y="5525928"/>
                </a:cubicBezTo>
                <a:cubicBezTo>
                  <a:pt x="5051586" y="5532544"/>
                  <a:pt x="5039190" y="5538781"/>
                  <a:pt x="5027097" y="5544636"/>
                </a:cubicBezTo>
                <a:cubicBezTo>
                  <a:pt x="5002988" y="5556349"/>
                  <a:pt x="4980249" y="5566616"/>
                  <a:pt x="4958802" y="5575590"/>
                </a:cubicBezTo>
                <a:cubicBezTo>
                  <a:pt x="4948078" y="5580077"/>
                  <a:pt x="4937735" y="5584260"/>
                  <a:pt x="4927620" y="5587987"/>
                </a:cubicBezTo>
                <a:cubicBezTo>
                  <a:pt x="4917277" y="5591485"/>
                  <a:pt x="4907314" y="5594679"/>
                  <a:pt x="4897655" y="5597646"/>
                </a:cubicBezTo>
                <a:cubicBezTo>
                  <a:pt x="4820157" y="5620994"/>
                  <a:pt x="4762965" y="5626393"/>
                  <a:pt x="4717181" y="5618332"/>
                </a:cubicBezTo>
                <a:cubicBezTo>
                  <a:pt x="4626679" y="5603273"/>
                  <a:pt x="4588424" y="5545701"/>
                  <a:pt x="4548801" y="5489194"/>
                </a:cubicBezTo>
                <a:cubicBezTo>
                  <a:pt x="4538990" y="5474972"/>
                  <a:pt x="4552299" y="5454970"/>
                  <a:pt x="4575571" y="5433067"/>
                </a:cubicBezTo>
                <a:cubicBezTo>
                  <a:pt x="4587055" y="5421963"/>
                  <a:pt x="4601581" y="5411088"/>
                  <a:pt x="4616031" y="5398995"/>
                </a:cubicBezTo>
                <a:cubicBezTo>
                  <a:pt x="4630558" y="5386979"/>
                  <a:pt x="4645844" y="5374886"/>
                  <a:pt x="4660522" y="5363402"/>
                </a:cubicBezTo>
                <a:cubicBezTo>
                  <a:pt x="4689726" y="5340435"/>
                  <a:pt x="4716193" y="5319900"/>
                  <a:pt x="4725775" y="5305222"/>
                </a:cubicBezTo>
                <a:cubicBezTo>
                  <a:pt x="4735662" y="5290924"/>
                  <a:pt x="4729958" y="5284535"/>
                  <a:pt x="4696648" y="5290468"/>
                </a:cubicBezTo>
                <a:cubicBezTo>
                  <a:pt x="4713227" y="5275941"/>
                  <a:pt x="4730491" y="5260883"/>
                  <a:pt x="4748211" y="5245292"/>
                </a:cubicBezTo>
                <a:cubicBezTo>
                  <a:pt x="4757033" y="5237459"/>
                  <a:pt x="4765932" y="5229473"/>
                  <a:pt x="4774906" y="5221488"/>
                </a:cubicBezTo>
                <a:cubicBezTo>
                  <a:pt x="4779393" y="5217457"/>
                  <a:pt x="4783956" y="5213502"/>
                  <a:pt x="4788367" y="5209243"/>
                </a:cubicBezTo>
                <a:cubicBezTo>
                  <a:pt x="4792702" y="5204984"/>
                  <a:pt x="4797037" y="5200649"/>
                  <a:pt x="4801372" y="5196314"/>
                </a:cubicBezTo>
                <a:cubicBezTo>
                  <a:pt x="4818636" y="5178898"/>
                  <a:pt x="4836204" y="5161254"/>
                  <a:pt x="4853773" y="5143534"/>
                </a:cubicBezTo>
                <a:cubicBezTo>
                  <a:pt x="4862443" y="5134636"/>
                  <a:pt x="4871265" y="5125737"/>
                  <a:pt x="4879783" y="5116687"/>
                </a:cubicBezTo>
                <a:cubicBezTo>
                  <a:pt x="4887996" y="5107332"/>
                  <a:pt x="4896210" y="5097978"/>
                  <a:pt x="4904424" y="5088699"/>
                </a:cubicBezTo>
                <a:cubicBezTo>
                  <a:pt x="4920699" y="5070067"/>
                  <a:pt x="4936746" y="5051510"/>
                  <a:pt x="4952261" y="5033257"/>
                </a:cubicBezTo>
                <a:cubicBezTo>
                  <a:pt x="4956140" y="5028694"/>
                  <a:pt x="4959943" y="5024130"/>
                  <a:pt x="4963745" y="5019567"/>
                </a:cubicBezTo>
                <a:cubicBezTo>
                  <a:pt x="4967320" y="5014852"/>
                  <a:pt x="4970970" y="5010213"/>
                  <a:pt x="4974469" y="5005497"/>
                </a:cubicBezTo>
                <a:cubicBezTo>
                  <a:pt x="4981541" y="4996143"/>
                  <a:pt x="4988462" y="4986940"/>
                  <a:pt x="4995307" y="4977891"/>
                </a:cubicBezTo>
                <a:cubicBezTo>
                  <a:pt x="5008921" y="4959714"/>
                  <a:pt x="5021774" y="4942146"/>
                  <a:pt x="5033866" y="4925262"/>
                </a:cubicBezTo>
                <a:cubicBezTo>
                  <a:pt x="5040026" y="4916972"/>
                  <a:pt x="5045426" y="4908378"/>
                  <a:pt x="5050674" y="4900012"/>
                </a:cubicBezTo>
                <a:cubicBezTo>
                  <a:pt x="5055845" y="4891646"/>
                  <a:pt x="5060865" y="4883585"/>
                  <a:pt x="5065732" y="4875827"/>
                </a:cubicBezTo>
                <a:cubicBezTo>
                  <a:pt x="5084745" y="4844417"/>
                  <a:pt x="5100336" y="4817571"/>
                  <a:pt x="5109615" y="4795744"/>
                </a:cubicBezTo>
                <a:cubicBezTo>
                  <a:pt x="5118665" y="4773764"/>
                  <a:pt x="5122772" y="4757794"/>
                  <a:pt x="5120642" y="4749656"/>
                </a:cubicBezTo>
                <a:cubicBezTo>
                  <a:pt x="5118513" y="4741518"/>
                  <a:pt x="5110147" y="4741138"/>
                  <a:pt x="5094480" y="4750112"/>
                </a:cubicBezTo>
                <a:cubicBezTo>
                  <a:pt x="5086647" y="4754599"/>
                  <a:pt x="5076988" y="4761444"/>
                  <a:pt x="5065352" y="4770874"/>
                </a:cubicBezTo>
                <a:cubicBezTo>
                  <a:pt x="5053259" y="4779925"/>
                  <a:pt x="5038961" y="4791333"/>
                  <a:pt x="5022458" y="4805327"/>
                </a:cubicBezTo>
                <a:cubicBezTo>
                  <a:pt x="5006943" y="4811106"/>
                  <a:pt x="4989907" y="4822286"/>
                  <a:pt x="4971731" y="4837421"/>
                </a:cubicBezTo>
                <a:cubicBezTo>
                  <a:pt x="4962833" y="4845102"/>
                  <a:pt x="4953174" y="4853468"/>
                  <a:pt x="4942906" y="4862290"/>
                </a:cubicBezTo>
                <a:cubicBezTo>
                  <a:pt x="4932792" y="4871264"/>
                  <a:pt x="4922372" y="4881075"/>
                  <a:pt x="4911801" y="4891494"/>
                </a:cubicBezTo>
                <a:cubicBezTo>
                  <a:pt x="4890506" y="4912257"/>
                  <a:pt x="4868755" y="4936062"/>
                  <a:pt x="4844266" y="4959105"/>
                </a:cubicBezTo>
                <a:cubicBezTo>
                  <a:pt x="4832326" y="4970893"/>
                  <a:pt x="4820157" y="4982910"/>
                  <a:pt x="4807912" y="4995003"/>
                </a:cubicBezTo>
                <a:cubicBezTo>
                  <a:pt x="4795516" y="5007019"/>
                  <a:pt x="4783652" y="5019795"/>
                  <a:pt x="4770418" y="5031128"/>
                </a:cubicBezTo>
                <a:cubicBezTo>
                  <a:pt x="4669344" y="5126954"/>
                  <a:pt x="4553135" y="5206429"/>
                  <a:pt x="4479212" y="5198368"/>
                </a:cubicBezTo>
                <a:cubicBezTo>
                  <a:pt x="4442327" y="5194717"/>
                  <a:pt x="4421260" y="5176997"/>
                  <a:pt x="4408559" y="5154485"/>
                </a:cubicBezTo>
                <a:cubicBezTo>
                  <a:pt x="4402170" y="5143077"/>
                  <a:pt x="4397835" y="5130453"/>
                  <a:pt x="4394261" y="5116915"/>
                </a:cubicBezTo>
                <a:cubicBezTo>
                  <a:pt x="4390610" y="5103302"/>
                  <a:pt x="4387872" y="5089004"/>
                  <a:pt x="4385059" y="5074782"/>
                </a:cubicBezTo>
                <a:cubicBezTo>
                  <a:pt x="4379431" y="5046262"/>
                  <a:pt x="4373347" y="5018122"/>
                  <a:pt x="4359809" y="4995839"/>
                </a:cubicBezTo>
                <a:cubicBezTo>
                  <a:pt x="4346347" y="4973479"/>
                  <a:pt x="4325433" y="4956976"/>
                  <a:pt x="4291057" y="4951196"/>
                </a:cubicBezTo>
                <a:cubicBezTo>
                  <a:pt x="4286418" y="4954846"/>
                  <a:pt x="4281398" y="4958801"/>
                  <a:pt x="4276151" y="4962908"/>
                </a:cubicBezTo>
                <a:cubicBezTo>
                  <a:pt x="4270751" y="4966711"/>
                  <a:pt x="4265047" y="4970742"/>
                  <a:pt x="4259115" y="4974924"/>
                </a:cubicBezTo>
                <a:cubicBezTo>
                  <a:pt x="4247327" y="4983290"/>
                  <a:pt x="4234550" y="4992340"/>
                  <a:pt x="4221241" y="5001847"/>
                </a:cubicBezTo>
                <a:cubicBezTo>
                  <a:pt x="4214548" y="5006638"/>
                  <a:pt x="4207779" y="5011430"/>
                  <a:pt x="4200859" y="5016373"/>
                </a:cubicBezTo>
                <a:cubicBezTo>
                  <a:pt x="4197360" y="5018883"/>
                  <a:pt x="4193938" y="5021317"/>
                  <a:pt x="4190363" y="5023826"/>
                </a:cubicBezTo>
                <a:cubicBezTo>
                  <a:pt x="4186712" y="5026108"/>
                  <a:pt x="4183062" y="5028466"/>
                  <a:pt x="4179412" y="5030823"/>
                </a:cubicBezTo>
                <a:cubicBezTo>
                  <a:pt x="4164733" y="5040254"/>
                  <a:pt x="4149675" y="5049836"/>
                  <a:pt x="4134616" y="5059495"/>
                </a:cubicBezTo>
                <a:cubicBezTo>
                  <a:pt x="4127087" y="5064287"/>
                  <a:pt x="4119634" y="5069154"/>
                  <a:pt x="4112181" y="5073945"/>
                </a:cubicBezTo>
                <a:cubicBezTo>
                  <a:pt x="4108454" y="5076379"/>
                  <a:pt x="4104727" y="5078736"/>
                  <a:pt x="4101001" y="5081094"/>
                </a:cubicBezTo>
                <a:cubicBezTo>
                  <a:pt x="4097198" y="5083300"/>
                  <a:pt x="4093396" y="5085429"/>
                  <a:pt x="4089593" y="5087635"/>
                </a:cubicBezTo>
                <a:cubicBezTo>
                  <a:pt x="4074458" y="5096305"/>
                  <a:pt x="4059628" y="5104822"/>
                  <a:pt x="4045482" y="5112960"/>
                </a:cubicBezTo>
                <a:cubicBezTo>
                  <a:pt x="4031260" y="5121022"/>
                  <a:pt x="4017951" y="5129159"/>
                  <a:pt x="4005174" y="5135928"/>
                </a:cubicBezTo>
                <a:cubicBezTo>
                  <a:pt x="3992245" y="5142469"/>
                  <a:pt x="3980381" y="5148553"/>
                  <a:pt x="3969810" y="5153953"/>
                </a:cubicBezTo>
                <a:cubicBezTo>
                  <a:pt x="3911933" y="5144750"/>
                  <a:pt x="3910564" y="5087179"/>
                  <a:pt x="3910336" y="5038809"/>
                </a:cubicBezTo>
                <a:cubicBezTo>
                  <a:pt x="3910488" y="4990287"/>
                  <a:pt x="3912770" y="4950359"/>
                  <a:pt x="3874591" y="4969829"/>
                </a:cubicBezTo>
                <a:cubicBezTo>
                  <a:pt x="3744313" y="4998425"/>
                  <a:pt x="3605972" y="5045350"/>
                  <a:pt x="3453410" y="5085734"/>
                </a:cubicBezTo>
                <a:cubicBezTo>
                  <a:pt x="3301076" y="5124824"/>
                  <a:pt x="3133912" y="5155474"/>
                  <a:pt x="2963478" y="5156615"/>
                </a:cubicBezTo>
                <a:cubicBezTo>
                  <a:pt x="2963478" y="5122087"/>
                  <a:pt x="2936174" y="5087559"/>
                  <a:pt x="2936099" y="5057366"/>
                </a:cubicBezTo>
                <a:cubicBezTo>
                  <a:pt x="2936099" y="5042231"/>
                  <a:pt x="2942867" y="5028238"/>
                  <a:pt x="2963249" y="5015841"/>
                </a:cubicBezTo>
                <a:cubicBezTo>
                  <a:pt x="2978156" y="5002912"/>
                  <a:pt x="3002417" y="4991276"/>
                  <a:pt x="3040899" y="4981921"/>
                </a:cubicBezTo>
                <a:cubicBezTo>
                  <a:pt x="3046223" y="4981617"/>
                  <a:pt x="3051547" y="4981541"/>
                  <a:pt x="3056794" y="4981161"/>
                </a:cubicBezTo>
                <a:lnTo>
                  <a:pt x="3072613" y="4979411"/>
                </a:lnTo>
                <a:lnTo>
                  <a:pt x="3104176" y="4976065"/>
                </a:lnTo>
                <a:cubicBezTo>
                  <a:pt x="3125166" y="4973783"/>
                  <a:pt x="3146385" y="4972567"/>
                  <a:pt x="3167071" y="4968612"/>
                </a:cubicBezTo>
                <a:cubicBezTo>
                  <a:pt x="3187910" y="4965266"/>
                  <a:pt x="3208748" y="4962148"/>
                  <a:pt x="3229587" y="4959105"/>
                </a:cubicBezTo>
                <a:cubicBezTo>
                  <a:pt x="3250273" y="4955379"/>
                  <a:pt x="3270807" y="4950435"/>
                  <a:pt x="3291418" y="4946405"/>
                </a:cubicBezTo>
                <a:lnTo>
                  <a:pt x="3322295" y="4940168"/>
                </a:lnTo>
                <a:lnTo>
                  <a:pt x="3352716" y="4932031"/>
                </a:lnTo>
                <a:lnTo>
                  <a:pt x="3383213" y="4924121"/>
                </a:lnTo>
                <a:lnTo>
                  <a:pt x="3398424" y="4920242"/>
                </a:lnTo>
                <a:cubicBezTo>
                  <a:pt x="3403520" y="4919025"/>
                  <a:pt x="3408615" y="4917656"/>
                  <a:pt x="3413559" y="4915907"/>
                </a:cubicBezTo>
                <a:cubicBezTo>
                  <a:pt x="3433561" y="4909443"/>
                  <a:pt x="3453486" y="4903131"/>
                  <a:pt x="3473488" y="4896970"/>
                </a:cubicBezTo>
                <a:lnTo>
                  <a:pt x="3488471" y="4892407"/>
                </a:lnTo>
                <a:cubicBezTo>
                  <a:pt x="3493414" y="4890658"/>
                  <a:pt x="3498281" y="4888680"/>
                  <a:pt x="3503225" y="4886855"/>
                </a:cubicBezTo>
                <a:lnTo>
                  <a:pt x="3532658" y="4875827"/>
                </a:lnTo>
                <a:cubicBezTo>
                  <a:pt x="3572357" y="4862594"/>
                  <a:pt x="3610155" y="4844113"/>
                  <a:pt x="3648942" y="4828447"/>
                </a:cubicBezTo>
                <a:lnTo>
                  <a:pt x="3705298" y="4800763"/>
                </a:lnTo>
                <a:lnTo>
                  <a:pt x="3719443" y="4793994"/>
                </a:lnTo>
                <a:lnTo>
                  <a:pt x="3726516" y="4790648"/>
                </a:lnTo>
                <a:lnTo>
                  <a:pt x="3733361" y="4786770"/>
                </a:lnTo>
                <a:lnTo>
                  <a:pt x="3760816" y="4771483"/>
                </a:lnTo>
                <a:lnTo>
                  <a:pt x="3788347" y="4756424"/>
                </a:lnTo>
                <a:cubicBezTo>
                  <a:pt x="3792911" y="4753915"/>
                  <a:pt x="3797550" y="4751557"/>
                  <a:pt x="3802113" y="4748895"/>
                </a:cubicBezTo>
                <a:lnTo>
                  <a:pt x="3815422" y="4740529"/>
                </a:lnTo>
                <a:cubicBezTo>
                  <a:pt x="3833219" y="4729425"/>
                  <a:pt x="3851015" y="4718474"/>
                  <a:pt x="3868887" y="4707674"/>
                </a:cubicBezTo>
                <a:cubicBezTo>
                  <a:pt x="3886379" y="4696267"/>
                  <a:pt x="3903415" y="4683946"/>
                  <a:pt x="3920756" y="4672310"/>
                </a:cubicBezTo>
                <a:cubicBezTo>
                  <a:pt x="3929350" y="4666302"/>
                  <a:pt x="3938248" y="4660826"/>
                  <a:pt x="3946613" y="4654514"/>
                </a:cubicBezTo>
                <a:lnTo>
                  <a:pt x="3971559" y="4635424"/>
                </a:lnTo>
                <a:lnTo>
                  <a:pt x="3996580" y="4616563"/>
                </a:lnTo>
                <a:lnTo>
                  <a:pt x="4009129" y="4607208"/>
                </a:lnTo>
                <a:cubicBezTo>
                  <a:pt x="4013236" y="4604014"/>
                  <a:pt x="4017114" y="4600440"/>
                  <a:pt x="4021145" y="4597094"/>
                </a:cubicBezTo>
                <a:cubicBezTo>
                  <a:pt x="4037116" y="4583556"/>
                  <a:pt x="4053163" y="4570171"/>
                  <a:pt x="4069287" y="4556861"/>
                </a:cubicBezTo>
                <a:lnTo>
                  <a:pt x="4075295" y="4551842"/>
                </a:lnTo>
                <a:lnTo>
                  <a:pt x="4080999" y="4546442"/>
                </a:lnTo>
                <a:lnTo>
                  <a:pt x="4092483" y="4535719"/>
                </a:lnTo>
                <a:lnTo>
                  <a:pt x="4115527" y="4514424"/>
                </a:lnTo>
                <a:cubicBezTo>
                  <a:pt x="4123208" y="4507351"/>
                  <a:pt x="4131042" y="4500506"/>
                  <a:pt x="4138571" y="4493205"/>
                </a:cubicBezTo>
                <a:lnTo>
                  <a:pt x="4160474" y="4470770"/>
                </a:lnTo>
                <a:lnTo>
                  <a:pt x="4182529" y="4448486"/>
                </a:lnTo>
                <a:cubicBezTo>
                  <a:pt x="4189907" y="4441109"/>
                  <a:pt x="4197360" y="4433808"/>
                  <a:pt x="4204129" y="4425822"/>
                </a:cubicBezTo>
                <a:cubicBezTo>
                  <a:pt x="4217971" y="4410156"/>
                  <a:pt x="4231888" y="4394641"/>
                  <a:pt x="4245882" y="4379202"/>
                </a:cubicBezTo>
                <a:cubicBezTo>
                  <a:pt x="4253183" y="4371749"/>
                  <a:pt x="4259191" y="4363155"/>
                  <a:pt x="4265884" y="4355169"/>
                </a:cubicBezTo>
                <a:lnTo>
                  <a:pt x="4285581" y="4330909"/>
                </a:lnTo>
                <a:lnTo>
                  <a:pt x="4305355" y="4306799"/>
                </a:lnTo>
                <a:lnTo>
                  <a:pt x="4323684" y="4281550"/>
                </a:lnTo>
                <a:lnTo>
                  <a:pt x="4342241" y="4256453"/>
                </a:lnTo>
                <a:cubicBezTo>
                  <a:pt x="4348401" y="4248087"/>
                  <a:pt x="4354866" y="4239949"/>
                  <a:pt x="4360341" y="4231051"/>
                </a:cubicBezTo>
                <a:cubicBezTo>
                  <a:pt x="4371673" y="4213635"/>
                  <a:pt x="4383233" y="4196371"/>
                  <a:pt x="4394794" y="4179183"/>
                </a:cubicBezTo>
                <a:cubicBezTo>
                  <a:pt x="4400878" y="4170741"/>
                  <a:pt x="4405745" y="4161539"/>
                  <a:pt x="4411068" y="4152717"/>
                </a:cubicBezTo>
                <a:lnTo>
                  <a:pt x="4426964" y="4126022"/>
                </a:lnTo>
                <a:lnTo>
                  <a:pt x="4443087" y="4099480"/>
                </a:lnTo>
                <a:lnTo>
                  <a:pt x="4457537" y="4072024"/>
                </a:lnTo>
                <a:cubicBezTo>
                  <a:pt x="4497921" y="3999850"/>
                  <a:pt x="4530548" y="3923797"/>
                  <a:pt x="4559296" y="3846832"/>
                </a:cubicBezTo>
                <a:cubicBezTo>
                  <a:pt x="4616564" y="3692672"/>
                  <a:pt x="4649418" y="3530984"/>
                  <a:pt x="4660598" y="3367546"/>
                </a:cubicBezTo>
                <a:cubicBezTo>
                  <a:pt x="4661359" y="3347012"/>
                  <a:pt x="4662271" y="3326554"/>
                  <a:pt x="4663336" y="3306020"/>
                </a:cubicBezTo>
                <a:lnTo>
                  <a:pt x="4664173" y="3290657"/>
                </a:lnTo>
                <a:lnTo>
                  <a:pt x="4663944" y="3275218"/>
                </a:lnTo>
                <a:lnTo>
                  <a:pt x="4663640" y="3244341"/>
                </a:lnTo>
                <a:cubicBezTo>
                  <a:pt x="4664781" y="3203196"/>
                  <a:pt x="4660598" y="3162127"/>
                  <a:pt x="4659077" y="3121135"/>
                </a:cubicBezTo>
                <a:cubicBezTo>
                  <a:pt x="4659001" y="3115963"/>
                  <a:pt x="4658393" y="3110944"/>
                  <a:pt x="4657708" y="3105848"/>
                </a:cubicBezTo>
                <a:lnTo>
                  <a:pt x="4655959" y="3090638"/>
                </a:lnTo>
                <a:lnTo>
                  <a:pt x="4652689" y="3060140"/>
                </a:lnTo>
                <a:lnTo>
                  <a:pt x="4649646" y="3029643"/>
                </a:lnTo>
                <a:lnTo>
                  <a:pt x="4644703" y="2999526"/>
                </a:lnTo>
                <a:cubicBezTo>
                  <a:pt x="4641281" y="2979448"/>
                  <a:pt x="4638771" y="2959294"/>
                  <a:pt x="4635121" y="2939292"/>
                </a:cubicBezTo>
                <a:cubicBezTo>
                  <a:pt x="4630709" y="2919443"/>
                  <a:pt x="4626526" y="2899669"/>
                  <a:pt x="4622496" y="2879819"/>
                </a:cubicBezTo>
                <a:cubicBezTo>
                  <a:pt x="4619150" y="2859817"/>
                  <a:pt x="4612837" y="2840500"/>
                  <a:pt x="4607970" y="2820878"/>
                </a:cubicBezTo>
                <a:cubicBezTo>
                  <a:pt x="4602570" y="2801409"/>
                  <a:pt x="4598691" y="2781559"/>
                  <a:pt x="4591770" y="2762470"/>
                </a:cubicBezTo>
                <a:cubicBezTo>
                  <a:pt x="4585534" y="2743228"/>
                  <a:pt x="4579526" y="2723987"/>
                  <a:pt x="4573670" y="2704745"/>
                </a:cubicBezTo>
                <a:lnTo>
                  <a:pt x="4552679" y="2648086"/>
                </a:lnTo>
                <a:cubicBezTo>
                  <a:pt x="4523475" y="2573098"/>
                  <a:pt x="4490924" y="2499250"/>
                  <a:pt x="4450768" y="2429434"/>
                </a:cubicBezTo>
                <a:cubicBezTo>
                  <a:pt x="4445901" y="2420612"/>
                  <a:pt x="4441338" y="2411713"/>
                  <a:pt x="4436394" y="2402967"/>
                </a:cubicBezTo>
                <a:lnTo>
                  <a:pt x="4420499" y="2377338"/>
                </a:lnTo>
                <a:lnTo>
                  <a:pt x="4404832" y="2351556"/>
                </a:lnTo>
                <a:cubicBezTo>
                  <a:pt x="4399661" y="2342962"/>
                  <a:pt x="4394717" y="2334216"/>
                  <a:pt x="4388709" y="2326078"/>
                </a:cubicBezTo>
                <a:cubicBezTo>
                  <a:pt x="4377225" y="2309498"/>
                  <a:pt x="4365969" y="2292919"/>
                  <a:pt x="4354866" y="2276187"/>
                </a:cubicBezTo>
                <a:cubicBezTo>
                  <a:pt x="4349618" y="2267669"/>
                  <a:pt x="4343002" y="2259988"/>
                  <a:pt x="4336993" y="2251850"/>
                </a:cubicBezTo>
                <a:lnTo>
                  <a:pt x="4318892" y="2227742"/>
                </a:lnTo>
                <a:lnTo>
                  <a:pt x="4300944" y="2203557"/>
                </a:lnTo>
                <a:lnTo>
                  <a:pt x="4281551" y="2180437"/>
                </a:lnTo>
                <a:lnTo>
                  <a:pt x="4262385" y="2157165"/>
                </a:lnTo>
                <a:cubicBezTo>
                  <a:pt x="4255997" y="2149407"/>
                  <a:pt x="4249912" y="2141422"/>
                  <a:pt x="4242839" y="2134273"/>
                </a:cubicBezTo>
                <a:cubicBezTo>
                  <a:pt x="4229150" y="2119518"/>
                  <a:pt x="4215689" y="2104688"/>
                  <a:pt x="4202304" y="2089705"/>
                </a:cubicBezTo>
                <a:cubicBezTo>
                  <a:pt x="4195915" y="2082024"/>
                  <a:pt x="4188233" y="2075331"/>
                  <a:pt x="4181237" y="2068182"/>
                </a:cubicBezTo>
                <a:lnTo>
                  <a:pt x="4159942" y="2046888"/>
                </a:lnTo>
                <a:cubicBezTo>
                  <a:pt x="4102598" y="1990837"/>
                  <a:pt x="4042592" y="1937448"/>
                  <a:pt x="3977643" y="1890751"/>
                </a:cubicBezTo>
                <a:cubicBezTo>
                  <a:pt x="3913302" y="1843522"/>
                  <a:pt x="3846680" y="1799335"/>
                  <a:pt x="3776255" y="1762526"/>
                </a:cubicBezTo>
                <a:lnTo>
                  <a:pt x="3750245" y="1748000"/>
                </a:lnTo>
                <a:lnTo>
                  <a:pt x="3723398" y="1735147"/>
                </a:lnTo>
                <a:lnTo>
                  <a:pt x="3696703" y="1722066"/>
                </a:lnTo>
                <a:cubicBezTo>
                  <a:pt x="3687805" y="1717731"/>
                  <a:pt x="3679135" y="1712939"/>
                  <a:pt x="3669857" y="1709365"/>
                </a:cubicBezTo>
                <a:cubicBezTo>
                  <a:pt x="3651604" y="1701684"/>
                  <a:pt x="3633428" y="1693850"/>
                  <a:pt x="3615403" y="1685865"/>
                </a:cubicBezTo>
                <a:cubicBezTo>
                  <a:pt x="3606505" y="1681606"/>
                  <a:pt x="3597074" y="1678487"/>
                  <a:pt x="3587796" y="1675065"/>
                </a:cubicBezTo>
                <a:lnTo>
                  <a:pt x="3560036" y="1664722"/>
                </a:lnTo>
                <a:lnTo>
                  <a:pt x="3532429" y="1654075"/>
                </a:lnTo>
                <a:cubicBezTo>
                  <a:pt x="3523075" y="1650880"/>
                  <a:pt x="3513568" y="1648142"/>
                  <a:pt x="3504214" y="1645100"/>
                </a:cubicBezTo>
                <a:cubicBezTo>
                  <a:pt x="3485353" y="1639320"/>
                  <a:pt x="3466796" y="1632552"/>
                  <a:pt x="3447858" y="1627152"/>
                </a:cubicBezTo>
                <a:cubicBezTo>
                  <a:pt x="3428769" y="1622284"/>
                  <a:pt x="3409756" y="1617189"/>
                  <a:pt x="3390743" y="1611941"/>
                </a:cubicBezTo>
                <a:lnTo>
                  <a:pt x="3376521" y="1607986"/>
                </a:lnTo>
                <a:cubicBezTo>
                  <a:pt x="3371730" y="1606846"/>
                  <a:pt x="3366862" y="1606009"/>
                  <a:pt x="3362071" y="1604944"/>
                </a:cubicBezTo>
                <a:lnTo>
                  <a:pt x="3333171" y="1598784"/>
                </a:lnTo>
                <a:cubicBezTo>
                  <a:pt x="3294992" y="1589049"/>
                  <a:pt x="3255673" y="1584714"/>
                  <a:pt x="3216962" y="1577337"/>
                </a:cubicBezTo>
                <a:lnTo>
                  <a:pt x="3158097" y="1570644"/>
                </a:lnTo>
                <a:cubicBezTo>
                  <a:pt x="3148286" y="1569580"/>
                  <a:pt x="3138551" y="1567907"/>
                  <a:pt x="3128664" y="1567222"/>
                </a:cubicBezTo>
                <a:lnTo>
                  <a:pt x="3099004" y="1565473"/>
                </a:lnTo>
                <a:lnTo>
                  <a:pt x="3069419" y="1563495"/>
                </a:lnTo>
                <a:cubicBezTo>
                  <a:pt x="3059532" y="1562963"/>
                  <a:pt x="3049722" y="1561594"/>
                  <a:pt x="3039759" y="1561898"/>
                </a:cubicBezTo>
                <a:cubicBezTo>
                  <a:pt x="3019833" y="1561822"/>
                  <a:pt x="2999983" y="1561518"/>
                  <a:pt x="2980133" y="1560986"/>
                </a:cubicBezTo>
                <a:lnTo>
                  <a:pt x="2965227" y="1560605"/>
                </a:lnTo>
                <a:cubicBezTo>
                  <a:pt x="2960283" y="1560529"/>
                  <a:pt x="2955264" y="1560834"/>
                  <a:pt x="2950320" y="1560910"/>
                </a:cubicBezTo>
                <a:lnTo>
                  <a:pt x="2920508" y="1561594"/>
                </a:lnTo>
                <a:cubicBezTo>
                  <a:pt x="2900658" y="1562203"/>
                  <a:pt x="2880884" y="1563571"/>
                  <a:pt x="2861110" y="1564484"/>
                </a:cubicBezTo>
                <a:cubicBezTo>
                  <a:pt x="2782167" y="1570112"/>
                  <a:pt x="2704213" y="1580912"/>
                  <a:pt x="2627400" y="1596807"/>
                </a:cubicBezTo>
                <a:cubicBezTo>
                  <a:pt x="2550738" y="1613082"/>
                  <a:pt x="2475446" y="1634833"/>
                  <a:pt x="2401827" y="1661223"/>
                </a:cubicBezTo>
                <a:cubicBezTo>
                  <a:pt x="2107730" y="1767393"/>
                  <a:pt x="1842990" y="1959883"/>
                  <a:pt x="1648219" y="2207892"/>
                </a:cubicBezTo>
                <a:lnTo>
                  <a:pt x="1630194" y="2231316"/>
                </a:lnTo>
                <a:cubicBezTo>
                  <a:pt x="1624262" y="2239225"/>
                  <a:pt x="1617721" y="2246603"/>
                  <a:pt x="1612322" y="2254816"/>
                </a:cubicBezTo>
                <a:cubicBezTo>
                  <a:pt x="1601066" y="2270940"/>
                  <a:pt x="1589582" y="2286911"/>
                  <a:pt x="1578022" y="2302882"/>
                </a:cubicBezTo>
                <a:cubicBezTo>
                  <a:pt x="1567450" y="2319461"/>
                  <a:pt x="1556651" y="2335889"/>
                  <a:pt x="1545699" y="2352316"/>
                </a:cubicBezTo>
                <a:cubicBezTo>
                  <a:pt x="1535052" y="2368896"/>
                  <a:pt x="1525545" y="2386084"/>
                  <a:pt x="1515126" y="2402815"/>
                </a:cubicBezTo>
                <a:cubicBezTo>
                  <a:pt x="1475502" y="2470807"/>
                  <a:pt x="1440442" y="2541384"/>
                  <a:pt x="1410249" y="2614014"/>
                </a:cubicBezTo>
                <a:cubicBezTo>
                  <a:pt x="1349102" y="2759199"/>
                  <a:pt x="1310772" y="2913358"/>
                  <a:pt x="1291226" y="3071624"/>
                </a:cubicBezTo>
                <a:cubicBezTo>
                  <a:pt x="1288032" y="3089649"/>
                  <a:pt x="1284457" y="3105772"/>
                  <a:pt x="1280503" y="3120070"/>
                </a:cubicBezTo>
                <a:cubicBezTo>
                  <a:pt x="1279438" y="3123645"/>
                  <a:pt x="1278449" y="3127067"/>
                  <a:pt x="1277537" y="3130413"/>
                </a:cubicBezTo>
                <a:cubicBezTo>
                  <a:pt x="1276700" y="3133760"/>
                  <a:pt x="1275787" y="3137030"/>
                  <a:pt x="1275027" y="3140148"/>
                </a:cubicBezTo>
                <a:cubicBezTo>
                  <a:pt x="1273278" y="3146461"/>
                  <a:pt x="1271453" y="3152241"/>
                  <a:pt x="1269551" y="3157640"/>
                </a:cubicBezTo>
                <a:cubicBezTo>
                  <a:pt x="1261870" y="3179315"/>
                  <a:pt x="1252820" y="3194070"/>
                  <a:pt x="1242781" y="3202892"/>
                </a:cubicBezTo>
                <a:cubicBezTo>
                  <a:pt x="1233046" y="3215669"/>
                  <a:pt x="1222322" y="3219471"/>
                  <a:pt x="1210686" y="3215897"/>
                </a:cubicBezTo>
                <a:cubicBezTo>
                  <a:pt x="1204906" y="3214071"/>
                  <a:pt x="1198898" y="3210421"/>
                  <a:pt x="1192738" y="3205021"/>
                </a:cubicBezTo>
                <a:cubicBezTo>
                  <a:pt x="1191977" y="3204337"/>
                  <a:pt x="1191217" y="3203652"/>
                  <a:pt x="1190380" y="3202968"/>
                </a:cubicBezTo>
                <a:cubicBezTo>
                  <a:pt x="1189620" y="3202435"/>
                  <a:pt x="1188859" y="3201903"/>
                  <a:pt x="1188098" y="3201371"/>
                </a:cubicBezTo>
                <a:cubicBezTo>
                  <a:pt x="1186577" y="3200306"/>
                  <a:pt x="1185056" y="3199089"/>
                  <a:pt x="1183459" y="3197872"/>
                </a:cubicBezTo>
                <a:cubicBezTo>
                  <a:pt x="1180341" y="3195362"/>
                  <a:pt x="1177223" y="3192625"/>
                  <a:pt x="1174105" y="3189506"/>
                </a:cubicBezTo>
                <a:cubicBezTo>
                  <a:pt x="1161480" y="3177186"/>
                  <a:pt x="1148399" y="3160378"/>
                  <a:pt x="1134938" y="3139844"/>
                </a:cubicBezTo>
                <a:cubicBezTo>
                  <a:pt x="1131591" y="3134672"/>
                  <a:pt x="1128245" y="3129349"/>
                  <a:pt x="1124823" y="3123721"/>
                </a:cubicBezTo>
                <a:cubicBezTo>
                  <a:pt x="1121704" y="3118169"/>
                  <a:pt x="1118662" y="3112389"/>
                  <a:pt x="1115544" y="3106381"/>
                </a:cubicBezTo>
                <a:cubicBezTo>
                  <a:pt x="1109384" y="3094440"/>
                  <a:pt x="1103147" y="3081587"/>
                  <a:pt x="1096987" y="3068126"/>
                </a:cubicBezTo>
                <a:cubicBezTo>
                  <a:pt x="1072194" y="3014204"/>
                  <a:pt x="1051812" y="2949255"/>
                  <a:pt x="1036069" y="2882405"/>
                </a:cubicBezTo>
                <a:cubicBezTo>
                  <a:pt x="1041621" y="2904688"/>
                  <a:pt x="1039263" y="2920203"/>
                  <a:pt x="1033027" y="2932676"/>
                </a:cubicBezTo>
                <a:cubicBezTo>
                  <a:pt x="1026714" y="2945072"/>
                  <a:pt x="1016447" y="2954427"/>
                  <a:pt x="1007093" y="2964086"/>
                </a:cubicBezTo>
                <a:cubicBezTo>
                  <a:pt x="997434" y="2973668"/>
                  <a:pt x="987775" y="2983403"/>
                  <a:pt x="981995" y="2996408"/>
                </a:cubicBezTo>
                <a:cubicBezTo>
                  <a:pt x="979105" y="3002873"/>
                  <a:pt x="977280" y="3010174"/>
                  <a:pt x="976899" y="3018692"/>
                </a:cubicBezTo>
                <a:cubicBezTo>
                  <a:pt x="976747" y="3022951"/>
                  <a:pt x="976899" y="3027438"/>
                  <a:pt x="977508" y="3032305"/>
                </a:cubicBezTo>
                <a:cubicBezTo>
                  <a:pt x="978345" y="3037173"/>
                  <a:pt x="979714" y="3042344"/>
                  <a:pt x="981539" y="3047896"/>
                </a:cubicBezTo>
                <a:cubicBezTo>
                  <a:pt x="955909" y="3045919"/>
                  <a:pt x="925716" y="3032761"/>
                  <a:pt x="897272" y="3007588"/>
                </a:cubicBezTo>
                <a:cubicBezTo>
                  <a:pt x="882898" y="2994963"/>
                  <a:pt x="868600" y="2979220"/>
                  <a:pt x="854683" y="2960283"/>
                </a:cubicBezTo>
                <a:cubicBezTo>
                  <a:pt x="847762" y="2950776"/>
                  <a:pt x="840917" y="2940509"/>
                  <a:pt x="834224" y="2929405"/>
                </a:cubicBezTo>
                <a:cubicBezTo>
                  <a:pt x="827988" y="2918378"/>
                  <a:pt x="822056" y="2906514"/>
                  <a:pt x="816276" y="2893813"/>
                </a:cubicBezTo>
                <a:cubicBezTo>
                  <a:pt x="792775" y="2843009"/>
                  <a:pt x="775131" y="2779049"/>
                  <a:pt x="769199" y="2702768"/>
                </a:cubicBezTo>
                <a:cubicBezTo>
                  <a:pt x="767906" y="2683755"/>
                  <a:pt x="767070" y="2663905"/>
                  <a:pt x="766765" y="2643295"/>
                </a:cubicBezTo>
                <a:cubicBezTo>
                  <a:pt x="766765" y="2622760"/>
                  <a:pt x="768439" y="2601694"/>
                  <a:pt x="770112" y="2579714"/>
                </a:cubicBezTo>
                <a:cubicBezTo>
                  <a:pt x="771024" y="2568763"/>
                  <a:pt x="772089" y="2557583"/>
                  <a:pt x="773382" y="2546251"/>
                </a:cubicBezTo>
                <a:cubicBezTo>
                  <a:pt x="774675" y="2534919"/>
                  <a:pt x="776880" y="2523663"/>
                  <a:pt x="778858" y="2512103"/>
                </a:cubicBezTo>
                <a:cubicBezTo>
                  <a:pt x="783117" y="2489059"/>
                  <a:pt x="787528" y="2465179"/>
                  <a:pt x="793764" y="2440994"/>
                </a:cubicBezTo>
                <a:cubicBezTo>
                  <a:pt x="761214" y="2535071"/>
                  <a:pt x="734519" y="2630974"/>
                  <a:pt x="713528" y="2728398"/>
                </a:cubicBezTo>
                <a:cubicBezTo>
                  <a:pt x="687366" y="2773801"/>
                  <a:pt x="661736" y="2769542"/>
                  <a:pt x="634509" y="2751214"/>
                </a:cubicBezTo>
                <a:cubicBezTo>
                  <a:pt x="607206" y="2733037"/>
                  <a:pt x="578382" y="2700182"/>
                  <a:pt x="544615" y="2692957"/>
                </a:cubicBezTo>
                <a:cubicBezTo>
                  <a:pt x="566822" y="2588080"/>
                  <a:pt x="597700" y="2485865"/>
                  <a:pt x="564389" y="2475522"/>
                </a:cubicBezTo>
                <a:cubicBezTo>
                  <a:pt x="531382" y="2465559"/>
                  <a:pt x="465292" y="2445481"/>
                  <a:pt x="432285" y="2435518"/>
                </a:cubicBezTo>
                <a:cubicBezTo>
                  <a:pt x="424527" y="2463049"/>
                  <a:pt x="414869" y="2497501"/>
                  <a:pt x="404297" y="2535452"/>
                </a:cubicBezTo>
                <a:cubicBezTo>
                  <a:pt x="399202" y="2554465"/>
                  <a:pt x="394867" y="2574619"/>
                  <a:pt x="389923" y="2595077"/>
                </a:cubicBezTo>
                <a:cubicBezTo>
                  <a:pt x="385284" y="2615611"/>
                  <a:pt x="379884" y="2636374"/>
                  <a:pt x="375625" y="2657440"/>
                </a:cubicBezTo>
                <a:cubicBezTo>
                  <a:pt x="371594" y="2678507"/>
                  <a:pt x="367564" y="2699650"/>
                  <a:pt x="363533" y="2720336"/>
                </a:cubicBezTo>
                <a:cubicBezTo>
                  <a:pt x="361555" y="2730679"/>
                  <a:pt x="359578" y="2740871"/>
                  <a:pt x="357677" y="2750909"/>
                </a:cubicBezTo>
                <a:cubicBezTo>
                  <a:pt x="355699" y="2760948"/>
                  <a:pt x="354559" y="2770987"/>
                  <a:pt x="352962" y="2780722"/>
                </a:cubicBezTo>
                <a:cubicBezTo>
                  <a:pt x="350071" y="2800192"/>
                  <a:pt x="347334" y="2818749"/>
                  <a:pt x="344748" y="2836013"/>
                </a:cubicBezTo>
                <a:cubicBezTo>
                  <a:pt x="342162" y="2853277"/>
                  <a:pt x="339728" y="2869172"/>
                  <a:pt x="338435" y="2883394"/>
                </a:cubicBezTo>
                <a:cubicBezTo>
                  <a:pt x="339728" y="2869172"/>
                  <a:pt x="341858" y="2855026"/>
                  <a:pt x="343911" y="2841032"/>
                </a:cubicBezTo>
                <a:cubicBezTo>
                  <a:pt x="345813" y="2827038"/>
                  <a:pt x="347714" y="2813349"/>
                  <a:pt x="349539" y="2800040"/>
                </a:cubicBezTo>
                <a:cubicBezTo>
                  <a:pt x="351212" y="2786730"/>
                  <a:pt x="352733" y="2773801"/>
                  <a:pt x="353950" y="2761557"/>
                </a:cubicBezTo>
                <a:cubicBezTo>
                  <a:pt x="355243" y="2749312"/>
                  <a:pt x="356916" y="2737752"/>
                  <a:pt x="357829" y="2727029"/>
                </a:cubicBezTo>
                <a:cubicBezTo>
                  <a:pt x="361632" y="2684059"/>
                  <a:pt x="358665" y="2654018"/>
                  <a:pt x="341782" y="2650367"/>
                </a:cubicBezTo>
                <a:cubicBezTo>
                  <a:pt x="308014" y="2643295"/>
                  <a:pt x="240403" y="2629073"/>
                  <a:pt x="206484" y="2622000"/>
                </a:cubicBezTo>
                <a:cubicBezTo>
                  <a:pt x="211351" y="2560625"/>
                  <a:pt x="224508" y="2492634"/>
                  <a:pt x="246107" y="2423121"/>
                </a:cubicBezTo>
                <a:cubicBezTo>
                  <a:pt x="255918" y="2388061"/>
                  <a:pt x="269151" y="2353077"/>
                  <a:pt x="282460" y="2317712"/>
                </a:cubicBezTo>
                <a:cubicBezTo>
                  <a:pt x="285807" y="2308890"/>
                  <a:pt x="289229" y="2299992"/>
                  <a:pt x="292576" y="2291170"/>
                </a:cubicBezTo>
                <a:cubicBezTo>
                  <a:pt x="295922" y="2282271"/>
                  <a:pt x="299420" y="2273449"/>
                  <a:pt x="303299" y="2264703"/>
                </a:cubicBezTo>
                <a:cubicBezTo>
                  <a:pt x="310904" y="2247211"/>
                  <a:pt x="318510" y="2229643"/>
                  <a:pt x="326115" y="2212151"/>
                </a:cubicBezTo>
                <a:cubicBezTo>
                  <a:pt x="333948" y="2194734"/>
                  <a:pt x="341021" y="2177014"/>
                  <a:pt x="349463" y="2159902"/>
                </a:cubicBezTo>
                <a:cubicBezTo>
                  <a:pt x="357677" y="2142714"/>
                  <a:pt x="365814" y="2125679"/>
                  <a:pt x="373952" y="2108643"/>
                </a:cubicBezTo>
                <a:cubicBezTo>
                  <a:pt x="382166" y="2091683"/>
                  <a:pt x="389619" y="2074571"/>
                  <a:pt x="398061" y="2058143"/>
                </a:cubicBezTo>
                <a:cubicBezTo>
                  <a:pt x="406427" y="2041640"/>
                  <a:pt x="414564" y="2025213"/>
                  <a:pt x="422474" y="2009013"/>
                </a:cubicBezTo>
                <a:cubicBezTo>
                  <a:pt x="430231" y="1992738"/>
                  <a:pt x="437913" y="1976615"/>
                  <a:pt x="445442" y="1960796"/>
                </a:cubicBezTo>
                <a:cubicBezTo>
                  <a:pt x="453275" y="1945129"/>
                  <a:pt x="460805" y="1929614"/>
                  <a:pt x="467877" y="1914251"/>
                </a:cubicBezTo>
                <a:cubicBezTo>
                  <a:pt x="474950" y="1898889"/>
                  <a:pt x="481643" y="1883754"/>
                  <a:pt x="487879" y="1868772"/>
                </a:cubicBezTo>
                <a:cubicBezTo>
                  <a:pt x="494192" y="1853865"/>
                  <a:pt x="500656" y="1839491"/>
                  <a:pt x="506284" y="1825117"/>
                </a:cubicBezTo>
                <a:lnTo>
                  <a:pt x="416085" y="1774390"/>
                </a:lnTo>
                <a:cubicBezTo>
                  <a:pt x="406503" y="1787167"/>
                  <a:pt x="396464" y="1800248"/>
                  <a:pt x="387185" y="1814318"/>
                </a:cubicBezTo>
                <a:cubicBezTo>
                  <a:pt x="377983" y="1828464"/>
                  <a:pt x="368781" y="1843066"/>
                  <a:pt x="359654" y="1858200"/>
                </a:cubicBezTo>
                <a:cubicBezTo>
                  <a:pt x="350528" y="1873335"/>
                  <a:pt x="341401" y="1888850"/>
                  <a:pt x="332351" y="1904821"/>
                </a:cubicBezTo>
                <a:cubicBezTo>
                  <a:pt x="323529" y="1920868"/>
                  <a:pt x="315315" y="1937600"/>
                  <a:pt x="306873" y="1954559"/>
                </a:cubicBezTo>
                <a:cubicBezTo>
                  <a:pt x="298508" y="1971519"/>
                  <a:pt x="290218" y="1988783"/>
                  <a:pt x="282004" y="2006275"/>
                </a:cubicBezTo>
                <a:cubicBezTo>
                  <a:pt x="273714" y="2023692"/>
                  <a:pt x="266718" y="2041944"/>
                  <a:pt x="259112" y="2060045"/>
                </a:cubicBezTo>
                <a:cubicBezTo>
                  <a:pt x="251811" y="2078297"/>
                  <a:pt x="244434" y="2096626"/>
                  <a:pt x="237057" y="2115031"/>
                </a:cubicBezTo>
                <a:cubicBezTo>
                  <a:pt x="229604" y="2133360"/>
                  <a:pt x="223748" y="2152449"/>
                  <a:pt x="217131" y="2171158"/>
                </a:cubicBezTo>
                <a:cubicBezTo>
                  <a:pt x="210819" y="2190019"/>
                  <a:pt x="204506" y="2208804"/>
                  <a:pt x="198194" y="2227589"/>
                </a:cubicBezTo>
                <a:cubicBezTo>
                  <a:pt x="194924" y="2236944"/>
                  <a:pt x="192110" y="2246451"/>
                  <a:pt x="189448" y="2255957"/>
                </a:cubicBezTo>
                <a:cubicBezTo>
                  <a:pt x="186710" y="2265464"/>
                  <a:pt x="183972" y="2274894"/>
                  <a:pt x="181310" y="2284325"/>
                </a:cubicBezTo>
                <a:cubicBezTo>
                  <a:pt x="170587" y="2322047"/>
                  <a:pt x="159635" y="2359161"/>
                  <a:pt x="151345" y="2395971"/>
                </a:cubicBezTo>
                <a:cubicBezTo>
                  <a:pt x="132712" y="2468981"/>
                  <a:pt x="119023" y="2538950"/>
                  <a:pt x="105257" y="2600781"/>
                </a:cubicBezTo>
                <a:cubicBezTo>
                  <a:pt x="101987" y="2535299"/>
                  <a:pt x="93165" y="2500087"/>
                  <a:pt x="75749" y="2479096"/>
                </a:cubicBezTo>
                <a:cubicBezTo>
                  <a:pt x="58561" y="2458106"/>
                  <a:pt x="33463" y="2451565"/>
                  <a:pt x="0" y="2443047"/>
                </a:cubicBezTo>
                <a:cubicBezTo>
                  <a:pt x="4259" y="2418482"/>
                  <a:pt x="9507" y="2394069"/>
                  <a:pt x="15058" y="2369808"/>
                </a:cubicBezTo>
                <a:cubicBezTo>
                  <a:pt x="17872" y="2357640"/>
                  <a:pt x="20762" y="2345547"/>
                  <a:pt x="23805" y="2333455"/>
                </a:cubicBezTo>
                <a:lnTo>
                  <a:pt x="28444" y="2315354"/>
                </a:lnTo>
                <a:lnTo>
                  <a:pt x="33844" y="2297482"/>
                </a:lnTo>
                <a:cubicBezTo>
                  <a:pt x="41145" y="2273677"/>
                  <a:pt x="48902" y="2249949"/>
                  <a:pt x="56888" y="2226372"/>
                </a:cubicBezTo>
                <a:cubicBezTo>
                  <a:pt x="60994" y="2214584"/>
                  <a:pt x="64797" y="2202720"/>
                  <a:pt x="69360" y="2191160"/>
                </a:cubicBezTo>
                <a:lnTo>
                  <a:pt x="83278" y="2156404"/>
                </a:lnTo>
                <a:cubicBezTo>
                  <a:pt x="92708" y="2133284"/>
                  <a:pt x="102291" y="2110316"/>
                  <a:pt x="112102" y="2087424"/>
                </a:cubicBezTo>
                <a:cubicBezTo>
                  <a:pt x="122217" y="2064684"/>
                  <a:pt x="133245" y="2042325"/>
                  <a:pt x="143892" y="2019813"/>
                </a:cubicBezTo>
                <a:lnTo>
                  <a:pt x="160091" y="1986197"/>
                </a:lnTo>
                <a:lnTo>
                  <a:pt x="168229" y="1969390"/>
                </a:lnTo>
                <a:lnTo>
                  <a:pt x="176899" y="1952886"/>
                </a:lnTo>
                <a:lnTo>
                  <a:pt x="211579" y="1886948"/>
                </a:lnTo>
                <a:cubicBezTo>
                  <a:pt x="217435" y="1875997"/>
                  <a:pt x="222911" y="1864893"/>
                  <a:pt x="228919" y="1854018"/>
                </a:cubicBezTo>
                <a:lnTo>
                  <a:pt x="247020" y="1821543"/>
                </a:lnTo>
                <a:cubicBezTo>
                  <a:pt x="259036" y="1799868"/>
                  <a:pt x="270824" y="1778117"/>
                  <a:pt x="282460" y="1756289"/>
                </a:cubicBezTo>
                <a:cubicBezTo>
                  <a:pt x="294477" y="1734691"/>
                  <a:pt x="306797" y="1713244"/>
                  <a:pt x="318586" y="1691416"/>
                </a:cubicBezTo>
                <a:lnTo>
                  <a:pt x="336078" y="1658638"/>
                </a:lnTo>
                <a:lnTo>
                  <a:pt x="344672" y="1642210"/>
                </a:lnTo>
                <a:lnTo>
                  <a:pt x="353646" y="1625935"/>
                </a:lnTo>
                <a:cubicBezTo>
                  <a:pt x="377679" y="1582661"/>
                  <a:pt x="399126" y="1537561"/>
                  <a:pt x="421789" y="1492842"/>
                </a:cubicBezTo>
                <a:cubicBezTo>
                  <a:pt x="432817" y="1470255"/>
                  <a:pt x="443388" y="1447363"/>
                  <a:pt x="453503" y="1423862"/>
                </a:cubicBezTo>
                <a:cubicBezTo>
                  <a:pt x="464151" y="1400818"/>
                  <a:pt x="474494" y="1377394"/>
                  <a:pt x="484229" y="1353361"/>
                </a:cubicBezTo>
                <a:lnTo>
                  <a:pt x="454340" y="1393669"/>
                </a:lnTo>
                <a:lnTo>
                  <a:pt x="439510" y="1413899"/>
                </a:lnTo>
                <a:lnTo>
                  <a:pt x="425288" y="1434586"/>
                </a:lnTo>
                <a:cubicBezTo>
                  <a:pt x="406427" y="1462269"/>
                  <a:pt x="387490" y="1489800"/>
                  <a:pt x="368933" y="1517712"/>
                </a:cubicBezTo>
                <a:lnTo>
                  <a:pt x="315696" y="1602891"/>
                </a:lnTo>
                <a:cubicBezTo>
                  <a:pt x="306721" y="1617037"/>
                  <a:pt x="298432" y="1631563"/>
                  <a:pt x="290142" y="1646089"/>
                </a:cubicBezTo>
                <a:lnTo>
                  <a:pt x="265273" y="1689743"/>
                </a:lnTo>
                <a:cubicBezTo>
                  <a:pt x="264132" y="1669894"/>
                  <a:pt x="264968" y="1649131"/>
                  <a:pt x="267554" y="1627608"/>
                </a:cubicBezTo>
                <a:cubicBezTo>
                  <a:pt x="268923" y="1616885"/>
                  <a:pt x="270444" y="1605781"/>
                  <a:pt x="272878" y="1594753"/>
                </a:cubicBezTo>
                <a:cubicBezTo>
                  <a:pt x="275311" y="1583802"/>
                  <a:pt x="278202" y="1572622"/>
                  <a:pt x="281472" y="1561290"/>
                </a:cubicBezTo>
                <a:cubicBezTo>
                  <a:pt x="288012" y="1538626"/>
                  <a:pt x="296150" y="1515354"/>
                  <a:pt x="305733" y="1491473"/>
                </a:cubicBezTo>
                <a:cubicBezTo>
                  <a:pt x="310372" y="1479457"/>
                  <a:pt x="315848" y="1467669"/>
                  <a:pt x="321780" y="1455729"/>
                </a:cubicBezTo>
                <a:cubicBezTo>
                  <a:pt x="327636" y="1443788"/>
                  <a:pt x="333796" y="1431772"/>
                  <a:pt x="340261" y="1419603"/>
                </a:cubicBezTo>
                <a:cubicBezTo>
                  <a:pt x="391672" y="1322180"/>
                  <a:pt x="467421" y="1221942"/>
                  <a:pt x="554806" y="1127104"/>
                </a:cubicBezTo>
                <a:cubicBezTo>
                  <a:pt x="642191" y="1032038"/>
                  <a:pt x="741668" y="943132"/>
                  <a:pt x="838559" y="862440"/>
                </a:cubicBezTo>
                <a:cubicBezTo>
                  <a:pt x="935831" y="781976"/>
                  <a:pt x="1030441" y="709497"/>
                  <a:pt x="1108471" y="642267"/>
                </a:cubicBezTo>
                <a:cubicBezTo>
                  <a:pt x="1124746" y="628577"/>
                  <a:pt x="1141098" y="614812"/>
                  <a:pt x="1157449" y="600970"/>
                </a:cubicBezTo>
                <a:cubicBezTo>
                  <a:pt x="1174105" y="587509"/>
                  <a:pt x="1191065" y="574275"/>
                  <a:pt x="1208100" y="560966"/>
                </a:cubicBezTo>
                <a:cubicBezTo>
                  <a:pt x="1225060" y="547505"/>
                  <a:pt x="1242476" y="534652"/>
                  <a:pt x="1260045" y="521875"/>
                </a:cubicBezTo>
                <a:cubicBezTo>
                  <a:pt x="1277689" y="509174"/>
                  <a:pt x="1295181" y="496017"/>
                  <a:pt x="1313358" y="483772"/>
                </a:cubicBezTo>
                <a:cubicBezTo>
                  <a:pt x="1385380" y="433806"/>
                  <a:pt x="1461280" y="387413"/>
                  <a:pt x="1539995" y="343759"/>
                </a:cubicBezTo>
                <a:cubicBezTo>
                  <a:pt x="1618862" y="300485"/>
                  <a:pt x="1700999" y="261166"/>
                  <a:pt x="1785418" y="225040"/>
                </a:cubicBezTo>
                <a:cubicBezTo>
                  <a:pt x="1869989" y="189296"/>
                  <a:pt x="1957298" y="157810"/>
                  <a:pt x="2046355" y="129974"/>
                </a:cubicBezTo>
                <a:cubicBezTo>
                  <a:pt x="2135489" y="102291"/>
                  <a:pt x="2226753" y="79475"/>
                  <a:pt x="2319157" y="60234"/>
                </a:cubicBezTo>
                <a:cubicBezTo>
                  <a:pt x="2411638" y="41145"/>
                  <a:pt x="2505487" y="27303"/>
                  <a:pt x="2599869" y="16884"/>
                </a:cubicBezTo>
                <a:cubicBezTo>
                  <a:pt x="2694326" y="6541"/>
                  <a:pt x="2789392" y="1749"/>
                  <a:pt x="2884535" y="7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F1C-D791-4483-AA2A-96A9C37D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A740-27EE-4A4B-8D21-0D523C23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45BB-2F79-4A77-8EAA-96D4781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7D6-3605-43CD-A6A0-B3CBB30D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7357-D3F3-4992-86F9-8608A52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37757-D522-4775-B1D5-1E267BA118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17125" cy="6858000"/>
          </a:xfrm>
          <a:custGeom>
            <a:avLst/>
            <a:gdLst>
              <a:gd name="connsiteX0" fmla="*/ 0 w 6717125"/>
              <a:gd name="connsiteY0" fmla="*/ 0 h 6858000"/>
              <a:gd name="connsiteX1" fmla="*/ 4825079 w 6717125"/>
              <a:gd name="connsiteY1" fmla="*/ 0 h 6858000"/>
              <a:gd name="connsiteX2" fmla="*/ 6717125 w 6717125"/>
              <a:gd name="connsiteY2" fmla="*/ 3429000 h 6858000"/>
              <a:gd name="connsiteX3" fmla="*/ 4825079 w 6717125"/>
              <a:gd name="connsiteY3" fmla="*/ 6858000 h 6858000"/>
              <a:gd name="connsiteX4" fmla="*/ 0 w 671712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7125" h="6858000">
                <a:moveTo>
                  <a:pt x="0" y="0"/>
                </a:moveTo>
                <a:lnTo>
                  <a:pt x="4825079" y="0"/>
                </a:lnTo>
                <a:lnTo>
                  <a:pt x="6717125" y="3429000"/>
                </a:lnTo>
                <a:lnTo>
                  <a:pt x="48250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1B6325-2633-494B-B32D-9F18A3CCFC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272" y="1174433"/>
            <a:ext cx="1552765" cy="1552765"/>
          </a:xfrm>
          <a:custGeom>
            <a:avLst/>
            <a:gdLst>
              <a:gd name="connsiteX0" fmla="*/ 776383 w 1552765"/>
              <a:gd name="connsiteY0" fmla="*/ 0 h 1552765"/>
              <a:gd name="connsiteX1" fmla="*/ 1552765 w 1552765"/>
              <a:gd name="connsiteY1" fmla="*/ 776383 h 1552765"/>
              <a:gd name="connsiteX2" fmla="*/ 776383 w 1552765"/>
              <a:gd name="connsiteY2" fmla="*/ 1552765 h 1552765"/>
              <a:gd name="connsiteX3" fmla="*/ 0 w 1552765"/>
              <a:gd name="connsiteY3" fmla="*/ 776382 h 1552765"/>
              <a:gd name="connsiteX4" fmla="*/ 776383 w 1552765"/>
              <a:gd name="connsiteY4" fmla="*/ 0 h 155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765" h="1552765">
                <a:moveTo>
                  <a:pt x="776383" y="0"/>
                </a:moveTo>
                <a:cubicBezTo>
                  <a:pt x="1205167" y="0"/>
                  <a:pt x="1552765" y="347598"/>
                  <a:pt x="1552765" y="776383"/>
                </a:cubicBezTo>
                <a:cubicBezTo>
                  <a:pt x="1552765" y="1205167"/>
                  <a:pt x="1205167" y="1552765"/>
                  <a:pt x="776383" y="1552765"/>
                </a:cubicBezTo>
                <a:cubicBezTo>
                  <a:pt x="347598" y="1552765"/>
                  <a:pt x="0" y="1205167"/>
                  <a:pt x="0" y="776382"/>
                </a:cubicBezTo>
                <a:cubicBezTo>
                  <a:pt x="0" y="347598"/>
                  <a:pt x="347598" y="0"/>
                  <a:pt x="776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D9DC60-CABD-4247-93C2-B6EB63908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16716" y="2106073"/>
            <a:ext cx="3882009" cy="3882009"/>
          </a:xfrm>
          <a:custGeom>
            <a:avLst/>
            <a:gdLst>
              <a:gd name="connsiteX0" fmla="*/ 1941004 w 3882009"/>
              <a:gd name="connsiteY0" fmla="*/ 0 h 3882009"/>
              <a:gd name="connsiteX1" fmla="*/ 3882009 w 3882009"/>
              <a:gd name="connsiteY1" fmla="*/ 1941004 h 3882009"/>
              <a:gd name="connsiteX2" fmla="*/ 1941004 w 3882009"/>
              <a:gd name="connsiteY2" fmla="*/ 3882009 h 3882009"/>
              <a:gd name="connsiteX3" fmla="*/ 0 w 3882009"/>
              <a:gd name="connsiteY3" fmla="*/ 1941005 h 3882009"/>
              <a:gd name="connsiteX4" fmla="*/ 1941004 w 3882009"/>
              <a:gd name="connsiteY4" fmla="*/ 0 h 388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2009" h="3882009">
                <a:moveTo>
                  <a:pt x="1941004" y="0"/>
                </a:moveTo>
                <a:cubicBezTo>
                  <a:pt x="3012991" y="0"/>
                  <a:pt x="3882009" y="869018"/>
                  <a:pt x="3882009" y="1941004"/>
                </a:cubicBezTo>
                <a:cubicBezTo>
                  <a:pt x="3882009" y="3012992"/>
                  <a:pt x="3012991" y="3882009"/>
                  <a:pt x="1941004" y="3882009"/>
                </a:cubicBezTo>
                <a:cubicBezTo>
                  <a:pt x="869017" y="3882009"/>
                  <a:pt x="0" y="3012992"/>
                  <a:pt x="0" y="1941005"/>
                </a:cubicBezTo>
                <a:cubicBezTo>
                  <a:pt x="0" y="869018"/>
                  <a:pt x="869017" y="0"/>
                  <a:pt x="19410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8F7FB409-3D93-46D3-9EB0-557B5D15A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709" y="2370778"/>
            <a:ext cx="10625058" cy="4190071"/>
          </a:xfrm>
          <a:custGeom>
            <a:avLst/>
            <a:gdLst>
              <a:gd name="connsiteX0" fmla="*/ 8353222 w 10625058"/>
              <a:gd name="connsiteY0" fmla="*/ 3183761 h 4190071"/>
              <a:gd name="connsiteX1" fmla="*/ 8638769 w 10625058"/>
              <a:gd name="connsiteY1" fmla="*/ 3208166 h 4190071"/>
              <a:gd name="connsiteX2" fmla="*/ 8921829 w 10625058"/>
              <a:gd name="connsiteY2" fmla="*/ 3321036 h 4190071"/>
              <a:gd name="connsiteX3" fmla="*/ 9111846 w 10625058"/>
              <a:gd name="connsiteY3" fmla="*/ 3485687 h 4190071"/>
              <a:gd name="connsiteX4" fmla="*/ 9139140 w 10625058"/>
              <a:gd name="connsiteY4" fmla="*/ 3656518 h 4190071"/>
              <a:gd name="connsiteX5" fmla="*/ 8999056 w 10625058"/>
              <a:gd name="connsiteY5" fmla="*/ 3803185 h 4190071"/>
              <a:gd name="connsiteX6" fmla="*/ 8742408 w 10625058"/>
              <a:gd name="connsiteY6" fmla="*/ 3654993 h 4190071"/>
              <a:gd name="connsiteX7" fmla="*/ 8819957 w 10625058"/>
              <a:gd name="connsiteY7" fmla="*/ 3548624 h 4190071"/>
              <a:gd name="connsiteX8" fmla="*/ 8715435 w 10625058"/>
              <a:gd name="connsiteY8" fmla="*/ 3434308 h 4190071"/>
              <a:gd name="connsiteX9" fmla="*/ 8529833 w 10625058"/>
              <a:gd name="connsiteY9" fmla="*/ 3372334 h 4190071"/>
              <a:gd name="connsiteX10" fmla="*/ 8374094 w 10625058"/>
              <a:gd name="connsiteY10" fmla="*/ 3401474 h 4190071"/>
              <a:gd name="connsiteX11" fmla="*/ 8334677 w 10625058"/>
              <a:gd name="connsiteY11" fmla="*/ 3494437 h 4190071"/>
              <a:gd name="connsiteX12" fmla="*/ 8438717 w 10625058"/>
              <a:gd name="connsiteY12" fmla="*/ 3641988 h 4190071"/>
              <a:gd name="connsiteX13" fmla="*/ 8596302 w 10625058"/>
              <a:gd name="connsiteY13" fmla="*/ 3918705 h 4190071"/>
              <a:gd name="connsiteX14" fmla="*/ 8456378 w 10625058"/>
              <a:gd name="connsiteY14" fmla="*/ 4114021 h 4190071"/>
              <a:gd name="connsiteX15" fmla="*/ 8083488 w 10625058"/>
              <a:gd name="connsiteY15" fmla="*/ 4186913 h 4190071"/>
              <a:gd name="connsiteX16" fmla="*/ 7663314 w 10625058"/>
              <a:gd name="connsiteY16" fmla="*/ 4048755 h 4190071"/>
              <a:gd name="connsiteX17" fmla="*/ 7453548 w 10625058"/>
              <a:gd name="connsiteY17" fmla="*/ 3867809 h 4190071"/>
              <a:gd name="connsiteX18" fmla="*/ 7415898 w 10625058"/>
              <a:gd name="connsiteY18" fmla="*/ 3682207 h 4190071"/>
              <a:gd name="connsiteX19" fmla="*/ 7563448 w 10625058"/>
              <a:gd name="connsiteY19" fmla="*/ 3526307 h 4190071"/>
              <a:gd name="connsiteX20" fmla="*/ 7820899 w 10625058"/>
              <a:gd name="connsiteY20" fmla="*/ 3674982 h 4190071"/>
              <a:gd name="connsiteX21" fmla="*/ 7863527 w 10625058"/>
              <a:gd name="connsiteY21" fmla="*/ 3933958 h 4190071"/>
              <a:gd name="connsiteX22" fmla="*/ 8043188 w 10625058"/>
              <a:gd name="connsiteY22" fmla="*/ 3995370 h 4190071"/>
              <a:gd name="connsiteX23" fmla="*/ 8197242 w 10625058"/>
              <a:gd name="connsiteY23" fmla="*/ 3966230 h 4190071"/>
              <a:gd name="connsiteX24" fmla="*/ 8256245 w 10625058"/>
              <a:gd name="connsiteY24" fmla="*/ 3873428 h 4190071"/>
              <a:gd name="connsiteX25" fmla="*/ 8152607 w 10625058"/>
              <a:gd name="connsiteY25" fmla="*/ 3720258 h 4190071"/>
              <a:gd name="connsiteX26" fmla="*/ 8025447 w 10625058"/>
              <a:gd name="connsiteY26" fmla="*/ 3550070 h 4190071"/>
              <a:gd name="connsiteX27" fmla="*/ 8118409 w 10625058"/>
              <a:gd name="connsiteY27" fmla="*/ 3252800 h 4190071"/>
              <a:gd name="connsiteX28" fmla="*/ 8353222 w 10625058"/>
              <a:gd name="connsiteY28" fmla="*/ 3183761 h 4190071"/>
              <a:gd name="connsiteX29" fmla="*/ 4281773 w 10625058"/>
              <a:gd name="connsiteY29" fmla="*/ 3022804 h 4190071"/>
              <a:gd name="connsiteX30" fmla="*/ 4065264 w 10625058"/>
              <a:gd name="connsiteY30" fmla="*/ 3091762 h 4190071"/>
              <a:gd name="connsiteX31" fmla="*/ 3946615 w 10625058"/>
              <a:gd name="connsiteY31" fmla="*/ 3213303 h 4190071"/>
              <a:gd name="connsiteX32" fmla="*/ 4013326 w 10625058"/>
              <a:gd name="connsiteY32" fmla="*/ 3326254 h 4190071"/>
              <a:gd name="connsiteX33" fmla="*/ 4146827 w 10625058"/>
              <a:gd name="connsiteY33" fmla="*/ 3368319 h 4190071"/>
              <a:gd name="connsiteX34" fmla="*/ 4285787 w 10625058"/>
              <a:gd name="connsiteY34" fmla="*/ 3363984 h 4190071"/>
              <a:gd name="connsiteX35" fmla="*/ 4386376 w 10625058"/>
              <a:gd name="connsiteY35" fmla="*/ 3306345 h 4190071"/>
              <a:gd name="connsiteX36" fmla="*/ 4531197 w 10625058"/>
              <a:gd name="connsiteY36" fmla="*/ 3168267 h 4190071"/>
              <a:gd name="connsiteX37" fmla="*/ 4471309 w 10625058"/>
              <a:gd name="connsiteY37" fmla="*/ 3054915 h 4190071"/>
              <a:gd name="connsiteX38" fmla="*/ 4281773 w 10625058"/>
              <a:gd name="connsiteY38" fmla="*/ 3022804 h 4190071"/>
              <a:gd name="connsiteX39" fmla="*/ 4245498 w 10625058"/>
              <a:gd name="connsiteY39" fmla="*/ 2840252 h 4190071"/>
              <a:gd name="connsiteX40" fmla="*/ 4398176 w 10625058"/>
              <a:gd name="connsiteY40" fmla="*/ 2850849 h 4190071"/>
              <a:gd name="connsiteX41" fmla="*/ 4669916 w 10625058"/>
              <a:gd name="connsiteY41" fmla="*/ 2943168 h 4190071"/>
              <a:gd name="connsiteX42" fmla="*/ 4828064 w 10625058"/>
              <a:gd name="connsiteY42" fmla="*/ 3104526 h 4190071"/>
              <a:gd name="connsiteX43" fmla="*/ 4801973 w 10625058"/>
              <a:gd name="connsiteY43" fmla="*/ 3290691 h 4190071"/>
              <a:gd name="connsiteX44" fmla="*/ 4594696 w 10625058"/>
              <a:gd name="connsiteY44" fmla="*/ 3471396 h 4190071"/>
              <a:gd name="connsiteX45" fmla="*/ 4504223 w 10625058"/>
              <a:gd name="connsiteY45" fmla="*/ 3523175 h 4190071"/>
              <a:gd name="connsiteX46" fmla="*/ 3865936 w 10625058"/>
              <a:gd name="connsiteY46" fmla="*/ 3710704 h 4190071"/>
              <a:gd name="connsiteX47" fmla="*/ 3239448 w 10625058"/>
              <a:gd name="connsiteY47" fmla="*/ 3564759 h 4190071"/>
              <a:gd name="connsiteX48" fmla="*/ 3177875 w 10625058"/>
              <a:gd name="connsiteY48" fmla="*/ 3530159 h 4190071"/>
              <a:gd name="connsiteX49" fmla="*/ 3381540 w 10625058"/>
              <a:gd name="connsiteY49" fmla="*/ 3413515 h 4190071"/>
              <a:gd name="connsiteX50" fmla="*/ 3437173 w 10625058"/>
              <a:gd name="connsiteY50" fmla="*/ 3444663 h 4190071"/>
              <a:gd name="connsiteX51" fmla="*/ 4085414 w 10625058"/>
              <a:gd name="connsiteY51" fmla="*/ 3474848 h 4190071"/>
              <a:gd name="connsiteX52" fmla="*/ 3765749 w 10625058"/>
              <a:gd name="connsiteY52" fmla="*/ 3398182 h 4190071"/>
              <a:gd name="connsiteX53" fmla="*/ 3613382 w 10625058"/>
              <a:gd name="connsiteY53" fmla="*/ 3181352 h 4190071"/>
              <a:gd name="connsiteX54" fmla="*/ 3816324 w 10625058"/>
              <a:gd name="connsiteY54" fmla="*/ 2950955 h 4190071"/>
              <a:gd name="connsiteX55" fmla="*/ 4091676 w 10625058"/>
              <a:gd name="connsiteY55" fmla="*/ 2854702 h 4190071"/>
              <a:gd name="connsiteX56" fmla="*/ 4245498 w 10625058"/>
              <a:gd name="connsiteY56" fmla="*/ 2840252 h 4190071"/>
              <a:gd name="connsiteX57" fmla="*/ 7473698 w 10625058"/>
              <a:gd name="connsiteY57" fmla="*/ 2504129 h 4190071"/>
              <a:gd name="connsiteX58" fmla="*/ 8306820 w 10625058"/>
              <a:gd name="connsiteY58" fmla="*/ 2985315 h 4190071"/>
              <a:gd name="connsiteX59" fmla="*/ 8101470 w 10625058"/>
              <a:gd name="connsiteY59" fmla="*/ 3102922 h 4190071"/>
              <a:gd name="connsiteX60" fmla="*/ 7524915 w 10625058"/>
              <a:gd name="connsiteY60" fmla="*/ 2770009 h 4190071"/>
              <a:gd name="connsiteX61" fmla="*/ 7231660 w 10625058"/>
              <a:gd name="connsiteY61" fmla="*/ 2938031 h 4190071"/>
              <a:gd name="connsiteX62" fmla="*/ 7724405 w 10625058"/>
              <a:gd name="connsiteY62" fmla="*/ 3222535 h 4190071"/>
              <a:gd name="connsiteX63" fmla="*/ 7525798 w 10625058"/>
              <a:gd name="connsiteY63" fmla="*/ 3336369 h 4190071"/>
              <a:gd name="connsiteX64" fmla="*/ 7033053 w 10625058"/>
              <a:gd name="connsiteY64" fmla="*/ 3051785 h 4190071"/>
              <a:gd name="connsiteX65" fmla="*/ 6703433 w 10625058"/>
              <a:gd name="connsiteY65" fmla="*/ 3240598 h 4190071"/>
              <a:gd name="connsiteX66" fmla="*/ 7281673 w 10625058"/>
              <a:gd name="connsiteY66" fmla="*/ 3574553 h 4190071"/>
              <a:gd name="connsiteX67" fmla="*/ 7078009 w 10625058"/>
              <a:gd name="connsiteY67" fmla="*/ 3691197 h 4190071"/>
              <a:gd name="connsiteX68" fmla="*/ 6243120 w 10625058"/>
              <a:gd name="connsiteY68" fmla="*/ 3209049 h 4190071"/>
              <a:gd name="connsiteX69" fmla="*/ 3118068 w 10625058"/>
              <a:gd name="connsiteY69" fmla="*/ 2274535 h 4190071"/>
              <a:gd name="connsiteX70" fmla="*/ 3816406 w 10625058"/>
              <a:gd name="connsiteY70" fmla="*/ 2467844 h 4190071"/>
              <a:gd name="connsiteX71" fmla="*/ 3842897 w 10625058"/>
              <a:gd name="connsiteY71" fmla="*/ 2483177 h 4190071"/>
              <a:gd name="connsiteX72" fmla="*/ 2610713 w 10625058"/>
              <a:gd name="connsiteY72" fmla="*/ 3188979 h 4190071"/>
              <a:gd name="connsiteX73" fmla="*/ 2363538 w 10625058"/>
              <a:gd name="connsiteY73" fmla="*/ 3046245 h 4190071"/>
              <a:gd name="connsiteX74" fmla="*/ 3305035 w 10625058"/>
              <a:gd name="connsiteY74" fmla="*/ 2506939 h 4190071"/>
              <a:gd name="connsiteX75" fmla="*/ 2919462 w 10625058"/>
              <a:gd name="connsiteY75" fmla="*/ 2388289 h 4190071"/>
              <a:gd name="connsiteX76" fmla="*/ 9960619 w 10625058"/>
              <a:gd name="connsiteY76" fmla="*/ 2003762 h 4190071"/>
              <a:gd name="connsiteX77" fmla="*/ 9574321 w 10625058"/>
              <a:gd name="connsiteY77" fmla="*/ 2225007 h 4190071"/>
              <a:gd name="connsiteX78" fmla="*/ 9803596 w 10625058"/>
              <a:gd name="connsiteY78" fmla="*/ 2357385 h 4190071"/>
              <a:gd name="connsiteX79" fmla="*/ 10006217 w 10625058"/>
              <a:gd name="connsiteY79" fmla="*/ 2419922 h 4190071"/>
              <a:gd name="connsiteX80" fmla="*/ 10194870 w 10625058"/>
              <a:gd name="connsiteY80" fmla="*/ 2373361 h 4190071"/>
              <a:gd name="connsiteX81" fmla="*/ 10287189 w 10625058"/>
              <a:gd name="connsiteY81" fmla="*/ 2258483 h 4190071"/>
              <a:gd name="connsiteX82" fmla="*/ 10195833 w 10625058"/>
              <a:gd name="connsiteY82" fmla="*/ 2139592 h 4190071"/>
              <a:gd name="connsiteX83" fmla="*/ 6286681 w 10625058"/>
              <a:gd name="connsiteY83" fmla="*/ 1983648 h 4190071"/>
              <a:gd name="connsiteX84" fmla="*/ 6478735 w 10625058"/>
              <a:gd name="connsiteY84" fmla="*/ 1993322 h 4190071"/>
              <a:gd name="connsiteX85" fmla="*/ 6824251 w 10625058"/>
              <a:gd name="connsiteY85" fmla="*/ 2109724 h 4190071"/>
              <a:gd name="connsiteX86" fmla="*/ 7057458 w 10625058"/>
              <a:gd name="connsiteY86" fmla="*/ 2375685 h 4190071"/>
              <a:gd name="connsiteX87" fmla="*/ 6889357 w 10625058"/>
              <a:gd name="connsiteY87" fmla="*/ 2647104 h 4190071"/>
              <a:gd name="connsiteX88" fmla="*/ 6632708 w 10625058"/>
              <a:gd name="connsiteY88" fmla="*/ 2498911 h 4190071"/>
              <a:gd name="connsiteX89" fmla="*/ 6738435 w 10625058"/>
              <a:gd name="connsiteY89" fmla="*/ 2361155 h 4190071"/>
              <a:gd name="connsiteX90" fmla="*/ 6616332 w 10625058"/>
              <a:gd name="connsiteY90" fmla="*/ 2228857 h 4190071"/>
              <a:gd name="connsiteX91" fmla="*/ 6333432 w 10625058"/>
              <a:gd name="connsiteY91" fmla="*/ 2170013 h 4190071"/>
              <a:gd name="connsiteX92" fmla="*/ 5986150 w 10625058"/>
              <a:gd name="connsiteY92" fmla="*/ 2293641 h 4190071"/>
              <a:gd name="connsiteX93" fmla="*/ 5893189 w 10625058"/>
              <a:gd name="connsiteY93" fmla="*/ 2346865 h 4190071"/>
              <a:gd name="connsiteX94" fmla="*/ 5662792 w 10625058"/>
              <a:gd name="connsiteY94" fmla="*/ 2549245 h 4190071"/>
              <a:gd name="connsiteX95" fmla="*/ 5763540 w 10625058"/>
              <a:gd name="connsiteY95" fmla="*/ 2713413 h 4190071"/>
              <a:gd name="connsiteX96" fmla="*/ 5994660 w 10625058"/>
              <a:gd name="connsiteY96" fmla="*/ 2785182 h 4190071"/>
              <a:gd name="connsiteX97" fmla="*/ 6227867 w 10625058"/>
              <a:gd name="connsiteY97" fmla="*/ 2728827 h 4190071"/>
              <a:gd name="connsiteX98" fmla="*/ 6484595 w 10625058"/>
              <a:gd name="connsiteY98" fmla="*/ 2877019 h 4190071"/>
              <a:gd name="connsiteX99" fmla="*/ 6023480 w 10625058"/>
              <a:gd name="connsiteY99" fmla="*/ 2970463 h 4190071"/>
              <a:gd name="connsiteX100" fmla="*/ 5556504 w 10625058"/>
              <a:gd name="connsiteY100" fmla="*/ 2832064 h 4190071"/>
              <a:gd name="connsiteX101" fmla="*/ 5339032 w 10625058"/>
              <a:gd name="connsiteY101" fmla="*/ 2523235 h 4190071"/>
              <a:gd name="connsiteX102" fmla="*/ 5639110 w 10625058"/>
              <a:gd name="connsiteY102" fmla="*/ 2193374 h 4190071"/>
              <a:gd name="connsiteX103" fmla="*/ 5714330 w 10625058"/>
              <a:gd name="connsiteY103" fmla="*/ 2150265 h 4190071"/>
              <a:gd name="connsiteX104" fmla="*/ 6090351 w 10625058"/>
              <a:gd name="connsiteY104" fmla="*/ 2007692 h 4190071"/>
              <a:gd name="connsiteX105" fmla="*/ 6286681 w 10625058"/>
              <a:gd name="connsiteY105" fmla="*/ 1983648 h 4190071"/>
              <a:gd name="connsiteX106" fmla="*/ 2329732 w 10625058"/>
              <a:gd name="connsiteY106" fmla="*/ 1861223 h 4190071"/>
              <a:gd name="connsiteX107" fmla="*/ 2277079 w 10625058"/>
              <a:gd name="connsiteY107" fmla="*/ 1864235 h 4190071"/>
              <a:gd name="connsiteX108" fmla="*/ 2025328 w 10625058"/>
              <a:gd name="connsiteY108" fmla="*/ 1957758 h 4190071"/>
              <a:gd name="connsiteX109" fmla="*/ 1725811 w 10625058"/>
              <a:gd name="connsiteY109" fmla="*/ 2129313 h 4190071"/>
              <a:gd name="connsiteX110" fmla="*/ 1543501 w 10625058"/>
              <a:gd name="connsiteY110" fmla="*/ 2281439 h 4190071"/>
              <a:gd name="connsiteX111" fmla="*/ 1603307 w 10625058"/>
              <a:gd name="connsiteY111" fmla="*/ 2400170 h 4190071"/>
              <a:gd name="connsiteX112" fmla="*/ 1804403 w 10625058"/>
              <a:gd name="connsiteY112" fmla="*/ 2435572 h 4190071"/>
              <a:gd name="connsiteX113" fmla="*/ 2061212 w 10625058"/>
              <a:gd name="connsiteY113" fmla="*/ 2336670 h 4190071"/>
              <a:gd name="connsiteX114" fmla="*/ 2353985 w 10625058"/>
              <a:gd name="connsiteY114" fmla="*/ 2168970 h 4190071"/>
              <a:gd name="connsiteX115" fmla="*/ 2534610 w 10625058"/>
              <a:gd name="connsiteY115" fmla="*/ 2016844 h 4190071"/>
              <a:gd name="connsiteX116" fmla="*/ 2472234 w 10625058"/>
              <a:gd name="connsiteY116" fmla="*/ 1900520 h 4190071"/>
              <a:gd name="connsiteX117" fmla="*/ 2329732 w 10625058"/>
              <a:gd name="connsiteY117" fmla="*/ 1861223 h 4190071"/>
              <a:gd name="connsiteX118" fmla="*/ 9909322 w 10625058"/>
              <a:gd name="connsiteY118" fmla="*/ 1737882 h 4190071"/>
              <a:gd name="connsiteX119" fmla="*/ 10395162 w 10625058"/>
              <a:gd name="connsiteY119" fmla="*/ 2018453 h 4190071"/>
              <a:gd name="connsiteX120" fmla="*/ 10591201 w 10625058"/>
              <a:gd name="connsiteY120" fmla="*/ 2190006 h 4190071"/>
              <a:gd name="connsiteX121" fmla="*/ 10610868 w 10625058"/>
              <a:gd name="connsiteY121" fmla="*/ 2367179 h 4190071"/>
              <a:gd name="connsiteX122" fmla="*/ 10455612 w 10625058"/>
              <a:gd name="connsiteY122" fmla="*/ 2522035 h 4190071"/>
              <a:gd name="connsiteX123" fmla="*/ 10045071 w 10625058"/>
              <a:gd name="connsiteY123" fmla="*/ 2613070 h 4190071"/>
              <a:gd name="connsiteX124" fmla="*/ 9593830 w 10625058"/>
              <a:gd name="connsiteY124" fmla="*/ 2472584 h 4190071"/>
              <a:gd name="connsiteX125" fmla="*/ 9368971 w 10625058"/>
              <a:gd name="connsiteY125" fmla="*/ 2342614 h 4190071"/>
              <a:gd name="connsiteX126" fmla="*/ 8935391 w 10625058"/>
              <a:gd name="connsiteY126" fmla="*/ 2590994 h 4190071"/>
              <a:gd name="connsiteX127" fmla="*/ 8678743 w 10625058"/>
              <a:gd name="connsiteY127" fmla="*/ 2442801 h 4190071"/>
              <a:gd name="connsiteX128" fmla="*/ 2223935 w 10625058"/>
              <a:gd name="connsiteY128" fmla="*/ 1684172 h 4190071"/>
              <a:gd name="connsiteX129" fmla="*/ 2669236 w 10625058"/>
              <a:gd name="connsiteY129" fmla="*/ 1787730 h 4190071"/>
              <a:gd name="connsiteX130" fmla="*/ 2848335 w 10625058"/>
              <a:gd name="connsiteY130" fmla="*/ 2043335 h 4190071"/>
              <a:gd name="connsiteX131" fmla="*/ 2578763 w 10625058"/>
              <a:gd name="connsiteY131" fmla="*/ 2324709 h 4190071"/>
              <a:gd name="connsiteX132" fmla="*/ 2352219 w 10625058"/>
              <a:gd name="connsiteY132" fmla="*/ 2454438 h 4190071"/>
              <a:gd name="connsiteX133" fmla="*/ 1854818 w 10625058"/>
              <a:gd name="connsiteY133" fmla="*/ 2616358 h 4190071"/>
              <a:gd name="connsiteX134" fmla="*/ 1406547 w 10625058"/>
              <a:gd name="connsiteY134" fmla="*/ 2513040 h 4190071"/>
              <a:gd name="connsiteX135" fmla="*/ 1227848 w 10625058"/>
              <a:gd name="connsiteY135" fmla="*/ 2257195 h 4190071"/>
              <a:gd name="connsiteX136" fmla="*/ 1497822 w 10625058"/>
              <a:gd name="connsiteY136" fmla="*/ 1975580 h 4190071"/>
              <a:gd name="connsiteX137" fmla="*/ 1724366 w 10625058"/>
              <a:gd name="connsiteY137" fmla="*/ 1845851 h 4190071"/>
              <a:gd name="connsiteX138" fmla="*/ 2223935 w 10625058"/>
              <a:gd name="connsiteY138" fmla="*/ 1684172 h 4190071"/>
              <a:gd name="connsiteX139" fmla="*/ 8783420 w 10625058"/>
              <a:gd name="connsiteY139" fmla="*/ 1373639 h 4190071"/>
              <a:gd name="connsiteX140" fmla="*/ 8701221 w 10625058"/>
              <a:gd name="connsiteY140" fmla="*/ 1376150 h 4190071"/>
              <a:gd name="connsiteX141" fmla="*/ 8339088 w 10625058"/>
              <a:gd name="connsiteY141" fmla="*/ 1501946 h 4190071"/>
              <a:gd name="connsiteX142" fmla="*/ 8279040 w 10625058"/>
              <a:gd name="connsiteY142" fmla="*/ 1536304 h 4190071"/>
              <a:gd name="connsiteX143" fmla="*/ 8056751 w 10625058"/>
              <a:gd name="connsiteY143" fmla="*/ 1744304 h 4190071"/>
              <a:gd name="connsiteX144" fmla="*/ 8154690 w 10625058"/>
              <a:gd name="connsiteY144" fmla="*/ 1920434 h 4190071"/>
              <a:gd name="connsiteX145" fmla="*/ 8453323 w 10625058"/>
              <a:gd name="connsiteY145" fmla="*/ 1977672 h 4190071"/>
              <a:gd name="connsiteX146" fmla="*/ 8815456 w 10625058"/>
              <a:gd name="connsiteY146" fmla="*/ 1850913 h 4190071"/>
              <a:gd name="connsiteX147" fmla="*/ 8875424 w 10625058"/>
              <a:gd name="connsiteY147" fmla="*/ 1816554 h 4190071"/>
              <a:gd name="connsiteX148" fmla="*/ 9099399 w 10625058"/>
              <a:gd name="connsiteY148" fmla="*/ 1607591 h 4190071"/>
              <a:gd name="connsiteX149" fmla="*/ 8999854 w 10625058"/>
              <a:gd name="connsiteY149" fmla="*/ 1434352 h 4190071"/>
              <a:gd name="connsiteX150" fmla="*/ 8783420 w 10625058"/>
              <a:gd name="connsiteY150" fmla="*/ 1373639 h 4190071"/>
              <a:gd name="connsiteX151" fmla="*/ 5140395 w 10625058"/>
              <a:gd name="connsiteY151" fmla="*/ 1321678 h 4190071"/>
              <a:gd name="connsiteX152" fmla="*/ 5332450 w 10625058"/>
              <a:gd name="connsiteY152" fmla="*/ 1331352 h 4190071"/>
              <a:gd name="connsiteX153" fmla="*/ 5677966 w 10625058"/>
              <a:gd name="connsiteY153" fmla="*/ 1447755 h 4190071"/>
              <a:gd name="connsiteX154" fmla="*/ 5911173 w 10625058"/>
              <a:gd name="connsiteY154" fmla="*/ 1713715 h 4190071"/>
              <a:gd name="connsiteX155" fmla="*/ 5743072 w 10625058"/>
              <a:gd name="connsiteY155" fmla="*/ 1985134 h 4190071"/>
              <a:gd name="connsiteX156" fmla="*/ 5486423 w 10625058"/>
              <a:gd name="connsiteY156" fmla="*/ 1836941 h 4190071"/>
              <a:gd name="connsiteX157" fmla="*/ 5592149 w 10625058"/>
              <a:gd name="connsiteY157" fmla="*/ 1699184 h 4190071"/>
              <a:gd name="connsiteX158" fmla="*/ 5470047 w 10625058"/>
              <a:gd name="connsiteY158" fmla="*/ 1566887 h 4190071"/>
              <a:gd name="connsiteX159" fmla="*/ 5187147 w 10625058"/>
              <a:gd name="connsiteY159" fmla="*/ 1508043 h 4190071"/>
              <a:gd name="connsiteX160" fmla="*/ 4839865 w 10625058"/>
              <a:gd name="connsiteY160" fmla="*/ 1631751 h 4190071"/>
              <a:gd name="connsiteX161" fmla="*/ 4746904 w 10625058"/>
              <a:gd name="connsiteY161" fmla="*/ 1684975 h 4190071"/>
              <a:gd name="connsiteX162" fmla="*/ 4516506 w 10625058"/>
              <a:gd name="connsiteY162" fmla="*/ 1887356 h 4190071"/>
              <a:gd name="connsiteX163" fmla="*/ 4617255 w 10625058"/>
              <a:gd name="connsiteY163" fmla="*/ 2051524 h 4190071"/>
              <a:gd name="connsiteX164" fmla="*/ 4848375 w 10625058"/>
              <a:gd name="connsiteY164" fmla="*/ 2123292 h 4190071"/>
              <a:gd name="connsiteX165" fmla="*/ 5081582 w 10625058"/>
              <a:gd name="connsiteY165" fmla="*/ 2066937 h 4190071"/>
              <a:gd name="connsiteX166" fmla="*/ 5338310 w 10625058"/>
              <a:gd name="connsiteY166" fmla="*/ 2215049 h 4190071"/>
              <a:gd name="connsiteX167" fmla="*/ 4877194 w 10625058"/>
              <a:gd name="connsiteY167" fmla="*/ 2308493 h 4190071"/>
              <a:gd name="connsiteX168" fmla="*/ 4410219 w 10625058"/>
              <a:gd name="connsiteY168" fmla="*/ 2170094 h 4190071"/>
              <a:gd name="connsiteX169" fmla="*/ 4192747 w 10625058"/>
              <a:gd name="connsiteY169" fmla="*/ 1861265 h 4190071"/>
              <a:gd name="connsiteX170" fmla="*/ 4492824 w 10625058"/>
              <a:gd name="connsiteY170" fmla="*/ 1531404 h 4190071"/>
              <a:gd name="connsiteX171" fmla="*/ 4568045 w 10625058"/>
              <a:gd name="connsiteY171" fmla="*/ 1488295 h 4190071"/>
              <a:gd name="connsiteX172" fmla="*/ 4944066 w 10625058"/>
              <a:gd name="connsiteY172" fmla="*/ 1345721 h 4190071"/>
              <a:gd name="connsiteX173" fmla="*/ 5140395 w 10625058"/>
              <a:gd name="connsiteY173" fmla="*/ 1321678 h 4190071"/>
              <a:gd name="connsiteX174" fmla="*/ 8661293 w 10625058"/>
              <a:gd name="connsiteY174" fmla="*/ 1186374 h 4190071"/>
              <a:gd name="connsiteX175" fmla="*/ 8858646 w 10625058"/>
              <a:gd name="connsiteY175" fmla="*/ 1196810 h 4190071"/>
              <a:gd name="connsiteX176" fmla="*/ 9209299 w 10625058"/>
              <a:gd name="connsiteY176" fmla="*/ 1314256 h 4190071"/>
              <a:gd name="connsiteX177" fmla="*/ 9412080 w 10625058"/>
              <a:gd name="connsiteY177" fmla="*/ 1516396 h 4190071"/>
              <a:gd name="connsiteX178" fmla="*/ 9387275 w 10625058"/>
              <a:gd name="connsiteY178" fmla="*/ 1746070 h 4190071"/>
              <a:gd name="connsiteX179" fmla="*/ 9134480 w 10625058"/>
              <a:gd name="connsiteY179" fmla="*/ 1967155 h 4190071"/>
              <a:gd name="connsiteX180" fmla="*/ 9079650 w 10625058"/>
              <a:gd name="connsiteY180" fmla="*/ 1998624 h 4190071"/>
              <a:gd name="connsiteX181" fmla="*/ 8696003 w 10625058"/>
              <a:gd name="connsiteY181" fmla="*/ 2143606 h 4190071"/>
              <a:gd name="connsiteX182" fmla="*/ 8298628 w 10625058"/>
              <a:gd name="connsiteY182" fmla="*/ 2157173 h 4190071"/>
              <a:gd name="connsiteX183" fmla="*/ 7946690 w 10625058"/>
              <a:gd name="connsiteY183" fmla="*/ 2039485 h 4190071"/>
              <a:gd name="connsiteX184" fmla="*/ 7743908 w 10625058"/>
              <a:gd name="connsiteY184" fmla="*/ 1837828 h 4190071"/>
              <a:gd name="connsiteX185" fmla="*/ 7765744 w 10625058"/>
              <a:gd name="connsiteY185" fmla="*/ 1608795 h 4190071"/>
              <a:gd name="connsiteX186" fmla="*/ 8012116 w 10625058"/>
              <a:gd name="connsiteY186" fmla="*/ 1389958 h 4190071"/>
              <a:gd name="connsiteX187" fmla="*/ 8072967 w 10625058"/>
              <a:gd name="connsiteY187" fmla="*/ 1355118 h 4190071"/>
              <a:gd name="connsiteX188" fmla="*/ 8459183 w 10625058"/>
              <a:gd name="connsiteY188" fmla="*/ 1210136 h 4190071"/>
              <a:gd name="connsiteX189" fmla="*/ 8661293 w 10625058"/>
              <a:gd name="connsiteY189" fmla="*/ 1186374 h 4190071"/>
              <a:gd name="connsiteX190" fmla="*/ 1226926 w 10625058"/>
              <a:gd name="connsiteY190" fmla="*/ 1087769 h 4190071"/>
              <a:gd name="connsiteX191" fmla="*/ 1377808 w 10625058"/>
              <a:gd name="connsiteY191" fmla="*/ 1102560 h 4190071"/>
              <a:gd name="connsiteX192" fmla="*/ 1655569 w 10625058"/>
              <a:gd name="connsiteY192" fmla="*/ 1202185 h 4190071"/>
              <a:gd name="connsiteX193" fmla="*/ 1863248 w 10625058"/>
              <a:gd name="connsiteY193" fmla="*/ 1427123 h 4190071"/>
              <a:gd name="connsiteX194" fmla="*/ 1712004 w 10625058"/>
              <a:gd name="connsiteY194" fmla="*/ 1636247 h 4190071"/>
              <a:gd name="connsiteX195" fmla="*/ 1478155 w 10625058"/>
              <a:gd name="connsiteY195" fmla="*/ 1715080 h 4190071"/>
              <a:gd name="connsiteX196" fmla="*/ 1093304 w 10625058"/>
              <a:gd name="connsiteY196" fmla="*/ 1746630 h 4190071"/>
              <a:gd name="connsiteX197" fmla="*/ 515223 w 10625058"/>
              <a:gd name="connsiteY197" fmla="*/ 1752088 h 4190071"/>
              <a:gd name="connsiteX198" fmla="*/ 1050676 w 10625058"/>
              <a:gd name="connsiteY198" fmla="*/ 2061318 h 4190071"/>
              <a:gd name="connsiteX199" fmla="*/ 853674 w 10625058"/>
              <a:gd name="connsiteY199" fmla="*/ 2174349 h 4190071"/>
              <a:gd name="connsiteX200" fmla="*/ 0 w 10625058"/>
              <a:gd name="connsiteY200" fmla="*/ 1681282 h 4190071"/>
              <a:gd name="connsiteX201" fmla="*/ 167379 w 10625058"/>
              <a:gd name="connsiteY201" fmla="*/ 1585431 h 4190071"/>
              <a:gd name="connsiteX202" fmla="*/ 994562 w 10625058"/>
              <a:gd name="connsiteY202" fmla="*/ 1575075 h 4190071"/>
              <a:gd name="connsiteX203" fmla="*/ 1273688 w 10625058"/>
              <a:gd name="connsiteY203" fmla="*/ 1556370 h 4190071"/>
              <a:gd name="connsiteX204" fmla="*/ 1440264 w 10625058"/>
              <a:gd name="connsiteY204" fmla="*/ 1506678 h 4190071"/>
              <a:gd name="connsiteX205" fmla="*/ 1527205 w 10625058"/>
              <a:gd name="connsiteY205" fmla="*/ 1408659 h 4190071"/>
              <a:gd name="connsiteX206" fmla="*/ 1454393 w 10625058"/>
              <a:gd name="connsiteY206" fmla="*/ 1312647 h 4190071"/>
              <a:gd name="connsiteX207" fmla="*/ 1265178 w 10625058"/>
              <a:gd name="connsiteY207" fmla="*/ 1268976 h 4190071"/>
              <a:gd name="connsiteX208" fmla="*/ 1066812 w 10625058"/>
              <a:gd name="connsiteY208" fmla="*/ 1327017 h 4190071"/>
              <a:gd name="connsiteX209" fmla="*/ 818753 w 10625058"/>
              <a:gd name="connsiteY209" fmla="*/ 1183721 h 4190071"/>
              <a:gd name="connsiteX210" fmla="*/ 1078452 w 10625058"/>
              <a:gd name="connsiteY210" fmla="*/ 1097422 h 4190071"/>
              <a:gd name="connsiteX211" fmla="*/ 1226926 w 10625058"/>
              <a:gd name="connsiteY211" fmla="*/ 1087769 h 4190071"/>
              <a:gd name="connsiteX212" fmla="*/ 4016217 w 10625058"/>
              <a:gd name="connsiteY212" fmla="*/ 507622 h 4190071"/>
              <a:gd name="connsiteX213" fmla="*/ 4272864 w 10625058"/>
              <a:gd name="connsiteY213" fmla="*/ 655815 h 4190071"/>
              <a:gd name="connsiteX214" fmla="*/ 3460614 w 10625058"/>
              <a:gd name="connsiteY214" fmla="*/ 1121105 h 4190071"/>
              <a:gd name="connsiteX215" fmla="*/ 3343007 w 10625058"/>
              <a:gd name="connsiteY215" fmla="*/ 1255891 h 4190071"/>
              <a:gd name="connsiteX216" fmla="*/ 3449777 w 10625058"/>
              <a:gd name="connsiteY216" fmla="*/ 1381204 h 4190071"/>
              <a:gd name="connsiteX217" fmla="*/ 3894435 w 10625058"/>
              <a:gd name="connsiteY217" fmla="*/ 1379358 h 4190071"/>
              <a:gd name="connsiteX218" fmla="*/ 4713428 w 10625058"/>
              <a:gd name="connsiteY218" fmla="*/ 910215 h 4190071"/>
              <a:gd name="connsiteX219" fmla="*/ 4970879 w 10625058"/>
              <a:gd name="connsiteY219" fmla="*/ 1058809 h 4190071"/>
              <a:gd name="connsiteX220" fmla="*/ 4160314 w 10625058"/>
              <a:gd name="connsiteY220" fmla="*/ 1523136 h 4190071"/>
              <a:gd name="connsiteX221" fmla="*/ 3712927 w 10625058"/>
              <a:gd name="connsiteY221" fmla="*/ 1632313 h 4190071"/>
              <a:gd name="connsiteX222" fmla="*/ 3246032 w 10625058"/>
              <a:gd name="connsiteY222" fmla="*/ 1497848 h 4190071"/>
              <a:gd name="connsiteX223" fmla="*/ 3013708 w 10625058"/>
              <a:gd name="connsiteY223" fmla="*/ 1232450 h 4190071"/>
              <a:gd name="connsiteX224" fmla="*/ 3196420 w 10625058"/>
              <a:gd name="connsiteY224" fmla="*/ 977247 h 4190071"/>
              <a:gd name="connsiteX225" fmla="*/ 7562962 w 10625058"/>
              <a:gd name="connsiteY225" fmla="*/ 382874 h 4190071"/>
              <a:gd name="connsiteX226" fmla="*/ 8577433 w 10625058"/>
              <a:gd name="connsiteY226" fmla="*/ 968742 h 4190071"/>
              <a:gd name="connsiteX227" fmla="*/ 8372082 w 10625058"/>
              <a:gd name="connsiteY227" fmla="*/ 1086429 h 4190071"/>
              <a:gd name="connsiteX228" fmla="*/ 7990602 w 10625058"/>
              <a:gd name="connsiteY228" fmla="*/ 866067 h 4190071"/>
              <a:gd name="connsiteX229" fmla="*/ 6965374 w 10625058"/>
              <a:gd name="connsiteY229" fmla="*/ 1453299 h 4190071"/>
              <a:gd name="connsiteX230" fmla="*/ 6708726 w 10625058"/>
              <a:gd name="connsiteY230" fmla="*/ 1305106 h 4190071"/>
              <a:gd name="connsiteX231" fmla="*/ 7733953 w 10625058"/>
              <a:gd name="connsiteY231" fmla="*/ 717873 h 4190071"/>
              <a:gd name="connsiteX232" fmla="*/ 7357611 w 10625058"/>
              <a:gd name="connsiteY232" fmla="*/ 500561 h 4190071"/>
              <a:gd name="connsiteX233" fmla="*/ 2845365 w 10625058"/>
              <a:gd name="connsiteY233" fmla="*/ 2995 h 4190071"/>
              <a:gd name="connsiteX234" fmla="*/ 3130833 w 10625058"/>
              <a:gd name="connsiteY234" fmla="*/ 27319 h 4190071"/>
              <a:gd name="connsiteX235" fmla="*/ 3413892 w 10625058"/>
              <a:gd name="connsiteY235" fmla="*/ 140190 h 4190071"/>
              <a:gd name="connsiteX236" fmla="*/ 3603910 w 10625058"/>
              <a:gd name="connsiteY236" fmla="*/ 304840 h 4190071"/>
              <a:gd name="connsiteX237" fmla="*/ 3631204 w 10625058"/>
              <a:gd name="connsiteY237" fmla="*/ 475671 h 4190071"/>
              <a:gd name="connsiteX238" fmla="*/ 3491200 w 10625058"/>
              <a:gd name="connsiteY238" fmla="*/ 622338 h 4190071"/>
              <a:gd name="connsiteX239" fmla="*/ 3234552 w 10625058"/>
              <a:gd name="connsiteY239" fmla="*/ 474145 h 4190071"/>
              <a:gd name="connsiteX240" fmla="*/ 3312100 w 10625058"/>
              <a:gd name="connsiteY240" fmla="*/ 367697 h 4190071"/>
              <a:gd name="connsiteX241" fmla="*/ 3207579 w 10625058"/>
              <a:gd name="connsiteY241" fmla="*/ 253382 h 4190071"/>
              <a:gd name="connsiteX242" fmla="*/ 3021976 w 10625058"/>
              <a:gd name="connsiteY242" fmla="*/ 191407 h 4190071"/>
              <a:gd name="connsiteX243" fmla="*/ 2866238 w 10625058"/>
              <a:gd name="connsiteY243" fmla="*/ 220548 h 4190071"/>
              <a:gd name="connsiteX244" fmla="*/ 2826821 w 10625058"/>
              <a:gd name="connsiteY244" fmla="*/ 313510 h 4190071"/>
              <a:gd name="connsiteX245" fmla="*/ 2930781 w 10625058"/>
              <a:gd name="connsiteY245" fmla="*/ 461060 h 4190071"/>
              <a:gd name="connsiteX246" fmla="*/ 3088446 w 10625058"/>
              <a:gd name="connsiteY246" fmla="*/ 737779 h 4190071"/>
              <a:gd name="connsiteX247" fmla="*/ 2948522 w 10625058"/>
              <a:gd name="connsiteY247" fmla="*/ 933094 h 4190071"/>
              <a:gd name="connsiteX248" fmla="*/ 2575632 w 10625058"/>
              <a:gd name="connsiteY248" fmla="*/ 1005987 h 4190071"/>
              <a:gd name="connsiteX249" fmla="*/ 2155459 w 10625058"/>
              <a:gd name="connsiteY249" fmla="*/ 867829 h 4190071"/>
              <a:gd name="connsiteX250" fmla="*/ 1945692 w 10625058"/>
              <a:gd name="connsiteY250" fmla="*/ 686883 h 4190071"/>
              <a:gd name="connsiteX251" fmla="*/ 1908042 w 10625058"/>
              <a:gd name="connsiteY251" fmla="*/ 501279 h 4190071"/>
              <a:gd name="connsiteX252" fmla="*/ 2055593 w 10625058"/>
              <a:gd name="connsiteY252" fmla="*/ 345380 h 4190071"/>
              <a:gd name="connsiteX253" fmla="*/ 2313043 w 10625058"/>
              <a:gd name="connsiteY253" fmla="*/ 494054 h 4190071"/>
              <a:gd name="connsiteX254" fmla="*/ 2355671 w 10625058"/>
              <a:gd name="connsiteY254" fmla="*/ 753031 h 4190071"/>
              <a:gd name="connsiteX255" fmla="*/ 2535252 w 10625058"/>
              <a:gd name="connsiteY255" fmla="*/ 814444 h 4190071"/>
              <a:gd name="connsiteX256" fmla="*/ 2689386 w 10625058"/>
              <a:gd name="connsiteY256" fmla="*/ 785464 h 4190071"/>
              <a:gd name="connsiteX257" fmla="*/ 2748390 w 10625058"/>
              <a:gd name="connsiteY257" fmla="*/ 692663 h 4190071"/>
              <a:gd name="connsiteX258" fmla="*/ 2644751 w 10625058"/>
              <a:gd name="connsiteY258" fmla="*/ 539492 h 4190071"/>
              <a:gd name="connsiteX259" fmla="*/ 2517591 w 10625058"/>
              <a:gd name="connsiteY259" fmla="*/ 369303 h 4190071"/>
              <a:gd name="connsiteX260" fmla="*/ 2610553 w 10625058"/>
              <a:gd name="connsiteY260" fmla="*/ 72034 h 4190071"/>
              <a:gd name="connsiteX261" fmla="*/ 2845365 w 10625058"/>
              <a:gd name="connsiteY261" fmla="*/ 2995 h 41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10625058" h="4190071">
                <a:moveTo>
                  <a:pt x="8353222" y="3183761"/>
                </a:moveTo>
                <a:cubicBezTo>
                  <a:pt x="8443293" y="3175814"/>
                  <a:pt x="8538422" y="3183922"/>
                  <a:pt x="8638769" y="3208166"/>
                </a:cubicBezTo>
                <a:cubicBezTo>
                  <a:pt x="8739036" y="3232410"/>
                  <a:pt x="8833362" y="3269979"/>
                  <a:pt x="8921829" y="3321036"/>
                </a:cubicBezTo>
                <a:cubicBezTo>
                  <a:pt x="9010776" y="3372414"/>
                  <a:pt x="9074115" y="3427324"/>
                  <a:pt x="9111846" y="3485687"/>
                </a:cubicBezTo>
                <a:cubicBezTo>
                  <a:pt x="9149577" y="3544129"/>
                  <a:pt x="9158648" y="3601046"/>
                  <a:pt x="9139140" y="3656518"/>
                </a:cubicBezTo>
                <a:cubicBezTo>
                  <a:pt x="9119553" y="3711990"/>
                  <a:pt x="9072911" y="3760879"/>
                  <a:pt x="8999056" y="3803185"/>
                </a:cubicBezTo>
                <a:lnTo>
                  <a:pt x="8742408" y="3654993"/>
                </a:lnTo>
                <a:cubicBezTo>
                  <a:pt x="8798763" y="3622721"/>
                  <a:pt x="8824612" y="3587238"/>
                  <a:pt x="8819957" y="3548624"/>
                </a:cubicBezTo>
                <a:cubicBezTo>
                  <a:pt x="8815300" y="3510011"/>
                  <a:pt x="8780460" y="3471879"/>
                  <a:pt x="8715435" y="3434308"/>
                </a:cubicBezTo>
                <a:cubicBezTo>
                  <a:pt x="8652657" y="3398103"/>
                  <a:pt x="8590844" y="3377391"/>
                  <a:pt x="8529833" y="3372334"/>
                </a:cubicBezTo>
                <a:cubicBezTo>
                  <a:pt x="8468821" y="3367276"/>
                  <a:pt x="8416962" y="3376990"/>
                  <a:pt x="8374094" y="3401474"/>
                </a:cubicBezTo>
                <a:cubicBezTo>
                  <a:pt x="8334115" y="3424434"/>
                  <a:pt x="8320950" y="3455342"/>
                  <a:pt x="8334677" y="3494437"/>
                </a:cubicBezTo>
                <a:cubicBezTo>
                  <a:pt x="8348404" y="3533452"/>
                  <a:pt x="8383085" y="3582662"/>
                  <a:pt x="8438717" y="3641988"/>
                </a:cubicBezTo>
                <a:cubicBezTo>
                  <a:pt x="8541312" y="3751165"/>
                  <a:pt x="8593894" y="3843404"/>
                  <a:pt x="8596302" y="3918705"/>
                </a:cubicBezTo>
                <a:cubicBezTo>
                  <a:pt x="8598791" y="3994006"/>
                  <a:pt x="8552149" y="4059111"/>
                  <a:pt x="8456378" y="4114021"/>
                </a:cubicBezTo>
                <a:cubicBezTo>
                  <a:pt x="8349850" y="4175032"/>
                  <a:pt x="8225580" y="4199356"/>
                  <a:pt x="8083488" y="4186913"/>
                </a:cubicBezTo>
                <a:cubicBezTo>
                  <a:pt x="7941316" y="4174550"/>
                  <a:pt x="7801312" y="4128471"/>
                  <a:pt x="7663314" y="4048755"/>
                </a:cubicBezTo>
                <a:cubicBezTo>
                  <a:pt x="7567543" y="3993444"/>
                  <a:pt x="7497621" y="3933155"/>
                  <a:pt x="7453548" y="3867809"/>
                </a:cubicBezTo>
                <a:cubicBezTo>
                  <a:pt x="7409476" y="3802543"/>
                  <a:pt x="7396952" y="3740649"/>
                  <a:pt x="7415898" y="3682207"/>
                </a:cubicBezTo>
                <a:cubicBezTo>
                  <a:pt x="7434844" y="3623765"/>
                  <a:pt x="7484054" y="3571825"/>
                  <a:pt x="7563448" y="3526307"/>
                </a:cubicBezTo>
                <a:lnTo>
                  <a:pt x="7820899" y="3674982"/>
                </a:lnTo>
                <a:cubicBezTo>
                  <a:pt x="7685069" y="3752771"/>
                  <a:pt x="7699359" y="3839070"/>
                  <a:pt x="7863527" y="3933958"/>
                </a:cubicBezTo>
                <a:cubicBezTo>
                  <a:pt x="7924538" y="3969200"/>
                  <a:pt x="7984425" y="3989671"/>
                  <a:pt x="8043188" y="3995370"/>
                </a:cubicBezTo>
                <a:cubicBezTo>
                  <a:pt x="8102032" y="4001150"/>
                  <a:pt x="8153330" y="3991437"/>
                  <a:pt x="8197242" y="3966230"/>
                </a:cubicBezTo>
                <a:cubicBezTo>
                  <a:pt x="8245087" y="3938774"/>
                  <a:pt x="8264755" y="3907867"/>
                  <a:pt x="8256245" y="3873428"/>
                </a:cubicBezTo>
                <a:cubicBezTo>
                  <a:pt x="8247737" y="3838989"/>
                  <a:pt x="8213137" y="3787932"/>
                  <a:pt x="8152607" y="3720258"/>
                </a:cubicBezTo>
                <a:cubicBezTo>
                  <a:pt x="8092078" y="3652584"/>
                  <a:pt x="8049691" y="3595828"/>
                  <a:pt x="8025447" y="3550070"/>
                </a:cubicBezTo>
                <a:cubicBezTo>
                  <a:pt x="7959539" y="3425156"/>
                  <a:pt x="7990526" y="3326094"/>
                  <a:pt x="8118409" y="3252800"/>
                </a:cubicBezTo>
                <a:cubicBezTo>
                  <a:pt x="8184879" y="3214748"/>
                  <a:pt x="8263149" y="3191709"/>
                  <a:pt x="8353222" y="3183761"/>
                </a:cubicBezTo>
                <a:close/>
                <a:moveTo>
                  <a:pt x="4281773" y="3022804"/>
                </a:moveTo>
                <a:cubicBezTo>
                  <a:pt x="4205028" y="3030029"/>
                  <a:pt x="4132858" y="3052988"/>
                  <a:pt x="4065264" y="3091762"/>
                </a:cubicBezTo>
                <a:cubicBezTo>
                  <a:pt x="3998233" y="3130215"/>
                  <a:pt x="3958656" y="3170675"/>
                  <a:pt x="3946615" y="3213303"/>
                </a:cubicBezTo>
                <a:cubicBezTo>
                  <a:pt x="3934653" y="3256011"/>
                  <a:pt x="3956810" y="3293580"/>
                  <a:pt x="4013326" y="3326254"/>
                </a:cubicBezTo>
                <a:cubicBezTo>
                  <a:pt x="4053223" y="3349293"/>
                  <a:pt x="4097697" y="3363342"/>
                  <a:pt x="4146827" y="3368319"/>
                </a:cubicBezTo>
                <a:cubicBezTo>
                  <a:pt x="4195876" y="3373296"/>
                  <a:pt x="4242197" y="3371851"/>
                  <a:pt x="4285787" y="3363984"/>
                </a:cubicBezTo>
                <a:lnTo>
                  <a:pt x="4386376" y="3306345"/>
                </a:lnTo>
                <a:cubicBezTo>
                  <a:pt x="4469222" y="3258900"/>
                  <a:pt x="4517469" y="3212901"/>
                  <a:pt x="4531197" y="3168267"/>
                </a:cubicBezTo>
                <a:cubicBezTo>
                  <a:pt x="4544924" y="3123713"/>
                  <a:pt x="4524935" y="3085902"/>
                  <a:pt x="4471309" y="3054915"/>
                </a:cubicBezTo>
                <a:cubicBezTo>
                  <a:pt x="4421698" y="3026256"/>
                  <a:pt x="4358519" y="3015498"/>
                  <a:pt x="4281773" y="3022804"/>
                </a:cubicBezTo>
                <a:close/>
                <a:moveTo>
                  <a:pt x="4245498" y="2840252"/>
                </a:moveTo>
                <a:cubicBezTo>
                  <a:pt x="4296584" y="2839610"/>
                  <a:pt x="4347480" y="2843142"/>
                  <a:pt x="4398176" y="2850849"/>
                </a:cubicBezTo>
                <a:cubicBezTo>
                  <a:pt x="4499487" y="2866262"/>
                  <a:pt x="4590121" y="2897008"/>
                  <a:pt x="4669916" y="2943168"/>
                </a:cubicBezTo>
                <a:cubicBezTo>
                  <a:pt x="4752041" y="2990612"/>
                  <a:pt x="4804703" y="3044398"/>
                  <a:pt x="4828064" y="3104526"/>
                </a:cubicBezTo>
                <a:cubicBezTo>
                  <a:pt x="4851344" y="3164654"/>
                  <a:pt x="4842674" y="3226709"/>
                  <a:pt x="4801973" y="3290691"/>
                </a:cubicBezTo>
                <a:cubicBezTo>
                  <a:pt x="4761272" y="3354672"/>
                  <a:pt x="4692153" y="3414960"/>
                  <a:pt x="4594696" y="3471396"/>
                </a:cubicBezTo>
                <a:lnTo>
                  <a:pt x="4504223" y="3523175"/>
                </a:lnTo>
                <a:cubicBezTo>
                  <a:pt x="4299114" y="3640701"/>
                  <a:pt x="4086377" y="3703158"/>
                  <a:pt x="3865936" y="3710704"/>
                </a:cubicBezTo>
                <a:cubicBezTo>
                  <a:pt x="3645493" y="3718250"/>
                  <a:pt x="3436692" y="3669601"/>
                  <a:pt x="3239448" y="3564759"/>
                </a:cubicBezTo>
                <a:lnTo>
                  <a:pt x="3177875" y="3530159"/>
                </a:lnTo>
                <a:lnTo>
                  <a:pt x="3381540" y="3413515"/>
                </a:lnTo>
                <a:lnTo>
                  <a:pt x="3437173" y="3444663"/>
                </a:lnTo>
                <a:cubicBezTo>
                  <a:pt x="3661789" y="3563314"/>
                  <a:pt x="3877817" y="3573349"/>
                  <a:pt x="4085414" y="3474848"/>
                </a:cubicBezTo>
                <a:cubicBezTo>
                  <a:pt x="3958416" y="3473483"/>
                  <a:pt x="3851887" y="3447874"/>
                  <a:pt x="3765749" y="3398182"/>
                </a:cubicBezTo>
                <a:cubicBezTo>
                  <a:pt x="3655688" y="3334603"/>
                  <a:pt x="3604872" y="3262353"/>
                  <a:pt x="3613382" y="3181352"/>
                </a:cubicBezTo>
                <a:cubicBezTo>
                  <a:pt x="3621891" y="3100352"/>
                  <a:pt x="3689565" y="3023606"/>
                  <a:pt x="3816324" y="2950955"/>
                </a:cubicBezTo>
                <a:cubicBezTo>
                  <a:pt x="3896923" y="2904795"/>
                  <a:pt x="3988680" y="2872764"/>
                  <a:pt x="4091676" y="2854702"/>
                </a:cubicBezTo>
                <a:cubicBezTo>
                  <a:pt x="4143134" y="2845711"/>
                  <a:pt x="4194411" y="2840894"/>
                  <a:pt x="4245498" y="2840252"/>
                </a:cubicBezTo>
                <a:close/>
                <a:moveTo>
                  <a:pt x="7473698" y="2504129"/>
                </a:moveTo>
                <a:lnTo>
                  <a:pt x="8306820" y="2985315"/>
                </a:lnTo>
                <a:lnTo>
                  <a:pt x="8101470" y="3102922"/>
                </a:lnTo>
                <a:lnTo>
                  <a:pt x="7524915" y="2770009"/>
                </a:lnTo>
                <a:lnTo>
                  <a:pt x="7231660" y="2938031"/>
                </a:lnTo>
                <a:lnTo>
                  <a:pt x="7724405" y="3222535"/>
                </a:lnTo>
                <a:lnTo>
                  <a:pt x="7525798" y="3336369"/>
                </a:lnTo>
                <a:lnTo>
                  <a:pt x="7033053" y="3051785"/>
                </a:lnTo>
                <a:lnTo>
                  <a:pt x="6703433" y="3240598"/>
                </a:lnTo>
                <a:lnTo>
                  <a:pt x="7281673" y="3574553"/>
                </a:lnTo>
                <a:lnTo>
                  <a:pt x="7078009" y="3691197"/>
                </a:lnTo>
                <a:lnTo>
                  <a:pt x="6243120" y="3209049"/>
                </a:lnTo>
                <a:close/>
                <a:moveTo>
                  <a:pt x="3118068" y="2274535"/>
                </a:moveTo>
                <a:lnTo>
                  <a:pt x="3816406" y="2467844"/>
                </a:lnTo>
                <a:lnTo>
                  <a:pt x="3842897" y="2483177"/>
                </a:lnTo>
                <a:lnTo>
                  <a:pt x="2610713" y="3188979"/>
                </a:lnTo>
                <a:lnTo>
                  <a:pt x="2363538" y="3046245"/>
                </a:lnTo>
                <a:lnTo>
                  <a:pt x="3305035" y="2506939"/>
                </a:lnTo>
                <a:lnTo>
                  <a:pt x="2919462" y="2388289"/>
                </a:lnTo>
                <a:close/>
                <a:moveTo>
                  <a:pt x="9960619" y="2003762"/>
                </a:moveTo>
                <a:lnTo>
                  <a:pt x="9574321" y="2225007"/>
                </a:lnTo>
                <a:lnTo>
                  <a:pt x="9803596" y="2357385"/>
                </a:lnTo>
                <a:cubicBezTo>
                  <a:pt x="9871430" y="2396561"/>
                  <a:pt x="9938944" y="2417433"/>
                  <a:pt x="10006217" y="2419922"/>
                </a:cubicBezTo>
                <a:cubicBezTo>
                  <a:pt x="10073409" y="2422410"/>
                  <a:pt x="10136266" y="2406917"/>
                  <a:pt x="10194870" y="2373361"/>
                </a:cubicBezTo>
                <a:cubicBezTo>
                  <a:pt x="10255158" y="2338841"/>
                  <a:pt x="10285904" y="2300549"/>
                  <a:pt x="10287189" y="2258483"/>
                </a:cubicBezTo>
                <a:cubicBezTo>
                  <a:pt x="10288474" y="2216418"/>
                  <a:pt x="10257968" y="2176841"/>
                  <a:pt x="10195833" y="2139592"/>
                </a:cubicBezTo>
                <a:close/>
                <a:moveTo>
                  <a:pt x="6286681" y="1983648"/>
                </a:moveTo>
                <a:cubicBezTo>
                  <a:pt x="6351415" y="1981260"/>
                  <a:pt x="6415436" y="1984491"/>
                  <a:pt x="6478735" y="1993322"/>
                </a:cubicBezTo>
                <a:cubicBezTo>
                  <a:pt x="6605334" y="2010983"/>
                  <a:pt x="6720532" y="2049837"/>
                  <a:pt x="6824251" y="2109724"/>
                </a:cubicBezTo>
                <a:cubicBezTo>
                  <a:pt x="6967948" y="2192732"/>
                  <a:pt x="7045657" y="2281358"/>
                  <a:pt x="7057458" y="2375685"/>
                </a:cubicBezTo>
                <a:cubicBezTo>
                  <a:pt x="7069179" y="2469931"/>
                  <a:pt x="7013145" y="2560484"/>
                  <a:pt x="6889357" y="2647104"/>
                </a:cubicBezTo>
                <a:lnTo>
                  <a:pt x="6632708" y="2498911"/>
                </a:lnTo>
                <a:cubicBezTo>
                  <a:pt x="6705842" y="2449781"/>
                  <a:pt x="6741083" y="2403862"/>
                  <a:pt x="6738435" y="2361155"/>
                </a:cubicBezTo>
                <a:cubicBezTo>
                  <a:pt x="6735705" y="2318447"/>
                  <a:pt x="6695004" y="2274374"/>
                  <a:pt x="6616332" y="2228857"/>
                </a:cubicBezTo>
                <a:cubicBezTo>
                  <a:pt x="6530756" y="2179486"/>
                  <a:pt x="6436509" y="2159818"/>
                  <a:pt x="6333432" y="2170013"/>
                </a:cubicBezTo>
                <a:cubicBezTo>
                  <a:pt x="6230355" y="2180128"/>
                  <a:pt x="6114595" y="2221391"/>
                  <a:pt x="5986150" y="2293641"/>
                </a:cubicBezTo>
                <a:lnTo>
                  <a:pt x="5893189" y="2346865"/>
                </a:lnTo>
                <a:cubicBezTo>
                  <a:pt x="5760169" y="2423049"/>
                  <a:pt x="5683423" y="2490482"/>
                  <a:pt x="5662792" y="2549245"/>
                </a:cubicBezTo>
                <a:cubicBezTo>
                  <a:pt x="5642160" y="2608009"/>
                  <a:pt x="5675716" y="2662678"/>
                  <a:pt x="5763540" y="2713413"/>
                </a:cubicBezTo>
                <a:cubicBezTo>
                  <a:pt x="5842774" y="2759172"/>
                  <a:pt x="5919841" y="2783094"/>
                  <a:pt x="5994660" y="2785182"/>
                </a:cubicBezTo>
                <a:cubicBezTo>
                  <a:pt x="6069479" y="2787269"/>
                  <a:pt x="6147268" y="2768484"/>
                  <a:pt x="6227867" y="2728827"/>
                </a:cubicBezTo>
                <a:lnTo>
                  <a:pt x="6484595" y="2877019"/>
                </a:lnTo>
                <a:cubicBezTo>
                  <a:pt x="6342504" y="2947263"/>
                  <a:pt x="6188771" y="2978410"/>
                  <a:pt x="6023480" y="2970463"/>
                </a:cubicBezTo>
                <a:cubicBezTo>
                  <a:pt x="5858188" y="2962515"/>
                  <a:pt x="5702529" y="2916356"/>
                  <a:pt x="5556504" y="2832064"/>
                </a:cubicBezTo>
                <a:cubicBezTo>
                  <a:pt x="5396832" y="2739825"/>
                  <a:pt x="5324341" y="2636909"/>
                  <a:pt x="5339032" y="2523235"/>
                </a:cubicBezTo>
                <a:cubicBezTo>
                  <a:pt x="5353722" y="2409562"/>
                  <a:pt x="5453748" y="2299581"/>
                  <a:pt x="5639110" y="2193374"/>
                </a:cubicBezTo>
                <a:lnTo>
                  <a:pt x="5714330" y="2150265"/>
                </a:lnTo>
                <a:cubicBezTo>
                  <a:pt x="5832659" y="2082510"/>
                  <a:pt x="5957973" y="2034986"/>
                  <a:pt x="6090351" y="2007692"/>
                </a:cubicBezTo>
                <a:cubicBezTo>
                  <a:pt x="6156500" y="1994044"/>
                  <a:pt x="6221947" y="1986037"/>
                  <a:pt x="6286681" y="1983648"/>
                </a:cubicBezTo>
                <a:close/>
                <a:moveTo>
                  <a:pt x="2329732" y="1861223"/>
                </a:moveTo>
                <a:cubicBezTo>
                  <a:pt x="2312612" y="1860883"/>
                  <a:pt x="2295061" y="1861887"/>
                  <a:pt x="2277079" y="1864235"/>
                </a:cubicBezTo>
                <a:cubicBezTo>
                  <a:pt x="2205151" y="1873627"/>
                  <a:pt x="2121259" y="1904775"/>
                  <a:pt x="2025328" y="1957758"/>
                </a:cubicBezTo>
                <a:lnTo>
                  <a:pt x="1725811" y="2129313"/>
                </a:lnTo>
                <a:cubicBezTo>
                  <a:pt x="1625464" y="2186792"/>
                  <a:pt x="1564614" y="2237527"/>
                  <a:pt x="1543501" y="2281439"/>
                </a:cubicBezTo>
                <a:cubicBezTo>
                  <a:pt x="1522387" y="2325351"/>
                  <a:pt x="1542296" y="2364928"/>
                  <a:pt x="1603307" y="2400170"/>
                </a:cubicBezTo>
                <a:cubicBezTo>
                  <a:pt x="1663757" y="2435091"/>
                  <a:pt x="1730789" y="2446892"/>
                  <a:pt x="1804403" y="2435572"/>
                </a:cubicBezTo>
                <a:cubicBezTo>
                  <a:pt x="1878018" y="2424253"/>
                  <a:pt x="1963594" y="2391259"/>
                  <a:pt x="2061212" y="2336670"/>
                </a:cubicBezTo>
                <a:lnTo>
                  <a:pt x="2353985" y="2168970"/>
                </a:lnTo>
                <a:cubicBezTo>
                  <a:pt x="2456098" y="2110447"/>
                  <a:pt x="2516307" y="2059792"/>
                  <a:pt x="2534610" y="2016844"/>
                </a:cubicBezTo>
                <a:cubicBezTo>
                  <a:pt x="2552913" y="1973894"/>
                  <a:pt x="2532121" y="1935120"/>
                  <a:pt x="2472234" y="1900520"/>
                </a:cubicBezTo>
                <a:cubicBezTo>
                  <a:pt x="2428583" y="1875353"/>
                  <a:pt x="2381094" y="1862242"/>
                  <a:pt x="2329732" y="1861223"/>
                </a:cubicBezTo>
                <a:close/>
                <a:moveTo>
                  <a:pt x="9909322" y="1737882"/>
                </a:moveTo>
                <a:lnTo>
                  <a:pt x="10395162" y="2018453"/>
                </a:lnTo>
                <a:cubicBezTo>
                  <a:pt x="10488686" y="2072479"/>
                  <a:pt x="10554032" y="2129637"/>
                  <a:pt x="10591201" y="2190006"/>
                </a:cubicBezTo>
                <a:cubicBezTo>
                  <a:pt x="10628369" y="2250375"/>
                  <a:pt x="10634952" y="2309459"/>
                  <a:pt x="10610868" y="2367179"/>
                </a:cubicBezTo>
                <a:cubicBezTo>
                  <a:pt x="10586785" y="2424899"/>
                  <a:pt x="10535087" y="2476517"/>
                  <a:pt x="10455612" y="2522035"/>
                </a:cubicBezTo>
                <a:cubicBezTo>
                  <a:pt x="10335034" y="2591074"/>
                  <a:pt x="10198161" y="2621419"/>
                  <a:pt x="10045071" y="2613070"/>
                </a:cubicBezTo>
                <a:cubicBezTo>
                  <a:pt x="9891901" y="2604721"/>
                  <a:pt x="9741540" y="2557839"/>
                  <a:pt x="9593830" y="2472584"/>
                </a:cubicBezTo>
                <a:lnTo>
                  <a:pt x="9368971" y="2342614"/>
                </a:lnTo>
                <a:lnTo>
                  <a:pt x="8935391" y="2590994"/>
                </a:lnTo>
                <a:lnTo>
                  <a:pt x="8678743" y="2442801"/>
                </a:lnTo>
                <a:close/>
                <a:moveTo>
                  <a:pt x="2223935" y="1684172"/>
                </a:moveTo>
                <a:cubicBezTo>
                  <a:pt x="2385052" y="1674859"/>
                  <a:pt x="2533566" y="1709379"/>
                  <a:pt x="2669236" y="1787730"/>
                </a:cubicBezTo>
                <a:cubicBezTo>
                  <a:pt x="2804985" y="1866081"/>
                  <a:pt x="2864632" y="1951336"/>
                  <a:pt x="2848335" y="2043335"/>
                </a:cubicBezTo>
                <a:cubicBezTo>
                  <a:pt x="2832039" y="2135334"/>
                  <a:pt x="2742128" y="2229098"/>
                  <a:pt x="2578763" y="2324709"/>
                </a:cubicBezTo>
                <a:lnTo>
                  <a:pt x="2352219" y="2454438"/>
                </a:lnTo>
                <a:cubicBezTo>
                  <a:pt x="2182030" y="2551895"/>
                  <a:pt x="2016256" y="2605922"/>
                  <a:pt x="1854818" y="2616358"/>
                </a:cubicBezTo>
                <a:cubicBezTo>
                  <a:pt x="1693379" y="2626794"/>
                  <a:pt x="1543902" y="2592355"/>
                  <a:pt x="1406547" y="2513040"/>
                </a:cubicBezTo>
                <a:cubicBezTo>
                  <a:pt x="1270797" y="2434689"/>
                  <a:pt x="1211231" y="2349354"/>
                  <a:pt x="1227848" y="2257195"/>
                </a:cubicBezTo>
                <a:cubicBezTo>
                  <a:pt x="1244466" y="2165037"/>
                  <a:pt x="1334457" y="2071192"/>
                  <a:pt x="1497822" y="1975580"/>
                </a:cubicBezTo>
                <a:lnTo>
                  <a:pt x="1724366" y="1845851"/>
                </a:lnTo>
                <a:cubicBezTo>
                  <a:pt x="1896241" y="1747430"/>
                  <a:pt x="2062737" y="1693564"/>
                  <a:pt x="2223935" y="1684172"/>
                </a:cubicBezTo>
                <a:close/>
                <a:moveTo>
                  <a:pt x="8783420" y="1373639"/>
                </a:moveTo>
                <a:cubicBezTo>
                  <a:pt x="8756859" y="1372583"/>
                  <a:pt x="8729459" y="1373421"/>
                  <a:pt x="8701221" y="1376150"/>
                </a:cubicBezTo>
                <a:cubicBezTo>
                  <a:pt x="8588190" y="1387068"/>
                  <a:pt x="8467532" y="1428973"/>
                  <a:pt x="8339088" y="1501946"/>
                </a:cubicBezTo>
                <a:lnTo>
                  <a:pt x="8279040" y="1536304"/>
                </a:lnTo>
                <a:cubicBezTo>
                  <a:pt x="8153405" y="1608314"/>
                  <a:pt x="8079309" y="1677593"/>
                  <a:pt x="8056751" y="1744304"/>
                </a:cubicBezTo>
                <a:cubicBezTo>
                  <a:pt x="8034193" y="1811015"/>
                  <a:pt x="8066866" y="1869698"/>
                  <a:pt x="8154690" y="1920434"/>
                </a:cubicBezTo>
                <a:cubicBezTo>
                  <a:pt x="8240748" y="1970125"/>
                  <a:pt x="8340372" y="1989232"/>
                  <a:pt x="8453323" y="1977672"/>
                </a:cubicBezTo>
                <a:cubicBezTo>
                  <a:pt x="8566274" y="1966112"/>
                  <a:pt x="8687012" y="1923805"/>
                  <a:pt x="8815456" y="1850913"/>
                </a:cubicBezTo>
                <a:lnTo>
                  <a:pt x="8875424" y="1816554"/>
                </a:lnTo>
                <a:cubicBezTo>
                  <a:pt x="9004430" y="1742618"/>
                  <a:pt x="9079088" y="1673017"/>
                  <a:pt x="9099399" y="1607591"/>
                </a:cubicBezTo>
                <a:cubicBezTo>
                  <a:pt x="9119708" y="1542165"/>
                  <a:pt x="9086474" y="1484445"/>
                  <a:pt x="8999854" y="1434352"/>
                </a:cubicBezTo>
                <a:cubicBezTo>
                  <a:pt x="8935251" y="1397023"/>
                  <a:pt x="8863106" y="1376808"/>
                  <a:pt x="8783420" y="1373639"/>
                </a:cubicBezTo>
                <a:close/>
                <a:moveTo>
                  <a:pt x="5140395" y="1321678"/>
                </a:moveTo>
                <a:cubicBezTo>
                  <a:pt x="5205129" y="1319290"/>
                  <a:pt x="5269151" y="1322521"/>
                  <a:pt x="5332450" y="1331352"/>
                </a:cubicBezTo>
                <a:cubicBezTo>
                  <a:pt x="5459049" y="1349013"/>
                  <a:pt x="5574167" y="1387867"/>
                  <a:pt x="5677966" y="1447755"/>
                </a:cubicBezTo>
                <a:cubicBezTo>
                  <a:pt x="5821663" y="1530762"/>
                  <a:pt x="5899372" y="1619388"/>
                  <a:pt x="5911173" y="1713715"/>
                </a:cubicBezTo>
                <a:cubicBezTo>
                  <a:pt x="5922894" y="1807961"/>
                  <a:pt x="5866860" y="1898514"/>
                  <a:pt x="5743072" y="1985134"/>
                </a:cubicBezTo>
                <a:lnTo>
                  <a:pt x="5486423" y="1836941"/>
                </a:lnTo>
                <a:cubicBezTo>
                  <a:pt x="5559556" y="1787811"/>
                  <a:pt x="5594798" y="1741892"/>
                  <a:pt x="5592149" y="1699184"/>
                </a:cubicBezTo>
                <a:cubicBezTo>
                  <a:pt x="5589420" y="1656477"/>
                  <a:pt x="5548719" y="1612404"/>
                  <a:pt x="5470047" y="1566887"/>
                </a:cubicBezTo>
                <a:cubicBezTo>
                  <a:pt x="5384471" y="1517516"/>
                  <a:pt x="5290224" y="1497848"/>
                  <a:pt x="5187147" y="1508043"/>
                </a:cubicBezTo>
                <a:cubicBezTo>
                  <a:pt x="5084070" y="1518238"/>
                  <a:pt x="4968310" y="1559421"/>
                  <a:pt x="4839865" y="1631751"/>
                </a:cubicBezTo>
                <a:lnTo>
                  <a:pt x="4746904" y="1684975"/>
                </a:lnTo>
                <a:cubicBezTo>
                  <a:pt x="4613883" y="1761159"/>
                  <a:pt x="4537138" y="1828592"/>
                  <a:pt x="4516506" y="1887356"/>
                </a:cubicBezTo>
                <a:cubicBezTo>
                  <a:pt x="4495875" y="1946039"/>
                  <a:pt x="4529431" y="2000788"/>
                  <a:pt x="4617255" y="2051524"/>
                </a:cubicBezTo>
                <a:cubicBezTo>
                  <a:pt x="4696489" y="2097282"/>
                  <a:pt x="4773556" y="2121205"/>
                  <a:pt x="4848375" y="2123292"/>
                </a:cubicBezTo>
                <a:cubicBezTo>
                  <a:pt x="4923194" y="2125379"/>
                  <a:pt x="5000983" y="2106594"/>
                  <a:pt x="5081582" y="2066937"/>
                </a:cubicBezTo>
                <a:lnTo>
                  <a:pt x="5338310" y="2215049"/>
                </a:lnTo>
                <a:cubicBezTo>
                  <a:pt x="5196219" y="2285292"/>
                  <a:pt x="5042486" y="2316440"/>
                  <a:pt x="4877194" y="2308493"/>
                </a:cubicBezTo>
                <a:cubicBezTo>
                  <a:pt x="4711903" y="2300545"/>
                  <a:pt x="4556244" y="2254385"/>
                  <a:pt x="4410219" y="2170094"/>
                </a:cubicBezTo>
                <a:cubicBezTo>
                  <a:pt x="4250546" y="2077855"/>
                  <a:pt x="4178056" y="1974939"/>
                  <a:pt x="4192747" y="1861265"/>
                </a:cubicBezTo>
                <a:cubicBezTo>
                  <a:pt x="4207437" y="1747592"/>
                  <a:pt x="4307463" y="1637611"/>
                  <a:pt x="4492824" y="1531404"/>
                </a:cubicBezTo>
                <a:lnTo>
                  <a:pt x="4568045" y="1488295"/>
                </a:lnTo>
                <a:cubicBezTo>
                  <a:pt x="4686374" y="1420540"/>
                  <a:pt x="4811688" y="1373016"/>
                  <a:pt x="4944066" y="1345721"/>
                </a:cubicBezTo>
                <a:cubicBezTo>
                  <a:pt x="5010215" y="1332074"/>
                  <a:pt x="5075661" y="1324066"/>
                  <a:pt x="5140395" y="1321678"/>
                </a:cubicBezTo>
                <a:close/>
                <a:moveTo>
                  <a:pt x="8661293" y="1186374"/>
                </a:moveTo>
                <a:cubicBezTo>
                  <a:pt x="8727873" y="1184146"/>
                  <a:pt x="8793661" y="1187618"/>
                  <a:pt x="8858646" y="1196810"/>
                </a:cubicBezTo>
                <a:cubicBezTo>
                  <a:pt x="8988615" y="1215193"/>
                  <a:pt x="9105500" y="1254289"/>
                  <a:pt x="9209299" y="1314256"/>
                </a:cubicBezTo>
                <a:cubicBezTo>
                  <a:pt x="9313098" y="1374224"/>
                  <a:pt x="9380691" y="1441577"/>
                  <a:pt x="9412080" y="1516396"/>
                </a:cubicBezTo>
                <a:cubicBezTo>
                  <a:pt x="9443469" y="1591214"/>
                  <a:pt x="9435200" y="1667799"/>
                  <a:pt x="9387275" y="1746070"/>
                </a:cubicBezTo>
                <a:cubicBezTo>
                  <a:pt x="9339349" y="1824341"/>
                  <a:pt x="9255057" y="1898036"/>
                  <a:pt x="9134480" y="1967155"/>
                </a:cubicBezTo>
                <a:lnTo>
                  <a:pt x="9079650" y="1998624"/>
                </a:lnTo>
                <a:cubicBezTo>
                  <a:pt x="8958511" y="2067984"/>
                  <a:pt x="8830629" y="2116311"/>
                  <a:pt x="8696003" y="2143606"/>
                </a:cubicBezTo>
                <a:cubicBezTo>
                  <a:pt x="8561377" y="2170900"/>
                  <a:pt x="8428919" y="2175396"/>
                  <a:pt x="8298628" y="2157173"/>
                </a:cubicBezTo>
                <a:cubicBezTo>
                  <a:pt x="8168337" y="2138950"/>
                  <a:pt x="8051051" y="2099774"/>
                  <a:pt x="7946690" y="2039485"/>
                </a:cubicBezTo>
                <a:cubicBezTo>
                  <a:pt x="7843453" y="1979839"/>
                  <a:pt x="7775859" y="1912647"/>
                  <a:pt x="7743908" y="1837828"/>
                </a:cubicBezTo>
                <a:cubicBezTo>
                  <a:pt x="7711958" y="1763009"/>
                  <a:pt x="7719183" y="1686665"/>
                  <a:pt x="7765744" y="1608795"/>
                </a:cubicBezTo>
                <a:cubicBezTo>
                  <a:pt x="7812225" y="1531006"/>
                  <a:pt x="7894429" y="1458034"/>
                  <a:pt x="8012116" y="1389958"/>
                </a:cubicBezTo>
                <a:lnTo>
                  <a:pt x="8072967" y="1355118"/>
                </a:lnTo>
                <a:cubicBezTo>
                  <a:pt x="8194106" y="1285758"/>
                  <a:pt x="8322872" y="1237430"/>
                  <a:pt x="8459183" y="1210136"/>
                </a:cubicBezTo>
                <a:cubicBezTo>
                  <a:pt x="8527339" y="1196529"/>
                  <a:pt x="8594712" y="1188601"/>
                  <a:pt x="8661293" y="1186374"/>
                </a:cubicBezTo>
                <a:close/>
                <a:moveTo>
                  <a:pt x="1226926" y="1087769"/>
                </a:moveTo>
                <a:cubicBezTo>
                  <a:pt x="1276818" y="1088632"/>
                  <a:pt x="1327112" y="1093569"/>
                  <a:pt x="1377808" y="1102560"/>
                </a:cubicBezTo>
                <a:cubicBezTo>
                  <a:pt x="1479199" y="1120623"/>
                  <a:pt x="1571759" y="1153777"/>
                  <a:pt x="1655569" y="1202185"/>
                </a:cubicBezTo>
                <a:cubicBezTo>
                  <a:pt x="1783853" y="1276281"/>
                  <a:pt x="1853133" y="1351261"/>
                  <a:pt x="1863248" y="1427123"/>
                </a:cubicBezTo>
                <a:cubicBezTo>
                  <a:pt x="1873363" y="1502986"/>
                  <a:pt x="1822948" y="1572667"/>
                  <a:pt x="1712004" y="1636247"/>
                </a:cubicBezTo>
                <a:cubicBezTo>
                  <a:pt x="1651154" y="1671087"/>
                  <a:pt x="1573204" y="1697419"/>
                  <a:pt x="1478155" y="1715080"/>
                </a:cubicBezTo>
                <a:cubicBezTo>
                  <a:pt x="1383106" y="1732822"/>
                  <a:pt x="1254823" y="1743258"/>
                  <a:pt x="1093304" y="1746630"/>
                </a:cubicBezTo>
                <a:lnTo>
                  <a:pt x="515223" y="1752088"/>
                </a:lnTo>
                <a:lnTo>
                  <a:pt x="1050676" y="2061318"/>
                </a:lnTo>
                <a:lnTo>
                  <a:pt x="853674" y="2174349"/>
                </a:lnTo>
                <a:lnTo>
                  <a:pt x="0" y="1681282"/>
                </a:lnTo>
                <a:lnTo>
                  <a:pt x="167379" y="1585431"/>
                </a:lnTo>
                <a:lnTo>
                  <a:pt x="994562" y="1575075"/>
                </a:lnTo>
                <a:cubicBezTo>
                  <a:pt x="1109600" y="1572827"/>
                  <a:pt x="1202642" y="1566565"/>
                  <a:pt x="1273688" y="1556370"/>
                </a:cubicBezTo>
                <a:cubicBezTo>
                  <a:pt x="1344734" y="1546175"/>
                  <a:pt x="1400206" y="1529638"/>
                  <a:pt x="1440264" y="1506678"/>
                </a:cubicBezTo>
                <a:cubicBezTo>
                  <a:pt x="1494933" y="1475370"/>
                  <a:pt x="1523914" y="1442697"/>
                  <a:pt x="1527205" y="1408659"/>
                </a:cubicBezTo>
                <a:cubicBezTo>
                  <a:pt x="1530496" y="1374621"/>
                  <a:pt x="1506253" y="1342591"/>
                  <a:pt x="1454393" y="1312647"/>
                </a:cubicBezTo>
                <a:cubicBezTo>
                  <a:pt x="1398520" y="1280375"/>
                  <a:pt x="1335421" y="1265845"/>
                  <a:pt x="1265178" y="1268976"/>
                </a:cubicBezTo>
                <a:cubicBezTo>
                  <a:pt x="1194935" y="1272187"/>
                  <a:pt x="1128786" y="1291534"/>
                  <a:pt x="1066812" y="1327017"/>
                </a:cubicBezTo>
                <a:lnTo>
                  <a:pt x="818753" y="1183721"/>
                </a:lnTo>
                <a:cubicBezTo>
                  <a:pt x="893653" y="1140772"/>
                  <a:pt x="980273" y="1112033"/>
                  <a:pt x="1078452" y="1097422"/>
                </a:cubicBezTo>
                <a:cubicBezTo>
                  <a:pt x="1127542" y="1090117"/>
                  <a:pt x="1177033" y="1086906"/>
                  <a:pt x="1226926" y="1087769"/>
                </a:cubicBezTo>
                <a:close/>
                <a:moveTo>
                  <a:pt x="4016217" y="507622"/>
                </a:moveTo>
                <a:lnTo>
                  <a:pt x="4272864" y="655815"/>
                </a:lnTo>
                <a:lnTo>
                  <a:pt x="3460614" y="1121105"/>
                </a:lnTo>
                <a:cubicBezTo>
                  <a:pt x="3380015" y="1167264"/>
                  <a:pt x="3340840" y="1212220"/>
                  <a:pt x="3343007" y="1255891"/>
                </a:cubicBezTo>
                <a:cubicBezTo>
                  <a:pt x="3345175" y="1299562"/>
                  <a:pt x="3380738" y="1341387"/>
                  <a:pt x="3449777" y="1381204"/>
                </a:cubicBezTo>
                <a:cubicBezTo>
                  <a:pt x="3594036" y="1464533"/>
                  <a:pt x="3742228" y="1463891"/>
                  <a:pt x="3894435" y="1379358"/>
                </a:cubicBezTo>
                <a:lnTo>
                  <a:pt x="4713428" y="910215"/>
                </a:lnTo>
                <a:lnTo>
                  <a:pt x="4970879" y="1058809"/>
                </a:lnTo>
                <a:lnTo>
                  <a:pt x="4160314" y="1523136"/>
                </a:lnTo>
                <a:cubicBezTo>
                  <a:pt x="4025608" y="1600283"/>
                  <a:pt x="3876533" y="1636648"/>
                  <a:pt x="3712927" y="1632313"/>
                </a:cubicBezTo>
                <a:cubicBezTo>
                  <a:pt x="3549321" y="1627978"/>
                  <a:pt x="3393743" y="1583103"/>
                  <a:pt x="3246032" y="1497848"/>
                </a:cubicBezTo>
                <a:cubicBezTo>
                  <a:pt x="3100648" y="1413878"/>
                  <a:pt x="3023181" y="1325411"/>
                  <a:pt x="3013708" y="1232450"/>
                </a:cubicBezTo>
                <a:cubicBezTo>
                  <a:pt x="3004235" y="1139488"/>
                  <a:pt x="3065086" y="1054394"/>
                  <a:pt x="3196420" y="977247"/>
                </a:cubicBezTo>
                <a:close/>
                <a:moveTo>
                  <a:pt x="7562962" y="382874"/>
                </a:moveTo>
                <a:lnTo>
                  <a:pt x="8577433" y="968742"/>
                </a:lnTo>
                <a:lnTo>
                  <a:pt x="8372082" y="1086429"/>
                </a:lnTo>
                <a:lnTo>
                  <a:pt x="7990602" y="866067"/>
                </a:lnTo>
                <a:lnTo>
                  <a:pt x="6965374" y="1453299"/>
                </a:lnTo>
                <a:lnTo>
                  <a:pt x="6708726" y="1305106"/>
                </a:lnTo>
                <a:lnTo>
                  <a:pt x="7733953" y="717873"/>
                </a:lnTo>
                <a:lnTo>
                  <a:pt x="7357611" y="500561"/>
                </a:lnTo>
                <a:close/>
                <a:moveTo>
                  <a:pt x="2845365" y="2995"/>
                </a:moveTo>
                <a:cubicBezTo>
                  <a:pt x="2935358" y="-5033"/>
                  <a:pt x="3030486" y="3076"/>
                  <a:pt x="3130833" y="27319"/>
                </a:cubicBezTo>
                <a:cubicBezTo>
                  <a:pt x="3231100" y="51563"/>
                  <a:pt x="3325426" y="89133"/>
                  <a:pt x="3413892" y="140190"/>
                </a:cubicBezTo>
                <a:cubicBezTo>
                  <a:pt x="3502840" y="191568"/>
                  <a:pt x="3566179" y="246478"/>
                  <a:pt x="3603910" y="304840"/>
                </a:cubicBezTo>
                <a:cubicBezTo>
                  <a:pt x="3641640" y="363282"/>
                  <a:pt x="3650712" y="420199"/>
                  <a:pt x="3631204" y="475671"/>
                </a:cubicBezTo>
                <a:cubicBezTo>
                  <a:pt x="3611617" y="531143"/>
                  <a:pt x="3564975" y="580032"/>
                  <a:pt x="3491200" y="622338"/>
                </a:cubicBezTo>
                <a:lnTo>
                  <a:pt x="3234552" y="474145"/>
                </a:lnTo>
                <a:cubicBezTo>
                  <a:pt x="3290907" y="441874"/>
                  <a:pt x="3316756" y="406391"/>
                  <a:pt x="3312100" y="367697"/>
                </a:cubicBezTo>
                <a:cubicBezTo>
                  <a:pt x="3307444" y="329003"/>
                  <a:pt x="3272604" y="290952"/>
                  <a:pt x="3207579" y="253382"/>
                </a:cubicBezTo>
                <a:cubicBezTo>
                  <a:pt x="3144801" y="217176"/>
                  <a:pt x="3082988" y="196465"/>
                  <a:pt x="3021976" y="191407"/>
                </a:cubicBezTo>
                <a:cubicBezTo>
                  <a:pt x="2960965" y="186350"/>
                  <a:pt x="2909106" y="196063"/>
                  <a:pt x="2866238" y="220548"/>
                </a:cubicBezTo>
                <a:cubicBezTo>
                  <a:pt x="2826259" y="243507"/>
                  <a:pt x="2813094" y="274414"/>
                  <a:pt x="2826821" y="313510"/>
                </a:cubicBezTo>
                <a:cubicBezTo>
                  <a:pt x="2840549" y="352525"/>
                  <a:pt x="2875229" y="401735"/>
                  <a:pt x="2930781" y="461060"/>
                </a:cubicBezTo>
                <a:cubicBezTo>
                  <a:pt x="3033376" y="570238"/>
                  <a:pt x="3085959" y="662477"/>
                  <a:pt x="3088446" y="737779"/>
                </a:cubicBezTo>
                <a:cubicBezTo>
                  <a:pt x="3090935" y="813079"/>
                  <a:pt x="3044294" y="878184"/>
                  <a:pt x="2948522" y="933094"/>
                </a:cubicBezTo>
                <a:cubicBezTo>
                  <a:pt x="2841994" y="994105"/>
                  <a:pt x="2717724" y="1018430"/>
                  <a:pt x="2575632" y="1005987"/>
                </a:cubicBezTo>
                <a:cubicBezTo>
                  <a:pt x="2433460" y="993624"/>
                  <a:pt x="2293456" y="947544"/>
                  <a:pt x="2155459" y="867829"/>
                </a:cubicBezTo>
                <a:cubicBezTo>
                  <a:pt x="2059687" y="812517"/>
                  <a:pt x="1989765" y="752148"/>
                  <a:pt x="1945692" y="686883"/>
                </a:cubicBezTo>
                <a:cubicBezTo>
                  <a:pt x="1901620" y="621616"/>
                  <a:pt x="1889097" y="559722"/>
                  <a:pt x="1908042" y="501279"/>
                </a:cubicBezTo>
                <a:cubicBezTo>
                  <a:pt x="1926988" y="442837"/>
                  <a:pt x="1976198" y="390897"/>
                  <a:pt x="2055593" y="345380"/>
                </a:cubicBezTo>
                <a:lnTo>
                  <a:pt x="2313043" y="494054"/>
                </a:lnTo>
                <a:cubicBezTo>
                  <a:pt x="2177213" y="571843"/>
                  <a:pt x="2191503" y="658142"/>
                  <a:pt x="2355671" y="753031"/>
                </a:cubicBezTo>
                <a:cubicBezTo>
                  <a:pt x="2416683" y="788273"/>
                  <a:pt x="2476569" y="808744"/>
                  <a:pt x="2535252" y="814444"/>
                </a:cubicBezTo>
                <a:cubicBezTo>
                  <a:pt x="2594096" y="820304"/>
                  <a:pt x="2645393" y="810591"/>
                  <a:pt x="2689386" y="785464"/>
                </a:cubicBezTo>
                <a:cubicBezTo>
                  <a:pt x="2737231" y="758009"/>
                  <a:pt x="2756899" y="727102"/>
                  <a:pt x="2748390" y="692663"/>
                </a:cubicBezTo>
                <a:cubicBezTo>
                  <a:pt x="2739800" y="658222"/>
                  <a:pt x="2705281" y="607166"/>
                  <a:pt x="2644751" y="539492"/>
                </a:cubicBezTo>
                <a:cubicBezTo>
                  <a:pt x="2584222" y="471817"/>
                  <a:pt x="2541835" y="415061"/>
                  <a:pt x="2517591" y="369303"/>
                </a:cubicBezTo>
                <a:cubicBezTo>
                  <a:pt x="2451683" y="244391"/>
                  <a:pt x="2482670" y="145247"/>
                  <a:pt x="2610553" y="72034"/>
                </a:cubicBezTo>
                <a:cubicBezTo>
                  <a:pt x="2677023" y="33982"/>
                  <a:pt x="2755294" y="10943"/>
                  <a:pt x="2845365" y="299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97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DBB165-50D9-405A-9F4B-323E2434E1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4934"/>
            <a:ext cx="4180226" cy="4244902"/>
          </a:xfrm>
          <a:custGeom>
            <a:avLst/>
            <a:gdLst>
              <a:gd name="connsiteX0" fmla="*/ 1796799 w 4180226"/>
              <a:gd name="connsiteY0" fmla="*/ 353 h 4244902"/>
              <a:gd name="connsiteX1" fmla="*/ 3119810 w 4180226"/>
              <a:gd name="connsiteY1" fmla="*/ 589683 h 4244902"/>
              <a:gd name="connsiteX2" fmla="*/ 3451757 w 4180226"/>
              <a:gd name="connsiteY2" fmla="*/ 1598666 h 4244902"/>
              <a:gd name="connsiteX3" fmla="*/ 2972935 w 4180226"/>
              <a:gd name="connsiteY3" fmla="*/ 2546785 h 4244902"/>
              <a:gd name="connsiteX4" fmla="*/ 2144260 w 4180226"/>
              <a:gd name="connsiteY4" fmla="*/ 2819390 h 4244902"/>
              <a:gd name="connsiteX5" fmla="*/ 1365591 w 4180226"/>
              <a:gd name="connsiteY5" fmla="*/ 2426198 h 4244902"/>
              <a:gd name="connsiteX6" fmla="*/ 1465222 w 4180226"/>
              <a:gd name="connsiteY6" fmla="*/ 1098699 h 4244902"/>
              <a:gd name="connsiteX7" fmla="*/ 2034246 w 4180226"/>
              <a:gd name="connsiteY7" fmla="*/ 911532 h 4244902"/>
              <a:gd name="connsiteX8" fmla="*/ 2568884 w 4180226"/>
              <a:gd name="connsiteY8" fmla="*/ 1181566 h 4244902"/>
              <a:gd name="connsiteX9" fmla="*/ 2725666 w 4180226"/>
              <a:gd name="connsiteY9" fmla="*/ 1658197 h 4244902"/>
              <a:gd name="connsiteX10" fmla="*/ 2499447 w 4180226"/>
              <a:gd name="connsiteY10" fmla="*/ 2106158 h 4244902"/>
              <a:gd name="connsiteX11" fmla="*/ 1718111 w 4180226"/>
              <a:gd name="connsiteY11" fmla="*/ 2047579 h 4244902"/>
              <a:gd name="connsiteX12" fmla="*/ 1768117 w 4180226"/>
              <a:gd name="connsiteY12" fmla="*/ 1380925 h 4244902"/>
              <a:gd name="connsiteX13" fmla="*/ 1976334 w 4180226"/>
              <a:gd name="connsiteY13" fmla="*/ 1396546 h 4244902"/>
              <a:gd name="connsiteX14" fmla="*/ 1960713 w 4180226"/>
              <a:gd name="connsiteY14" fmla="*/ 1604762 h 4244902"/>
              <a:gd name="connsiteX15" fmla="*/ 1941949 w 4180226"/>
              <a:gd name="connsiteY15" fmla="*/ 1855079 h 4244902"/>
              <a:gd name="connsiteX16" fmla="*/ 2306851 w 4180226"/>
              <a:gd name="connsiteY16" fmla="*/ 1882416 h 4244902"/>
              <a:gd name="connsiteX17" fmla="*/ 2431153 w 4180226"/>
              <a:gd name="connsiteY17" fmla="*/ 1636195 h 4244902"/>
              <a:gd name="connsiteX18" fmla="*/ 2344951 w 4180226"/>
              <a:gd name="connsiteY18" fmla="*/ 1374257 h 4244902"/>
              <a:gd name="connsiteX19" fmla="*/ 2011957 w 4180226"/>
              <a:gd name="connsiteY19" fmla="*/ 1206141 h 4244902"/>
              <a:gd name="connsiteX20" fmla="*/ 1657627 w 4180226"/>
              <a:gd name="connsiteY20" fmla="*/ 1322727 h 4244902"/>
              <a:gd name="connsiteX21" fmla="*/ 1589238 w 4180226"/>
              <a:gd name="connsiteY21" fmla="*/ 2233888 h 4244902"/>
              <a:gd name="connsiteX22" fmla="*/ 2166167 w 4180226"/>
              <a:gd name="connsiteY22" fmla="*/ 2525258 h 4244902"/>
              <a:gd name="connsiteX23" fmla="*/ 2780149 w 4180226"/>
              <a:gd name="connsiteY23" fmla="*/ 2323328 h 4244902"/>
              <a:gd name="connsiteX24" fmla="*/ 3157053 w 4180226"/>
              <a:gd name="connsiteY24" fmla="*/ 1576949 h 4244902"/>
              <a:gd name="connsiteX25" fmla="*/ 2895782 w 4180226"/>
              <a:gd name="connsiteY25" fmla="*/ 782659 h 4244902"/>
              <a:gd name="connsiteX26" fmla="*/ 918011 w 4180226"/>
              <a:gd name="connsiteY26" fmla="*/ 633879 h 4244902"/>
              <a:gd name="connsiteX27" fmla="*/ 300410 w 4180226"/>
              <a:gd name="connsiteY27" fmla="*/ 1856889 h 4244902"/>
              <a:gd name="connsiteX28" fmla="*/ 728559 w 4180226"/>
              <a:gd name="connsiteY28" fmla="*/ 3158385 h 4244902"/>
              <a:gd name="connsiteX29" fmla="*/ 2282563 w 4180226"/>
              <a:gd name="connsiteY29" fmla="*/ 3943054 h 4244902"/>
              <a:gd name="connsiteX30" fmla="*/ 3936293 w 4180226"/>
              <a:gd name="connsiteY30" fmla="*/ 3399081 h 4244902"/>
              <a:gd name="connsiteX31" fmla="*/ 4144510 w 4180226"/>
              <a:gd name="connsiteY31" fmla="*/ 3414703 h 4244902"/>
              <a:gd name="connsiteX32" fmla="*/ 4128889 w 4180226"/>
              <a:gd name="connsiteY32" fmla="*/ 3622919 h 4244902"/>
              <a:gd name="connsiteX33" fmla="*/ 2456775 w 4180226"/>
              <a:gd name="connsiteY33" fmla="*/ 4244902 h 4244902"/>
              <a:gd name="connsiteX34" fmla="*/ 2260465 w 4180226"/>
              <a:gd name="connsiteY34" fmla="*/ 4237568 h 4244902"/>
              <a:gd name="connsiteX35" fmla="*/ 504721 w 4180226"/>
              <a:gd name="connsiteY35" fmla="*/ 3350980 h 4244902"/>
              <a:gd name="connsiteX36" fmla="*/ 5992 w 4180226"/>
              <a:gd name="connsiteY36" fmla="*/ 1834791 h 4244902"/>
              <a:gd name="connsiteX37" fmla="*/ 725416 w 4180226"/>
              <a:gd name="connsiteY37" fmla="*/ 410041 h 4244902"/>
              <a:gd name="connsiteX38" fmla="*/ 1796799 w 4180226"/>
              <a:gd name="connsiteY38" fmla="*/ 353 h 424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80226" h="4244902">
                <a:moveTo>
                  <a:pt x="1796799" y="353"/>
                </a:moveTo>
                <a:cubicBezTo>
                  <a:pt x="2286211" y="-9602"/>
                  <a:pt x="2776321" y="190526"/>
                  <a:pt x="3119810" y="589683"/>
                </a:cubicBezTo>
                <a:cubicBezTo>
                  <a:pt x="3361555" y="870670"/>
                  <a:pt x="3479474" y="1229001"/>
                  <a:pt x="3451757" y="1598666"/>
                </a:cubicBezTo>
                <a:cubicBezTo>
                  <a:pt x="3424039" y="1968331"/>
                  <a:pt x="3254017" y="2305040"/>
                  <a:pt x="2972935" y="2546785"/>
                </a:cubicBezTo>
                <a:cubicBezTo>
                  <a:pt x="2742144" y="2745381"/>
                  <a:pt x="2447821" y="2842155"/>
                  <a:pt x="2144260" y="2819390"/>
                </a:cubicBezTo>
                <a:cubicBezTo>
                  <a:pt x="1840698" y="2796625"/>
                  <a:pt x="1564092" y="2656989"/>
                  <a:pt x="1365591" y="2426198"/>
                </a:cubicBezTo>
                <a:cubicBezTo>
                  <a:pt x="1027072" y="2032720"/>
                  <a:pt x="1071745" y="1437217"/>
                  <a:pt x="1465222" y="1098699"/>
                </a:cubicBezTo>
                <a:cubicBezTo>
                  <a:pt x="1623718" y="962396"/>
                  <a:pt x="1825648" y="895912"/>
                  <a:pt x="2034246" y="911532"/>
                </a:cubicBezTo>
                <a:cubicBezTo>
                  <a:pt x="2242653" y="927153"/>
                  <a:pt x="2432581" y="1023070"/>
                  <a:pt x="2568884" y="1181566"/>
                </a:cubicBezTo>
                <a:cubicBezTo>
                  <a:pt x="2683089" y="1314345"/>
                  <a:pt x="2738810" y="1483604"/>
                  <a:pt x="2725666" y="1658197"/>
                </a:cubicBezTo>
                <a:cubicBezTo>
                  <a:pt x="2712521" y="1832791"/>
                  <a:pt x="2632225" y="1991858"/>
                  <a:pt x="2499447" y="2106158"/>
                </a:cubicBezTo>
                <a:cubicBezTo>
                  <a:pt x="2267894" y="2305421"/>
                  <a:pt x="1917374" y="2279132"/>
                  <a:pt x="1718111" y="2047579"/>
                </a:cubicBezTo>
                <a:cubicBezTo>
                  <a:pt x="1548090" y="1849936"/>
                  <a:pt x="1570569" y="1550946"/>
                  <a:pt x="1768117" y="1380925"/>
                </a:cubicBezTo>
                <a:cubicBezTo>
                  <a:pt x="1829935" y="1327775"/>
                  <a:pt x="1923089" y="1334728"/>
                  <a:pt x="1976334" y="1396546"/>
                </a:cubicBezTo>
                <a:cubicBezTo>
                  <a:pt x="2029483" y="1458363"/>
                  <a:pt x="2022530" y="1551612"/>
                  <a:pt x="1960713" y="1604762"/>
                </a:cubicBezTo>
                <a:cubicBezTo>
                  <a:pt x="1886513" y="1668579"/>
                  <a:pt x="1878131" y="1780879"/>
                  <a:pt x="1941949" y="1855079"/>
                </a:cubicBezTo>
                <a:cubicBezTo>
                  <a:pt x="2035008" y="1963188"/>
                  <a:pt x="2198647" y="1975475"/>
                  <a:pt x="2306851" y="1882416"/>
                </a:cubicBezTo>
                <a:cubicBezTo>
                  <a:pt x="2379813" y="1819646"/>
                  <a:pt x="2423914" y="1732207"/>
                  <a:pt x="2431153" y="1636195"/>
                </a:cubicBezTo>
                <a:cubicBezTo>
                  <a:pt x="2438392" y="1540183"/>
                  <a:pt x="2407721" y="1447219"/>
                  <a:pt x="2344951" y="1374257"/>
                </a:cubicBezTo>
                <a:cubicBezTo>
                  <a:pt x="2260084" y="1275578"/>
                  <a:pt x="2141783" y="1215856"/>
                  <a:pt x="2011957" y="1206141"/>
                </a:cubicBezTo>
                <a:cubicBezTo>
                  <a:pt x="1882227" y="1196425"/>
                  <a:pt x="1756306" y="1237764"/>
                  <a:pt x="1657627" y="1322727"/>
                </a:cubicBezTo>
                <a:cubicBezTo>
                  <a:pt x="1387593" y="1555042"/>
                  <a:pt x="1356923" y="1963759"/>
                  <a:pt x="1589238" y="2233888"/>
                </a:cubicBezTo>
                <a:cubicBezTo>
                  <a:pt x="1736399" y="2404862"/>
                  <a:pt x="1941282" y="2508304"/>
                  <a:pt x="2166167" y="2525258"/>
                </a:cubicBezTo>
                <a:cubicBezTo>
                  <a:pt x="2391148" y="2542118"/>
                  <a:pt x="2609175" y="2470394"/>
                  <a:pt x="2780149" y="2323328"/>
                </a:cubicBezTo>
                <a:cubicBezTo>
                  <a:pt x="3001319" y="2133019"/>
                  <a:pt x="3135241" y="1867938"/>
                  <a:pt x="3157053" y="1576949"/>
                </a:cubicBezTo>
                <a:cubicBezTo>
                  <a:pt x="3178865" y="1285960"/>
                  <a:pt x="3086092" y="1003830"/>
                  <a:pt x="2895782" y="782659"/>
                </a:cubicBezTo>
                <a:cubicBezTo>
                  <a:pt x="2391529" y="196014"/>
                  <a:pt x="1504275" y="129530"/>
                  <a:pt x="918011" y="633879"/>
                </a:cubicBezTo>
                <a:cubicBezTo>
                  <a:pt x="555585" y="945727"/>
                  <a:pt x="336224" y="1380067"/>
                  <a:pt x="300410" y="1856889"/>
                </a:cubicBezTo>
                <a:cubicBezTo>
                  <a:pt x="264596" y="2333710"/>
                  <a:pt x="416710" y="2795959"/>
                  <a:pt x="728559" y="3158385"/>
                </a:cubicBezTo>
                <a:cubicBezTo>
                  <a:pt x="1124799" y="3618919"/>
                  <a:pt x="1676677" y="3897620"/>
                  <a:pt x="2282563" y="3943054"/>
                </a:cubicBezTo>
                <a:cubicBezTo>
                  <a:pt x="2888353" y="3988489"/>
                  <a:pt x="3475759" y="3795322"/>
                  <a:pt x="3936293" y="3399081"/>
                </a:cubicBezTo>
                <a:cubicBezTo>
                  <a:pt x="3998110" y="3345932"/>
                  <a:pt x="4091360" y="3352885"/>
                  <a:pt x="4144510" y="3414703"/>
                </a:cubicBezTo>
                <a:cubicBezTo>
                  <a:pt x="4197659" y="3476520"/>
                  <a:pt x="4190706" y="3569770"/>
                  <a:pt x="4128889" y="3622919"/>
                </a:cubicBezTo>
                <a:cubicBezTo>
                  <a:pt x="3658449" y="4027636"/>
                  <a:pt x="3070947" y="4244902"/>
                  <a:pt x="2456775" y="4244902"/>
                </a:cubicBezTo>
                <a:cubicBezTo>
                  <a:pt x="2391624" y="4244902"/>
                  <a:pt x="2326092" y="4242425"/>
                  <a:pt x="2260465" y="4237568"/>
                </a:cubicBezTo>
                <a:cubicBezTo>
                  <a:pt x="1575998" y="4186228"/>
                  <a:pt x="952396" y="3871331"/>
                  <a:pt x="504721" y="3350980"/>
                </a:cubicBezTo>
                <a:cubicBezTo>
                  <a:pt x="141438" y="2928737"/>
                  <a:pt x="-35727" y="2390289"/>
                  <a:pt x="5992" y="1834791"/>
                </a:cubicBezTo>
                <a:cubicBezTo>
                  <a:pt x="47712" y="1279293"/>
                  <a:pt x="303172" y="773325"/>
                  <a:pt x="725416" y="410041"/>
                </a:cubicBezTo>
                <a:cubicBezTo>
                  <a:pt x="1035913" y="142925"/>
                  <a:pt x="1416145" y="8095"/>
                  <a:pt x="1796799" y="3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7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F4A274-3696-4209-AC0C-A6C3ED92A4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5737"/>
            <a:ext cx="7357312" cy="6413659"/>
          </a:xfrm>
          <a:custGeom>
            <a:avLst/>
            <a:gdLst>
              <a:gd name="connsiteX0" fmla="*/ 7355395 w 7357312"/>
              <a:gd name="connsiteY0" fmla="*/ 0 h 6413659"/>
              <a:gd name="connsiteX1" fmla="*/ 7060787 w 7357312"/>
              <a:gd name="connsiteY1" fmla="*/ 315563 h 6413659"/>
              <a:gd name="connsiteX2" fmla="*/ 6879622 w 7357312"/>
              <a:gd name="connsiteY2" fmla="*/ 458057 h 6413659"/>
              <a:gd name="connsiteX3" fmla="*/ 6854857 w 7357312"/>
              <a:gd name="connsiteY3" fmla="*/ 666655 h 6413659"/>
              <a:gd name="connsiteX4" fmla="*/ 6879622 w 7357312"/>
              <a:gd name="connsiteY4" fmla="*/ 694944 h 6413659"/>
              <a:gd name="connsiteX5" fmla="*/ 7275290 w 7357312"/>
              <a:gd name="connsiteY5" fmla="*/ 597503 h 6413659"/>
              <a:gd name="connsiteX6" fmla="*/ 6879622 w 7357312"/>
              <a:gd name="connsiteY6" fmla="*/ 953452 h 6413659"/>
              <a:gd name="connsiteX7" fmla="*/ 6703409 w 7357312"/>
              <a:gd name="connsiteY7" fmla="*/ 1112044 h 6413659"/>
              <a:gd name="connsiteX8" fmla="*/ 6879622 w 7357312"/>
              <a:gd name="connsiteY8" fmla="*/ 1115568 h 6413659"/>
              <a:gd name="connsiteX9" fmla="*/ 7154418 w 7357312"/>
              <a:gd name="connsiteY9" fmla="*/ 1121092 h 6413659"/>
              <a:gd name="connsiteX10" fmla="*/ 6879622 w 7357312"/>
              <a:gd name="connsiteY10" fmla="*/ 1380458 h 6413659"/>
              <a:gd name="connsiteX11" fmla="*/ 5164074 w 7357312"/>
              <a:gd name="connsiteY11" fmla="*/ 2999518 h 6413659"/>
              <a:gd name="connsiteX12" fmla="*/ 5758720 w 7357312"/>
              <a:gd name="connsiteY12" fmla="*/ 3085719 h 6413659"/>
              <a:gd name="connsiteX13" fmla="*/ 2855309 w 7357312"/>
              <a:gd name="connsiteY13" fmla="*/ 5904738 h 6413659"/>
              <a:gd name="connsiteX14" fmla="*/ 3050381 w 7357312"/>
              <a:gd name="connsiteY14" fmla="*/ 5330666 h 6413659"/>
              <a:gd name="connsiteX15" fmla="*/ 1858994 w 7357312"/>
              <a:gd name="connsiteY15" fmla="*/ 6154579 h 6413659"/>
              <a:gd name="connsiteX16" fmla="*/ 2240280 w 7357312"/>
              <a:gd name="connsiteY16" fmla="*/ 5466112 h 6413659"/>
              <a:gd name="connsiteX17" fmla="*/ 1304068 w 7357312"/>
              <a:gd name="connsiteY17" fmla="*/ 5948458 h 6413659"/>
              <a:gd name="connsiteX18" fmla="*/ 1518475 w 7357312"/>
              <a:gd name="connsiteY18" fmla="*/ 5351240 h 6413659"/>
              <a:gd name="connsiteX19" fmla="*/ 758952 w 7357312"/>
              <a:gd name="connsiteY19" fmla="*/ 5678519 h 6413659"/>
              <a:gd name="connsiteX20" fmla="*/ 181546 w 7357312"/>
              <a:gd name="connsiteY20" fmla="*/ 6334792 h 6413659"/>
              <a:gd name="connsiteX21" fmla="*/ 0 w 7357312"/>
              <a:gd name="connsiteY21" fmla="*/ 6413659 h 6413659"/>
              <a:gd name="connsiteX22" fmla="*/ 0 w 7357312"/>
              <a:gd name="connsiteY22" fmla="*/ 1806226 h 6413659"/>
              <a:gd name="connsiteX23" fmla="*/ 2857 w 7357312"/>
              <a:gd name="connsiteY23" fmla="*/ 1800796 h 6413659"/>
              <a:gd name="connsiteX24" fmla="*/ 602932 w 7357312"/>
              <a:gd name="connsiteY24" fmla="*/ 1289685 h 6413659"/>
              <a:gd name="connsiteX25" fmla="*/ 388810 w 7357312"/>
              <a:gd name="connsiteY25" fmla="*/ 1666494 h 6413659"/>
              <a:gd name="connsiteX26" fmla="*/ 937736 w 7357312"/>
              <a:gd name="connsiteY26" fmla="*/ 1283589 h 6413659"/>
              <a:gd name="connsiteX27" fmla="*/ 1328833 w 7357312"/>
              <a:gd name="connsiteY27" fmla="*/ 1257395 h 6413659"/>
              <a:gd name="connsiteX28" fmla="*/ 1936051 w 7357312"/>
              <a:gd name="connsiteY28" fmla="*/ 928878 h 6413659"/>
              <a:gd name="connsiteX29" fmla="*/ 1611630 w 7357312"/>
              <a:gd name="connsiteY29" fmla="*/ 1274731 h 6413659"/>
              <a:gd name="connsiteX30" fmla="*/ 2727769 w 7357312"/>
              <a:gd name="connsiteY30" fmla="*/ 754189 h 6413659"/>
              <a:gd name="connsiteX31" fmla="*/ 2528221 w 7357312"/>
              <a:gd name="connsiteY31" fmla="*/ 1007840 h 6413659"/>
              <a:gd name="connsiteX32" fmla="*/ 4402646 w 7357312"/>
              <a:gd name="connsiteY32" fmla="*/ 213550 h 6413659"/>
              <a:gd name="connsiteX33" fmla="*/ 3996214 w 7357312"/>
              <a:gd name="connsiteY33" fmla="*/ 624268 h 6413659"/>
              <a:gd name="connsiteX34" fmla="*/ 4250055 w 7357312"/>
              <a:gd name="connsiteY34" fmla="*/ 603504 h 6413659"/>
              <a:gd name="connsiteX35" fmla="*/ 3941826 w 7357312"/>
              <a:gd name="connsiteY35" fmla="*/ 930592 h 6413659"/>
              <a:gd name="connsiteX36" fmla="*/ 4880324 w 7357312"/>
              <a:gd name="connsiteY36" fmla="*/ 619887 h 6413659"/>
              <a:gd name="connsiteX37" fmla="*/ 5707285 w 7357312"/>
              <a:gd name="connsiteY37" fmla="*/ 15716 h 6413659"/>
              <a:gd name="connsiteX38" fmla="*/ 5585174 w 7357312"/>
              <a:gd name="connsiteY38" fmla="*/ 786860 h 6413659"/>
              <a:gd name="connsiteX39" fmla="*/ 5242655 w 7357312"/>
              <a:gd name="connsiteY39" fmla="*/ 1052703 h 6413659"/>
              <a:gd name="connsiteX40" fmla="*/ 6879622 w 7357312"/>
              <a:gd name="connsiteY40" fmla="*/ 237077 h 6413659"/>
              <a:gd name="connsiteX41" fmla="*/ 7355395 w 7357312"/>
              <a:gd name="connsiteY41" fmla="*/ 0 h 641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57312" h="6413659">
                <a:moveTo>
                  <a:pt x="7355395" y="0"/>
                </a:moveTo>
                <a:cubicBezTo>
                  <a:pt x="7377684" y="153448"/>
                  <a:pt x="7201091" y="249555"/>
                  <a:pt x="7060787" y="315563"/>
                </a:cubicBezTo>
                <a:cubicBezTo>
                  <a:pt x="6994303" y="346900"/>
                  <a:pt x="6924961" y="398621"/>
                  <a:pt x="6879622" y="458057"/>
                </a:cubicBezTo>
                <a:cubicBezTo>
                  <a:pt x="6829520" y="523875"/>
                  <a:pt x="6808946" y="599218"/>
                  <a:pt x="6854857" y="666655"/>
                </a:cubicBezTo>
                <a:cubicBezTo>
                  <a:pt x="6862382" y="677608"/>
                  <a:pt x="6870668" y="687038"/>
                  <a:pt x="6879622" y="694944"/>
                </a:cubicBezTo>
                <a:cubicBezTo>
                  <a:pt x="6979348" y="783907"/>
                  <a:pt x="7162895" y="693991"/>
                  <a:pt x="7275290" y="597503"/>
                </a:cubicBezTo>
                <a:cubicBezTo>
                  <a:pt x="7143464" y="716185"/>
                  <a:pt x="7011543" y="834866"/>
                  <a:pt x="6879622" y="953452"/>
                </a:cubicBezTo>
                <a:cubicBezTo>
                  <a:pt x="6820852" y="1006411"/>
                  <a:pt x="6762179" y="1059180"/>
                  <a:pt x="6703409" y="1112044"/>
                </a:cubicBezTo>
                <a:cubicBezTo>
                  <a:pt x="6762179" y="1113282"/>
                  <a:pt x="6820852" y="1114425"/>
                  <a:pt x="6879622" y="1115568"/>
                </a:cubicBezTo>
                <a:cubicBezTo>
                  <a:pt x="6971157" y="1117378"/>
                  <a:pt x="7062787" y="1119283"/>
                  <a:pt x="7154418" y="1121092"/>
                </a:cubicBezTo>
                <a:cubicBezTo>
                  <a:pt x="7062787" y="1207484"/>
                  <a:pt x="6971252" y="1293971"/>
                  <a:pt x="6879622" y="1380458"/>
                </a:cubicBezTo>
                <a:cubicBezTo>
                  <a:pt x="6307741" y="1920049"/>
                  <a:pt x="5735860" y="2459831"/>
                  <a:pt x="5164074" y="2999518"/>
                </a:cubicBezTo>
                <a:cubicBezTo>
                  <a:pt x="5362289" y="3028188"/>
                  <a:pt x="5560505" y="3056953"/>
                  <a:pt x="5758720" y="3085719"/>
                </a:cubicBezTo>
                <a:cubicBezTo>
                  <a:pt x="4790885" y="4025360"/>
                  <a:pt x="3823144" y="4965097"/>
                  <a:pt x="2855309" y="5904738"/>
                </a:cubicBezTo>
                <a:cubicBezTo>
                  <a:pt x="3005899" y="5758625"/>
                  <a:pt x="3080861" y="5538311"/>
                  <a:pt x="3050381" y="5330666"/>
                </a:cubicBezTo>
                <a:cubicBezTo>
                  <a:pt x="2653284" y="5605272"/>
                  <a:pt x="2256091" y="5879973"/>
                  <a:pt x="1858994" y="6154579"/>
                </a:cubicBezTo>
                <a:cubicBezTo>
                  <a:pt x="1986058" y="5925121"/>
                  <a:pt x="2113121" y="5695664"/>
                  <a:pt x="2240280" y="5466112"/>
                </a:cubicBezTo>
                <a:cubicBezTo>
                  <a:pt x="1928241" y="5626894"/>
                  <a:pt x="1616107" y="5787676"/>
                  <a:pt x="1304068" y="5948458"/>
                </a:cubicBezTo>
                <a:cubicBezTo>
                  <a:pt x="1375505" y="5749385"/>
                  <a:pt x="1447038" y="5550313"/>
                  <a:pt x="1518475" y="5351240"/>
                </a:cubicBezTo>
                <a:cubicBezTo>
                  <a:pt x="1239679" y="5261420"/>
                  <a:pt x="947166" y="5454110"/>
                  <a:pt x="758952" y="5678519"/>
                </a:cubicBezTo>
                <a:cubicBezTo>
                  <a:pt x="570738" y="5902928"/>
                  <a:pt x="426720" y="6174581"/>
                  <a:pt x="181546" y="6334792"/>
                </a:cubicBezTo>
                <a:cubicBezTo>
                  <a:pt x="127159" y="6370320"/>
                  <a:pt x="64960" y="6396895"/>
                  <a:pt x="0" y="6413659"/>
                </a:cubicBezTo>
                <a:lnTo>
                  <a:pt x="0" y="1806226"/>
                </a:lnTo>
                <a:cubicBezTo>
                  <a:pt x="952" y="1804416"/>
                  <a:pt x="1905" y="1802606"/>
                  <a:pt x="2857" y="1800796"/>
                </a:cubicBezTo>
                <a:cubicBezTo>
                  <a:pt x="133064" y="1554194"/>
                  <a:pt x="324707" y="1271111"/>
                  <a:pt x="602932" y="1289685"/>
                </a:cubicBezTo>
                <a:cubicBezTo>
                  <a:pt x="531590" y="1415224"/>
                  <a:pt x="460153" y="1540859"/>
                  <a:pt x="388810" y="1666494"/>
                </a:cubicBezTo>
                <a:cubicBezTo>
                  <a:pt x="569119" y="1538764"/>
                  <a:pt x="747808" y="1394650"/>
                  <a:pt x="937736" y="1283589"/>
                </a:cubicBezTo>
                <a:cubicBezTo>
                  <a:pt x="885825" y="1543717"/>
                  <a:pt x="1247394" y="1301496"/>
                  <a:pt x="1328833" y="1257395"/>
                </a:cubicBezTo>
                <a:cubicBezTo>
                  <a:pt x="1531144" y="1147858"/>
                  <a:pt x="1733645" y="1038415"/>
                  <a:pt x="1936051" y="928878"/>
                </a:cubicBezTo>
                <a:cubicBezTo>
                  <a:pt x="1827847" y="1044130"/>
                  <a:pt x="1719739" y="1159383"/>
                  <a:pt x="1611630" y="1274731"/>
                </a:cubicBezTo>
                <a:cubicBezTo>
                  <a:pt x="1983676" y="1101185"/>
                  <a:pt x="2355723" y="927640"/>
                  <a:pt x="2727769" y="754189"/>
                </a:cubicBezTo>
                <a:cubicBezTo>
                  <a:pt x="2661190" y="838676"/>
                  <a:pt x="2594705" y="923258"/>
                  <a:pt x="2528221" y="1007840"/>
                </a:cubicBezTo>
                <a:cubicBezTo>
                  <a:pt x="3153061" y="743045"/>
                  <a:pt x="3777805" y="478250"/>
                  <a:pt x="4402646" y="213550"/>
                </a:cubicBezTo>
                <a:cubicBezTo>
                  <a:pt x="4267200" y="350425"/>
                  <a:pt x="4131659" y="487299"/>
                  <a:pt x="3996214" y="624268"/>
                </a:cubicBezTo>
                <a:cubicBezTo>
                  <a:pt x="4080891" y="617315"/>
                  <a:pt x="4165473" y="610457"/>
                  <a:pt x="4250055" y="603504"/>
                </a:cubicBezTo>
                <a:cubicBezTo>
                  <a:pt x="4147376" y="712565"/>
                  <a:pt x="4044601" y="821626"/>
                  <a:pt x="3941826" y="930592"/>
                </a:cubicBezTo>
                <a:cubicBezTo>
                  <a:pt x="4271486" y="1027747"/>
                  <a:pt x="4617148" y="840771"/>
                  <a:pt x="4880324" y="619887"/>
                </a:cubicBezTo>
                <a:cubicBezTo>
                  <a:pt x="5143595" y="398907"/>
                  <a:pt x="5383244" y="130016"/>
                  <a:pt x="5707285" y="15716"/>
                </a:cubicBezTo>
                <a:cubicBezTo>
                  <a:pt x="5447919" y="163639"/>
                  <a:pt x="5384197" y="566071"/>
                  <a:pt x="5585174" y="786860"/>
                </a:cubicBezTo>
                <a:cubicBezTo>
                  <a:pt x="5470970" y="875538"/>
                  <a:pt x="5356860" y="964120"/>
                  <a:pt x="5242655" y="1052703"/>
                </a:cubicBezTo>
                <a:cubicBezTo>
                  <a:pt x="5788343" y="780859"/>
                  <a:pt x="6334030" y="508921"/>
                  <a:pt x="6879622" y="237077"/>
                </a:cubicBezTo>
                <a:cubicBezTo>
                  <a:pt x="7038213" y="158020"/>
                  <a:pt x="7196804" y="79057"/>
                  <a:pt x="73553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60B2C0-AA21-4FE3-B1F8-55C060809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981199"/>
            <a:ext cx="12192000" cy="3075710"/>
          </a:xfrm>
          <a:custGeom>
            <a:avLst/>
            <a:gdLst>
              <a:gd name="connsiteX0" fmla="*/ 0 w 12192000"/>
              <a:gd name="connsiteY0" fmla="*/ 0 h 3075710"/>
              <a:gd name="connsiteX1" fmla="*/ 12192000 w 12192000"/>
              <a:gd name="connsiteY1" fmla="*/ 0 h 3075710"/>
              <a:gd name="connsiteX2" fmla="*/ 12192000 w 12192000"/>
              <a:gd name="connsiteY2" fmla="*/ 3075710 h 3075710"/>
              <a:gd name="connsiteX3" fmla="*/ 0 w 12192000"/>
              <a:gd name="connsiteY3" fmla="*/ 3075710 h 307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75710">
                <a:moveTo>
                  <a:pt x="0" y="0"/>
                </a:moveTo>
                <a:lnTo>
                  <a:pt x="12192000" y="0"/>
                </a:lnTo>
                <a:lnTo>
                  <a:pt x="12192000" y="3075710"/>
                </a:lnTo>
                <a:lnTo>
                  <a:pt x="0" y="30757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1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197486-75E3-4AE5-9307-8E580ED5D5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0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2852FF-E591-49F5-80EC-0444CB9CBC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EB4F-92B2-4C29-BB83-AFC3D804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141-4942-4E68-83BB-0A63A11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53830-C654-4378-9CF4-68752301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039D-F805-47CE-A932-4CEB201A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32FB-6DB6-49BE-8A2F-AC8A2643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BFAC-98A0-41B8-8EDA-DC44C94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7618-CBA2-4351-A81F-D63FA82A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E2B25-D61A-4A0C-9B86-7A9A3D476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48747-196C-453E-B845-046514BFE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7177-8D42-4DDE-A846-D6B6FE2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F1B9-70E2-4600-AF5C-F9E80064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C1BA-C68F-4769-9D12-B888A5E1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75F0-5131-4629-A01E-722449E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2E2B-5B0B-4272-B5DD-8770491D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308A-EC0F-48EF-9966-AF557EC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AFA6-2397-45F9-B5E2-CE934B6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D904-BCBD-49E6-AC72-00925FBC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0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C65D-8C9D-4E5E-9876-74CAC5E2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2EC2-C5A6-4951-A80A-8ED73218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EAF6-0835-47FC-B3CF-F5DA89AC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DD21-DEE5-42CD-B334-22AF3C77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0537-37C5-4C4B-AE87-9EF91AD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5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CDAA5-7D1B-4FFC-8B38-B8D91E38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FCAB2-6064-4A84-BC56-D8EFC7D54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5BE7-AE77-4D7A-B884-CD636E3D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43A3-35C6-4925-B93D-5A64EE1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4CB5-74B5-4643-949B-119643F2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6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2118E4-056E-43EC-ADA9-6A6F65B71D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9D22-CA9A-4218-8D24-0ABD8A18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3D0-83B9-4E5C-A000-B628AE360A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8681-C6E0-49E6-98F9-617E1BEF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9E25-684D-4007-8FBE-1BCE0F5D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5FCF-3F33-45E1-AA44-018D06C430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CF5AFC96-7927-4447-9E23-65D7E03B14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1" cy="6858000"/>
          </a:xfrm>
          <a:custGeom>
            <a:avLst/>
            <a:gdLst>
              <a:gd name="connsiteX0" fmla="*/ 24377651 w 24377651"/>
              <a:gd name="connsiteY0" fmla="*/ 8866375 h 13716000"/>
              <a:gd name="connsiteX1" fmla="*/ 24377651 w 24377651"/>
              <a:gd name="connsiteY1" fmla="*/ 11417358 h 13716000"/>
              <a:gd name="connsiteX2" fmla="*/ 22665225 w 24377651"/>
              <a:gd name="connsiteY2" fmla="*/ 13715999 h 13716000"/>
              <a:gd name="connsiteX3" fmla="*/ 20764811 w 24377651"/>
              <a:gd name="connsiteY3" fmla="*/ 13716000 h 13716000"/>
              <a:gd name="connsiteX4" fmla="*/ 24377649 w 24377651"/>
              <a:gd name="connsiteY4" fmla="*/ 5139261 h 13716000"/>
              <a:gd name="connsiteX5" fmla="*/ 24377647 w 24377651"/>
              <a:gd name="connsiteY5" fmla="*/ 7690245 h 13716000"/>
              <a:gd name="connsiteX6" fmla="*/ 19888625 w 24377651"/>
              <a:gd name="connsiteY6" fmla="*/ 13716000 h 13716000"/>
              <a:gd name="connsiteX7" fmla="*/ 17988209 w 24377651"/>
              <a:gd name="connsiteY7" fmla="*/ 13716000 h 13716000"/>
              <a:gd name="connsiteX8" fmla="*/ 9286367 w 24377651"/>
              <a:gd name="connsiteY8" fmla="*/ 3422939 h 13716000"/>
              <a:gd name="connsiteX9" fmla="*/ 7735909 w 24377651"/>
              <a:gd name="connsiteY9" fmla="*/ 3886721 h 13716000"/>
              <a:gd name="connsiteX10" fmla="*/ 7593013 w 24377651"/>
              <a:gd name="connsiteY10" fmla="*/ 3982019 h 13716000"/>
              <a:gd name="connsiteX11" fmla="*/ 7593013 w 24377651"/>
              <a:gd name="connsiteY11" fmla="*/ 9942981 h 13716000"/>
              <a:gd name="connsiteX12" fmla="*/ 7691481 w 24377651"/>
              <a:gd name="connsiteY12" fmla="*/ 9986556 h 13716000"/>
              <a:gd name="connsiteX13" fmla="*/ 9155715 w 24377651"/>
              <a:gd name="connsiteY13" fmla="*/ 10302588 h 13716000"/>
              <a:gd name="connsiteX14" fmla="*/ 11071928 w 24377651"/>
              <a:gd name="connsiteY14" fmla="*/ 8669212 h 13716000"/>
              <a:gd name="connsiteX15" fmla="*/ 8872638 w 24377651"/>
              <a:gd name="connsiteY15" fmla="*/ 6981751 h 13716000"/>
              <a:gd name="connsiteX16" fmla="*/ 8241160 w 24377651"/>
              <a:gd name="connsiteY16" fmla="*/ 6981751 h 13716000"/>
              <a:gd name="connsiteX17" fmla="*/ 8241160 w 24377651"/>
              <a:gd name="connsiteY17" fmla="*/ 6127203 h 13716000"/>
              <a:gd name="connsiteX18" fmla="*/ 8872638 w 24377651"/>
              <a:gd name="connsiteY18" fmla="*/ 6127203 h 13716000"/>
              <a:gd name="connsiteX19" fmla="*/ 10767076 w 24377651"/>
              <a:gd name="connsiteY19" fmla="*/ 4699351 h 13716000"/>
              <a:gd name="connsiteX20" fmla="*/ 9286367 w 24377651"/>
              <a:gd name="connsiteY20" fmla="*/ 3422939 h 13716000"/>
              <a:gd name="connsiteX21" fmla="*/ 0 w 24377651"/>
              <a:gd name="connsiteY21" fmla="*/ 0 h 13716000"/>
              <a:gd name="connsiteX22" fmla="*/ 7593013 w 24377651"/>
              <a:gd name="connsiteY22" fmla="*/ 0 h 13716000"/>
              <a:gd name="connsiteX23" fmla="*/ 7593013 w 24377651"/>
              <a:gd name="connsiteY23" fmla="*/ 2963203 h 13716000"/>
              <a:gd name="connsiteX24" fmla="*/ 7689807 w 24377651"/>
              <a:gd name="connsiteY24" fmla="*/ 2914199 h 13716000"/>
              <a:gd name="connsiteX25" fmla="*/ 9504117 w 24377651"/>
              <a:gd name="connsiteY25" fmla="*/ 2503489 h 13716000"/>
              <a:gd name="connsiteX26" fmla="*/ 11932047 w 24377651"/>
              <a:gd name="connsiteY26" fmla="*/ 4515463 h 13716000"/>
              <a:gd name="connsiteX27" fmla="*/ 10364236 w 24377651"/>
              <a:gd name="connsiteY27" fmla="*/ 6494984 h 13716000"/>
              <a:gd name="connsiteX28" fmla="*/ 10364236 w 24377651"/>
              <a:gd name="connsiteY28" fmla="*/ 6527434 h 13716000"/>
              <a:gd name="connsiteX29" fmla="*/ 12258674 w 24377651"/>
              <a:gd name="connsiteY29" fmla="*/ 8690846 h 13716000"/>
              <a:gd name="connsiteX30" fmla="*/ 9166605 w 24377651"/>
              <a:gd name="connsiteY30" fmla="*/ 11222038 h 13716000"/>
              <a:gd name="connsiteX31" fmla="*/ 7857373 w 24377651"/>
              <a:gd name="connsiteY31" fmla="*/ 11040852 h 13716000"/>
              <a:gd name="connsiteX32" fmla="*/ 7593013 w 24377651"/>
              <a:gd name="connsiteY32" fmla="*/ 10956310 h 13716000"/>
              <a:gd name="connsiteX33" fmla="*/ 7593013 w 24377651"/>
              <a:gd name="connsiteY33" fmla="*/ 13716000 h 13716000"/>
              <a:gd name="connsiteX34" fmla="*/ 0 w 24377651"/>
              <a:gd name="connsiteY3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377651" h="13716000">
                <a:moveTo>
                  <a:pt x="24377651" y="8866375"/>
                </a:moveTo>
                <a:lnTo>
                  <a:pt x="24377651" y="11417358"/>
                </a:lnTo>
                <a:lnTo>
                  <a:pt x="22665225" y="13715999"/>
                </a:lnTo>
                <a:lnTo>
                  <a:pt x="20764811" y="13716000"/>
                </a:lnTo>
                <a:close/>
                <a:moveTo>
                  <a:pt x="24377649" y="5139261"/>
                </a:moveTo>
                <a:lnTo>
                  <a:pt x="24377647" y="7690245"/>
                </a:lnTo>
                <a:lnTo>
                  <a:pt x="19888625" y="13716000"/>
                </a:lnTo>
                <a:lnTo>
                  <a:pt x="17988209" y="13716000"/>
                </a:lnTo>
                <a:close/>
                <a:moveTo>
                  <a:pt x="9286367" y="3422939"/>
                </a:moveTo>
                <a:cubicBezTo>
                  <a:pt x="8686189" y="3422939"/>
                  <a:pt x="8111020" y="3654830"/>
                  <a:pt x="7735909" y="3886721"/>
                </a:cubicBezTo>
                <a:lnTo>
                  <a:pt x="7593013" y="3982019"/>
                </a:lnTo>
                <a:lnTo>
                  <a:pt x="7593013" y="9942981"/>
                </a:lnTo>
                <a:lnTo>
                  <a:pt x="7691481" y="9986556"/>
                </a:lnTo>
                <a:cubicBezTo>
                  <a:pt x="8073636" y="10149205"/>
                  <a:pt x="8601810" y="10302588"/>
                  <a:pt x="9155715" y="10302588"/>
                </a:cubicBezTo>
                <a:cubicBezTo>
                  <a:pt x="10625539" y="10302588"/>
                  <a:pt x="11082816" y="9372321"/>
                  <a:pt x="11071928" y="8669212"/>
                </a:cubicBezTo>
                <a:cubicBezTo>
                  <a:pt x="11061041" y="7490153"/>
                  <a:pt x="9983171" y="6981751"/>
                  <a:pt x="8872638" y="6981751"/>
                </a:cubicBezTo>
                <a:cubicBezTo>
                  <a:pt x="8241160" y="6981751"/>
                  <a:pt x="8241160" y="6981751"/>
                  <a:pt x="8241160" y="6981751"/>
                </a:cubicBezTo>
                <a:cubicBezTo>
                  <a:pt x="8241160" y="6127203"/>
                  <a:pt x="8241160" y="6127203"/>
                  <a:pt x="8241160" y="6127203"/>
                </a:cubicBezTo>
                <a:cubicBezTo>
                  <a:pt x="8872638" y="6127203"/>
                  <a:pt x="8872638" y="6127203"/>
                  <a:pt x="8872638" y="6127203"/>
                </a:cubicBezTo>
                <a:cubicBezTo>
                  <a:pt x="9710981" y="6127203"/>
                  <a:pt x="10767076" y="5694522"/>
                  <a:pt x="10767076" y="4699351"/>
                </a:cubicBezTo>
                <a:cubicBezTo>
                  <a:pt x="10767076" y="4017878"/>
                  <a:pt x="10342461" y="3422939"/>
                  <a:pt x="9286367" y="3422939"/>
                </a:cubicBezTo>
                <a:close/>
                <a:moveTo>
                  <a:pt x="0" y="0"/>
                </a:moveTo>
                <a:lnTo>
                  <a:pt x="7593013" y="0"/>
                </a:lnTo>
                <a:lnTo>
                  <a:pt x="7593013" y="2963203"/>
                </a:lnTo>
                <a:lnTo>
                  <a:pt x="7689807" y="2914199"/>
                </a:lnTo>
                <a:cubicBezTo>
                  <a:pt x="8162906" y="2686027"/>
                  <a:pt x="8818201" y="2503489"/>
                  <a:pt x="9504117" y="2503489"/>
                </a:cubicBezTo>
                <a:cubicBezTo>
                  <a:pt x="11180804" y="2503489"/>
                  <a:pt x="11932047" y="3487842"/>
                  <a:pt x="11932047" y="4515463"/>
                </a:cubicBezTo>
                <a:cubicBezTo>
                  <a:pt x="11932047" y="5380827"/>
                  <a:pt x="11409443" y="6127203"/>
                  <a:pt x="10364236" y="6494984"/>
                </a:cubicBezTo>
                <a:cubicBezTo>
                  <a:pt x="10364236" y="6527434"/>
                  <a:pt x="10364236" y="6527434"/>
                  <a:pt x="10364236" y="6527434"/>
                </a:cubicBezTo>
                <a:cubicBezTo>
                  <a:pt x="11409443" y="6732960"/>
                  <a:pt x="12258674" y="7511787"/>
                  <a:pt x="12258674" y="8690846"/>
                </a:cubicBezTo>
                <a:cubicBezTo>
                  <a:pt x="12258674" y="10042978"/>
                  <a:pt x="11202579" y="11222038"/>
                  <a:pt x="9166605" y="11222038"/>
                </a:cubicBezTo>
                <a:cubicBezTo>
                  <a:pt x="8687549" y="11222038"/>
                  <a:pt x="8238438" y="11149023"/>
                  <a:pt x="7857373" y="11040852"/>
                </a:cubicBezTo>
                <a:lnTo>
                  <a:pt x="7593013" y="10956310"/>
                </a:lnTo>
                <a:lnTo>
                  <a:pt x="7593013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7288-BED4-4218-90E7-910EF01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B1EE-1BB7-4C67-90C7-CF2CC2B9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76CCC-F0C0-455F-B88C-D572C936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04D0-142E-44FE-8B21-DEBB0D6F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878B-695F-44EC-A199-AA87B0C2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12F9-9169-4D08-B56E-8293A0DF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E49-C7FC-4908-A404-85916B52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1488-A2BE-4A7C-959B-B240994C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999C-AE5D-463A-8F1A-4FB2FC26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C108A-86E2-4476-A4BA-E44707CF9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E3BA6-2A7A-4A2C-BEDA-697B882F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84FB9-4EE6-470A-B8E7-E0B99C7E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79029-45D7-4BEE-BCE1-15CF765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32706-5ADB-4D5F-810D-CF9BD81E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6BCA-C9EB-4BB7-91C1-17EB1C0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B3E42-60B0-417E-9A18-AAB23974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EC7C-1A71-48ED-A550-DF253100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D93-277E-4525-BFCF-EAAA913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7DC8D8-E48C-48B0-B3D2-3BD3831F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C6FEE-E282-4416-B3EE-492BE931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DD00-3ED2-414D-AE86-ED3AC1FA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937E-2611-413A-A218-B3F60C0A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D670-0FFB-4F77-B77F-E96657E913B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583C-95A4-4BCA-8758-AF2743C68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132-59C4-4A57-BD0C-0A207B70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  <p:sldLayoutId id="2147483660" r:id="rId9"/>
    <p:sldLayoutId id="2147483679" r:id="rId10"/>
    <p:sldLayoutId id="2147483678" r:id="rId11"/>
    <p:sldLayoutId id="2147483677" r:id="rId12"/>
    <p:sldLayoutId id="2147483676" r:id="rId13"/>
    <p:sldLayoutId id="2147483675" r:id="rId14"/>
    <p:sldLayoutId id="2147483674" r:id="rId15"/>
    <p:sldLayoutId id="2147483673" r:id="rId16"/>
    <p:sldLayoutId id="2147483672" r:id="rId17"/>
    <p:sldLayoutId id="2147483671" r:id="rId18"/>
    <p:sldLayoutId id="2147483670" r:id="rId19"/>
    <p:sldLayoutId id="2147483669" r:id="rId20"/>
    <p:sldLayoutId id="2147483668" r:id="rId21"/>
    <p:sldLayoutId id="2147483667" r:id="rId22"/>
    <p:sldLayoutId id="2147483666" r:id="rId23"/>
    <p:sldLayoutId id="2147483665" r:id="rId24"/>
    <p:sldLayoutId id="2147483663" r:id="rId25"/>
    <p:sldLayoutId id="2147483662" r:id="rId26"/>
    <p:sldLayoutId id="2147483661" r:id="rId27"/>
    <p:sldLayoutId id="2147483656" r:id="rId28"/>
    <p:sldLayoutId id="2147483657" r:id="rId29"/>
    <p:sldLayoutId id="2147483658" r:id="rId30"/>
    <p:sldLayoutId id="2147483659" r:id="rId31"/>
    <p:sldLayoutId id="214748368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C45C58E-4A1C-4F6C-AFD9-5A0BF6AF2F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b="8932"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D2AE6-2723-49EF-9AAD-B5856D722BC3}"/>
              </a:ext>
            </a:extLst>
          </p:cNvPr>
          <p:cNvSpPr/>
          <p:nvPr/>
        </p:nvSpPr>
        <p:spPr>
          <a:xfrm>
            <a:off x="-47195" y="0"/>
            <a:ext cx="12192000" cy="6858000"/>
          </a:xfrm>
          <a:prstGeom prst="rect">
            <a:avLst/>
          </a:prstGeom>
          <a:gradFill>
            <a:gsLst>
              <a:gs pos="23000">
                <a:srgbClr val="0D1E25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4F39F-98DE-4B39-A3D7-6BB3F4C56274}"/>
              </a:ext>
            </a:extLst>
          </p:cNvPr>
          <p:cNvSpPr txBox="1"/>
          <p:nvPr/>
        </p:nvSpPr>
        <p:spPr>
          <a:xfrm>
            <a:off x="1619717" y="2189983"/>
            <a:ext cx="4268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Elias Kokkinos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5D8AA-C82C-408F-AC6C-E5D53A52E60C}"/>
              </a:ext>
            </a:extLst>
          </p:cNvPr>
          <p:cNvSpPr txBox="1"/>
          <p:nvPr/>
        </p:nvSpPr>
        <p:spPr>
          <a:xfrm>
            <a:off x="7289123" y="800068"/>
            <a:ext cx="407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Elias is a full stack developer with 23,816 or so hours of experience in both the academic and the commercial sectors, with a strong passion for anything that has to do with programming, gaming, music and books. Currently the Developer Team Lead for TMS.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210CB3A-CEF2-495B-A708-2409032A6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427" y="1032924"/>
            <a:ext cx="4268464" cy="42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930628" y="1379025"/>
            <a:ext cx="42684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Its good, but its not the easiest to learn.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component-based framework for building scalable web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collection of well-integrated libraries that cover a wide variety of features, including routing, forms management, client-server communication, and more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suite of developer tools to help you develop, build, test, and update your code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6FD9-5958-57A7-C5D1-4EA61BA57C01}"/>
              </a:ext>
            </a:extLst>
          </p:cNvPr>
          <p:cNvSpPr txBox="1"/>
          <p:nvPr/>
        </p:nvSpPr>
        <p:spPr>
          <a:xfrm>
            <a:off x="7401583" y="6152628"/>
            <a:ext cx="374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Angular is a TypeScript-based open-source web application framework.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4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</a:t>
            </a:r>
          </a:p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Basics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 developers new to Angular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and those of us with long term memory loss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Start the App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Components HTML / CSS / 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Components Basic Lifecycle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Routing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Classes and Interfaces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Interpolation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Property Binding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Attribute Directives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NgClass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NgStyle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NgModel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Structural Directives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NgIf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NgFor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NgSwitch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8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</a:t>
            </a:r>
          </a:p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Basics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 developers new to Angular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and those of us with long term memory loss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Events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Input, Output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Two-way Binding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Services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Dependency Injection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Reactive 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Pipes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HTTP Requests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0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211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https://gianttemplate.com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Red</dc:title>
  <dc:subject>license Personal use only</dc:subject>
  <dc:creator>GiantTemplate</dc:creator>
  <cp:lastModifiedBy>Elias Kokkinos</cp:lastModifiedBy>
  <cp:revision>15</cp:revision>
  <dcterms:created xsi:type="dcterms:W3CDTF">2018-12-03T12:42:30Z</dcterms:created>
  <dcterms:modified xsi:type="dcterms:W3CDTF">2023-01-17T21:01:40Z</dcterms:modified>
  <cp:category>Powerpoint Template</cp:category>
</cp:coreProperties>
</file>