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0" y="4356000"/>
            <a:ext cx="12191400" cy="2501280"/>
            <a:chOff x="0" y="4356000"/>
            <a:chExt cx="12191400" cy="2501280"/>
          </a:xfrm>
        </p:grpSpPr>
        <p:sp>
          <p:nvSpPr>
            <p:cNvPr id="77" name="CustomShape 2"/>
            <p:cNvSpPr/>
            <p:nvPr/>
          </p:nvSpPr>
          <p:spPr>
            <a:xfrm>
              <a:off x="7315200" y="4356000"/>
              <a:ext cx="2438640" cy="2501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3"/>
            <p:cNvSpPr/>
            <p:nvPr/>
          </p:nvSpPr>
          <p:spPr>
            <a:xfrm>
              <a:off x="9752760" y="4356000"/>
              <a:ext cx="2438640" cy="25012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4"/>
            <p:cNvSpPr/>
            <p:nvPr/>
          </p:nvSpPr>
          <p:spPr>
            <a:xfrm>
              <a:off x="0" y="4356000"/>
              <a:ext cx="2438640" cy="2501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5"/>
            <p:cNvSpPr/>
            <p:nvPr/>
          </p:nvSpPr>
          <p:spPr>
            <a:xfrm>
              <a:off x="4877280" y="4356000"/>
              <a:ext cx="2438640" cy="2501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6"/>
            <p:cNvSpPr/>
            <p:nvPr/>
          </p:nvSpPr>
          <p:spPr>
            <a:xfrm>
              <a:off x="2438640" y="4356000"/>
              <a:ext cx="2438640" cy="25012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7"/>
          <p:cNvGrpSpPr/>
          <p:nvPr/>
        </p:nvGrpSpPr>
        <p:grpSpPr>
          <a:xfrm>
            <a:off x="619920" y="4884480"/>
            <a:ext cx="1198080" cy="1197720"/>
            <a:chOff x="619920" y="4884480"/>
            <a:chExt cx="1198080" cy="1197720"/>
          </a:xfrm>
        </p:grpSpPr>
        <p:sp>
          <p:nvSpPr>
            <p:cNvPr id="83" name="CustomShape 8"/>
            <p:cNvSpPr/>
            <p:nvPr/>
          </p:nvSpPr>
          <p:spPr>
            <a:xfrm>
              <a:off x="619920" y="5281560"/>
              <a:ext cx="800640" cy="800640"/>
            </a:xfrm>
            <a:custGeom>
              <a:avLst/>
              <a:gdLst/>
              <a:ahLst/>
              <a:rect l="l" t="t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9"/>
            <p:cNvSpPr/>
            <p:nvPr/>
          </p:nvSpPr>
          <p:spPr>
            <a:xfrm>
              <a:off x="814320" y="5475600"/>
              <a:ext cx="412560" cy="387720"/>
            </a:xfrm>
            <a:custGeom>
              <a:avLst/>
              <a:gdLst/>
              <a:ahLst/>
              <a:rect l="l" t="t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0"/>
            <p:cNvSpPr/>
            <p:nvPr/>
          </p:nvSpPr>
          <p:spPr>
            <a:xfrm>
              <a:off x="1212120" y="4884480"/>
              <a:ext cx="605880" cy="605520"/>
            </a:xfrm>
            <a:custGeom>
              <a:avLst/>
              <a:gdLst/>
              <a:ahLst/>
              <a:rect l="l" t="t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1"/>
            <p:cNvSpPr/>
            <p:nvPr/>
          </p:nvSpPr>
          <p:spPr>
            <a:xfrm>
              <a:off x="1407600" y="5079600"/>
              <a:ext cx="215280" cy="215280"/>
            </a:xfrm>
            <a:custGeom>
              <a:avLst/>
              <a:gdLst/>
              <a:ahLst/>
              <a:rect l="l" t="t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CustomShape 12"/>
          <p:cNvSpPr/>
          <p:nvPr/>
        </p:nvSpPr>
        <p:spPr>
          <a:xfrm>
            <a:off x="390960" y="6251760"/>
            <a:ext cx="16232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SERVICES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0" y="810720"/>
            <a:ext cx="12191400" cy="20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0" spc="-1" strike="noStrike">
                <a:solidFill>
                  <a:srgbClr val="ffffff"/>
                </a:solidFill>
                <a:latin typeface="Noto Sans"/>
                <a:ea typeface="Noto Sans"/>
              </a:rPr>
              <a:t>YOUR IDEA</a:t>
            </a:r>
            <a:endParaRPr b="0" lang="de-DE" sz="13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3193200" y="4834080"/>
            <a:ext cx="958680" cy="1169280"/>
            <a:chOff x="3193200" y="4834080"/>
            <a:chExt cx="958680" cy="1169280"/>
          </a:xfrm>
        </p:grpSpPr>
        <p:sp>
          <p:nvSpPr>
            <p:cNvPr id="90" name="CustomShape 15"/>
            <p:cNvSpPr/>
            <p:nvPr/>
          </p:nvSpPr>
          <p:spPr>
            <a:xfrm>
              <a:off x="3373920" y="5011920"/>
              <a:ext cx="596160" cy="991440"/>
            </a:xfrm>
            <a:custGeom>
              <a:avLst/>
              <a:gdLst/>
              <a:ahLst/>
              <a:rect l="l" t="t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6"/>
            <p:cNvSpPr/>
            <p:nvPr/>
          </p:nvSpPr>
          <p:spPr>
            <a:xfrm>
              <a:off x="3443040" y="5293080"/>
              <a:ext cx="41760" cy="71280"/>
            </a:xfrm>
            <a:custGeom>
              <a:avLst/>
              <a:gdLst/>
              <a:ahLst/>
              <a:rect l="l" t="t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7"/>
            <p:cNvSpPr/>
            <p:nvPr/>
          </p:nvSpPr>
          <p:spPr>
            <a:xfrm>
              <a:off x="3463920" y="5389200"/>
              <a:ext cx="152640" cy="245520"/>
            </a:xfrm>
            <a:custGeom>
              <a:avLst/>
              <a:gdLst/>
              <a:ahLst/>
              <a:rect l="l" t="t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18"/>
            <p:cNvSpPr/>
            <p:nvPr/>
          </p:nvSpPr>
          <p:spPr>
            <a:xfrm>
              <a:off x="3818880" y="5375520"/>
              <a:ext cx="68040" cy="84600"/>
            </a:xfrm>
            <a:custGeom>
              <a:avLst/>
              <a:gdLst/>
              <a:ahLst/>
              <a:rect l="l" t="t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19"/>
            <p:cNvSpPr/>
            <p:nvPr/>
          </p:nvSpPr>
          <p:spPr>
            <a:xfrm>
              <a:off x="3653640" y="5082480"/>
              <a:ext cx="247320" cy="269640"/>
            </a:xfrm>
            <a:custGeom>
              <a:avLst/>
              <a:gdLst/>
              <a:ahLst/>
              <a:rect l="l" t="t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20"/>
            <p:cNvSpPr/>
            <p:nvPr/>
          </p:nvSpPr>
          <p:spPr>
            <a:xfrm>
              <a:off x="3653640" y="4834080"/>
              <a:ext cx="37440" cy="145080"/>
            </a:xfrm>
            <a:custGeom>
              <a:avLst/>
              <a:gdLst/>
              <a:ahLst/>
              <a:rect l="l" t="t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21"/>
            <p:cNvSpPr/>
            <p:nvPr/>
          </p:nvSpPr>
          <p:spPr>
            <a:xfrm>
              <a:off x="3420720" y="4893120"/>
              <a:ext cx="96120" cy="133920"/>
            </a:xfrm>
            <a:custGeom>
              <a:avLst/>
              <a:gdLst/>
              <a:ahLst/>
              <a:rect l="l" t="t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2"/>
            <p:cNvSpPr/>
            <p:nvPr/>
          </p:nvSpPr>
          <p:spPr>
            <a:xfrm>
              <a:off x="3957120" y="5473440"/>
              <a:ext cx="135360" cy="95040"/>
            </a:xfrm>
            <a:custGeom>
              <a:avLst/>
              <a:gdLst/>
              <a:ahLst/>
              <a:rect l="l" t="t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23"/>
            <p:cNvSpPr/>
            <p:nvPr/>
          </p:nvSpPr>
          <p:spPr>
            <a:xfrm>
              <a:off x="3252240" y="5063400"/>
              <a:ext cx="135360" cy="93960"/>
            </a:xfrm>
            <a:custGeom>
              <a:avLst/>
              <a:gdLst/>
              <a:ahLst/>
              <a:rect l="l" t="t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24"/>
            <p:cNvSpPr/>
            <p:nvPr/>
          </p:nvSpPr>
          <p:spPr>
            <a:xfrm>
              <a:off x="4006800" y="5297400"/>
              <a:ext cx="145080" cy="38160"/>
            </a:xfrm>
            <a:custGeom>
              <a:avLst/>
              <a:gdLst/>
              <a:ahLst/>
              <a:rect l="l" t="t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25"/>
            <p:cNvSpPr/>
            <p:nvPr/>
          </p:nvSpPr>
          <p:spPr>
            <a:xfrm>
              <a:off x="3193200" y="5297400"/>
              <a:ext cx="144000" cy="38160"/>
            </a:xfrm>
            <a:custGeom>
              <a:avLst/>
              <a:gdLst/>
              <a:ahLst/>
              <a:rect l="l" t="t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26"/>
            <p:cNvSpPr/>
            <p:nvPr/>
          </p:nvSpPr>
          <p:spPr>
            <a:xfrm>
              <a:off x="3957120" y="5063400"/>
              <a:ext cx="135360" cy="93960"/>
            </a:xfrm>
            <a:custGeom>
              <a:avLst/>
              <a:gdLst/>
              <a:ahLst/>
              <a:rect l="l" t="t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27"/>
            <p:cNvSpPr/>
            <p:nvPr/>
          </p:nvSpPr>
          <p:spPr>
            <a:xfrm>
              <a:off x="3252240" y="5473440"/>
              <a:ext cx="135360" cy="95040"/>
            </a:xfrm>
            <a:custGeom>
              <a:avLst/>
              <a:gdLst/>
              <a:ahLst/>
              <a:rect l="l" t="t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28"/>
            <p:cNvSpPr/>
            <p:nvPr/>
          </p:nvSpPr>
          <p:spPr>
            <a:xfrm>
              <a:off x="3827880" y="4893120"/>
              <a:ext cx="96120" cy="133920"/>
            </a:xfrm>
            <a:custGeom>
              <a:avLst/>
              <a:gdLst/>
              <a:ahLst/>
              <a:rect l="l" t="t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CustomShape 29"/>
          <p:cNvSpPr/>
          <p:nvPr/>
        </p:nvSpPr>
        <p:spPr>
          <a:xfrm>
            <a:off x="2822760" y="6251760"/>
            <a:ext cx="16232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IDEA</a:t>
            </a:r>
            <a:endParaRPr b="0" lang="de-DE" sz="2500" spc="-1" strike="noStrike">
              <a:latin typeface="Arial"/>
            </a:endParaRPr>
          </a:p>
        </p:txBody>
      </p:sp>
      <p:grpSp>
        <p:nvGrpSpPr>
          <p:cNvPr id="105" name="Group 30"/>
          <p:cNvGrpSpPr/>
          <p:nvPr/>
        </p:nvGrpSpPr>
        <p:grpSpPr>
          <a:xfrm>
            <a:off x="5559120" y="4893120"/>
            <a:ext cx="1065240" cy="1065240"/>
            <a:chOff x="5559120" y="4893120"/>
            <a:chExt cx="1065240" cy="1065240"/>
          </a:xfrm>
        </p:grpSpPr>
        <p:sp>
          <p:nvSpPr>
            <p:cNvPr id="106" name="CustomShape 31"/>
            <p:cNvSpPr/>
            <p:nvPr/>
          </p:nvSpPr>
          <p:spPr>
            <a:xfrm>
              <a:off x="5559120" y="5246280"/>
              <a:ext cx="712080" cy="712080"/>
            </a:xfrm>
            <a:custGeom>
              <a:avLst/>
              <a:gdLst/>
              <a:ahLst/>
              <a:rect l="l" t="t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2"/>
            <p:cNvSpPr/>
            <p:nvPr/>
          </p:nvSpPr>
          <p:spPr>
            <a:xfrm>
              <a:off x="5731920" y="5419080"/>
              <a:ext cx="366840" cy="344880"/>
            </a:xfrm>
            <a:custGeom>
              <a:avLst/>
              <a:gdLst/>
              <a:ahLst/>
              <a:rect l="l" t="t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33"/>
            <p:cNvSpPr/>
            <p:nvPr/>
          </p:nvSpPr>
          <p:spPr>
            <a:xfrm>
              <a:off x="6085800" y="4893120"/>
              <a:ext cx="538560" cy="538560"/>
            </a:xfrm>
            <a:custGeom>
              <a:avLst/>
              <a:gdLst/>
              <a:ahLst/>
              <a:rect l="l" t="t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34"/>
            <p:cNvSpPr/>
            <p:nvPr/>
          </p:nvSpPr>
          <p:spPr>
            <a:xfrm>
              <a:off x="6259680" y="5066640"/>
              <a:ext cx="191520" cy="191520"/>
            </a:xfrm>
            <a:custGeom>
              <a:avLst/>
              <a:gdLst/>
              <a:ahLst/>
              <a:rect l="l" t="t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CustomShape 35"/>
          <p:cNvSpPr/>
          <p:nvPr/>
        </p:nvSpPr>
        <p:spPr>
          <a:xfrm>
            <a:off x="5223240" y="6251760"/>
            <a:ext cx="16232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TEAM</a:t>
            </a:r>
            <a:endParaRPr b="0" lang="de-DE" sz="2500" spc="-1" strike="noStrike">
              <a:latin typeface="Arial"/>
            </a:endParaRPr>
          </a:p>
        </p:txBody>
      </p:sp>
      <p:grpSp>
        <p:nvGrpSpPr>
          <p:cNvPr id="111" name="Group 36"/>
          <p:cNvGrpSpPr/>
          <p:nvPr/>
        </p:nvGrpSpPr>
        <p:grpSpPr>
          <a:xfrm>
            <a:off x="10351440" y="4775400"/>
            <a:ext cx="1240920" cy="1306440"/>
            <a:chOff x="10351440" y="4775400"/>
            <a:chExt cx="1240920" cy="1306440"/>
          </a:xfrm>
        </p:grpSpPr>
        <p:sp>
          <p:nvSpPr>
            <p:cNvPr id="112" name="CustomShape 37"/>
            <p:cNvSpPr/>
            <p:nvPr/>
          </p:nvSpPr>
          <p:spPr>
            <a:xfrm>
              <a:off x="10351440" y="4775400"/>
              <a:ext cx="1240920" cy="1306440"/>
            </a:xfrm>
            <a:custGeom>
              <a:avLst/>
              <a:gdLst/>
              <a:ahLst/>
              <a:rect l="l" t="t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38"/>
            <p:cNvSpPr/>
            <p:nvPr/>
          </p:nvSpPr>
          <p:spPr>
            <a:xfrm>
              <a:off x="10613880" y="5056920"/>
              <a:ext cx="732240" cy="724320"/>
            </a:xfrm>
            <a:custGeom>
              <a:avLst/>
              <a:gdLst/>
              <a:ahLst/>
              <a:rect l="l" t="t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39"/>
            <p:cNvSpPr/>
            <p:nvPr/>
          </p:nvSpPr>
          <p:spPr>
            <a:xfrm>
              <a:off x="10879200" y="4857120"/>
              <a:ext cx="696960" cy="698760"/>
            </a:xfrm>
            <a:custGeom>
              <a:avLst/>
              <a:gdLst/>
              <a:ahLst/>
              <a:rect l="l" t="t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CustomShape 40"/>
          <p:cNvSpPr/>
          <p:nvPr/>
        </p:nvSpPr>
        <p:spPr>
          <a:xfrm>
            <a:off x="7600320" y="6251760"/>
            <a:ext cx="195084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MARKETING</a:t>
            </a:r>
            <a:endParaRPr b="0" lang="de-DE" sz="2500" spc="-1" strike="noStrike">
              <a:latin typeface="Arial"/>
            </a:endParaRPr>
          </a:p>
        </p:txBody>
      </p:sp>
      <p:grpSp>
        <p:nvGrpSpPr>
          <p:cNvPr id="116" name="Group 41"/>
          <p:cNvGrpSpPr/>
          <p:nvPr/>
        </p:nvGrpSpPr>
        <p:grpSpPr>
          <a:xfrm>
            <a:off x="7997760" y="4937400"/>
            <a:ext cx="1314720" cy="1045440"/>
            <a:chOff x="7997760" y="4937400"/>
            <a:chExt cx="1314720" cy="1045440"/>
          </a:xfrm>
        </p:grpSpPr>
        <p:sp>
          <p:nvSpPr>
            <p:cNvPr id="117" name="CustomShape 42"/>
            <p:cNvSpPr/>
            <p:nvPr/>
          </p:nvSpPr>
          <p:spPr>
            <a:xfrm>
              <a:off x="8256240" y="5702760"/>
              <a:ext cx="356760" cy="280080"/>
            </a:xfrm>
            <a:custGeom>
              <a:avLst/>
              <a:gdLst/>
              <a:ahLst/>
              <a:rect l="l" t="t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43"/>
            <p:cNvSpPr/>
            <p:nvPr/>
          </p:nvSpPr>
          <p:spPr>
            <a:xfrm>
              <a:off x="8376120" y="4937400"/>
              <a:ext cx="626040" cy="720720"/>
            </a:xfrm>
            <a:custGeom>
              <a:avLst/>
              <a:gdLst/>
              <a:ahLst/>
              <a:rect l="l" t="t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44"/>
            <p:cNvSpPr/>
            <p:nvPr/>
          </p:nvSpPr>
          <p:spPr>
            <a:xfrm>
              <a:off x="7997760" y="5280480"/>
              <a:ext cx="429480" cy="449280"/>
            </a:xfrm>
            <a:custGeom>
              <a:avLst/>
              <a:gdLst/>
              <a:ahLst/>
              <a:rect l="l" t="t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45"/>
            <p:cNvSpPr/>
            <p:nvPr/>
          </p:nvSpPr>
          <p:spPr>
            <a:xfrm>
              <a:off x="8991000" y="4941360"/>
              <a:ext cx="321480" cy="568440"/>
            </a:xfrm>
            <a:custGeom>
              <a:avLst/>
              <a:gdLst/>
              <a:ahLst/>
              <a:rect l="l" t="t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46"/>
            <p:cNvSpPr/>
            <p:nvPr/>
          </p:nvSpPr>
          <p:spPr>
            <a:xfrm>
              <a:off x="8925480" y="5070600"/>
              <a:ext cx="226440" cy="372240"/>
            </a:xfrm>
            <a:custGeom>
              <a:avLst/>
              <a:gdLst/>
              <a:ahLst/>
              <a:rect l="l" t="t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47"/>
          <p:cNvSpPr/>
          <p:nvPr/>
        </p:nvSpPr>
        <p:spPr>
          <a:xfrm>
            <a:off x="10029960" y="6244920"/>
            <a:ext cx="19508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GOAL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123" name="CustomShape 48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4" name="CustomShape 49"/>
          <p:cNvSpPr/>
          <p:nvPr/>
        </p:nvSpPr>
        <p:spPr>
          <a:xfrm>
            <a:off x="0" y="2675880"/>
            <a:ext cx="121914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Company Name / Logotype</a:t>
            </a:r>
            <a:endParaRPr b="0" lang="de-DE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"/>
          <p:cNvGrpSpPr/>
          <p:nvPr/>
        </p:nvGrpSpPr>
        <p:grpSpPr>
          <a:xfrm>
            <a:off x="0" y="4356000"/>
            <a:ext cx="12191400" cy="2501280"/>
            <a:chOff x="0" y="4356000"/>
            <a:chExt cx="12191400" cy="2501280"/>
          </a:xfrm>
        </p:grpSpPr>
        <p:sp>
          <p:nvSpPr>
            <p:cNvPr id="126" name="CustomShape 2"/>
            <p:cNvSpPr/>
            <p:nvPr/>
          </p:nvSpPr>
          <p:spPr>
            <a:xfrm>
              <a:off x="7315200" y="4356000"/>
              <a:ext cx="2438640" cy="2501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"/>
            <p:cNvSpPr/>
            <p:nvPr/>
          </p:nvSpPr>
          <p:spPr>
            <a:xfrm>
              <a:off x="9752760" y="4356000"/>
              <a:ext cx="2438640" cy="25012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"/>
            <p:cNvSpPr/>
            <p:nvPr/>
          </p:nvSpPr>
          <p:spPr>
            <a:xfrm>
              <a:off x="0" y="4356000"/>
              <a:ext cx="2438640" cy="2501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5"/>
            <p:cNvSpPr/>
            <p:nvPr/>
          </p:nvSpPr>
          <p:spPr>
            <a:xfrm>
              <a:off x="4877280" y="4356000"/>
              <a:ext cx="2438640" cy="2501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6"/>
            <p:cNvSpPr/>
            <p:nvPr/>
          </p:nvSpPr>
          <p:spPr>
            <a:xfrm>
              <a:off x="2438640" y="4356000"/>
              <a:ext cx="2438640" cy="25012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1" name="Group 7"/>
          <p:cNvGrpSpPr/>
          <p:nvPr/>
        </p:nvGrpSpPr>
        <p:grpSpPr>
          <a:xfrm>
            <a:off x="619920" y="4884480"/>
            <a:ext cx="1198080" cy="1197720"/>
            <a:chOff x="619920" y="4884480"/>
            <a:chExt cx="1198080" cy="1197720"/>
          </a:xfrm>
        </p:grpSpPr>
        <p:sp>
          <p:nvSpPr>
            <p:cNvPr id="132" name="CustomShape 8"/>
            <p:cNvSpPr/>
            <p:nvPr/>
          </p:nvSpPr>
          <p:spPr>
            <a:xfrm>
              <a:off x="619920" y="5281560"/>
              <a:ext cx="800640" cy="800640"/>
            </a:xfrm>
            <a:custGeom>
              <a:avLst/>
              <a:gdLst/>
              <a:ahLst/>
              <a:rect l="l" t="t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9"/>
            <p:cNvSpPr/>
            <p:nvPr/>
          </p:nvSpPr>
          <p:spPr>
            <a:xfrm>
              <a:off x="814320" y="5475600"/>
              <a:ext cx="412560" cy="387720"/>
            </a:xfrm>
            <a:custGeom>
              <a:avLst/>
              <a:gdLst/>
              <a:ahLst/>
              <a:rect l="l" t="t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0"/>
            <p:cNvSpPr/>
            <p:nvPr/>
          </p:nvSpPr>
          <p:spPr>
            <a:xfrm>
              <a:off x="1212120" y="4884480"/>
              <a:ext cx="605880" cy="605520"/>
            </a:xfrm>
            <a:custGeom>
              <a:avLst/>
              <a:gdLst/>
              <a:ahLst/>
              <a:rect l="l" t="t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1"/>
            <p:cNvSpPr/>
            <p:nvPr/>
          </p:nvSpPr>
          <p:spPr>
            <a:xfrm>
              <a:off x="1407600" y="5079600"/>
              <a:ext cx="215280" cy="215280"/>
            </a:xfrm>
            <a:custGeom>
              <a:avLst/>
              <a:gdLst/>
              <a:ahLst/>
              <a:rect l="l" t="t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CustomShape 12"/>
          <p:cNvSpPr/>
          <p:nvPr/>
        </p:nvSpPr>
        <p:spPr>
          <a:xfrm>
            <a:off x="390960" y="6251760"/>
            <a:ext cx="16232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SERVICES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0" y="810720"/>
            <a:ext cx="12191400" cy="20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3000" spc="-1" strike="noStrike">
                <a:solidFill>
                  <a:srgbClr val="000000"/>
                </a:solidFill>
                <a:latin typeface="Noto Sans"/>
                <a:ea typeface="Noto Sans"/>
              </a:rPr>
              <a:t>YOUR IDEA</a:t>
            </a:r>
            <a:endParaRPr b="0" lang="de-DE" sz="13000" spc="-1" strike="noStrike">
              <a:latin typeface="Arial"/>
            </a:endParaRPr>
          </a:p>
        </p:txBody>
      </p:sp>
      <p:grpSp>
        <p:nvGrpSpPr>
          <p:cNvPr id="138" name="Group 14"/>
          <p:cNvGrpSpPr/>
          <p:nvPr/>
        </p:nvGrpSpPr>
        <p:grpSpPr>
          <a:xfrm>
            <a:off x="3193200" y="4834080"/>
            <a:ext cx="958680" cy="1169280"/>
            <a:chOff x="3193200" y="4834080"/>
            <a:chExt cx="958680" cy="1169280"/>
          </a:xfrm>
        </p:grpSpPr>
        <p:sp>
          <p:nvSpPr>
            <p:cNvPr id="139" name="CustomShape 15"/>
            <p:cNvSpPr/>
            <p:nvPr/>
          </p:nvSpPr>
          <p:spPr>
            <a:xfrm>
              <a:off x="3373920" y="5011920"/>
              <a:ext cx="596160" cy="991440"/>
            </a:xfrm>
            <a:custGeom>
              <a:avLst/>
              <a:gdLst/>
              <a:ahLst/>
              <a:rect l="l" t="t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6"/>
            <p:cNvSpPr/>
            <p:nvPr/>
          </p:nvSpPr>
          <p:spPr>
            <a:xfrm>
              <a:off x="3443040" y="5293080"/>
              <a:ext cx="41760" cy="71280"/>
            </a:xfrm>
            <a:custGeom>
              <a:avLst/>
              <a:gdLst/>
              <a:ahLst/>
              <a:rect l="l" t="t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7"/>
            <p:cNvSpPr/>
            <p:nvPr/>
          </p:nvSpPr>
          <p:spPr>
            <a:xfrm>
              <a:off x="3463920" y="5389200"/>
              <a:ext cx="152640" cy="245520"/>
            </a:xfrm>
            <a:custGeom>
              <a:avLst/>
              <a:gdLst/>
              <a:ahLst/>
              <a:rect l="l" t="t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8"/>
            <p:cNvSpPr/>
            <p:nvPr/>
          </p:nvSpPr>
          <p:spPr>
            <a:xfrm>
              <a:off x="3818880" y="5375520"/>
              <a:ext cx="68040" cy="84600"/>
            </a:xfrm>
            <a:custGeom>
              <a:avLst/>
              <a:gdLst/>
              <a:ahLst/>
              <a:rect l="l" t="t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9"/>
            <p:cNvSpPr/>
            <p:nvPr/>
          </p:nvSpPr>
          <p:spPr>
            <a:xfrm>
              <a:off x="3653640" y="5082480"/>
              <a:ext cx="247320" cy="269640"/>
            </a:xfrm>
            <a:custGeom>
              <a:avLst/>
              <a:gdLst/>
              <a:ahLst/>
              <a:rect l="l" t="t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0"/>
            <p:cNvSpPr/>
            <p:nvPr/>
          </p:nvSpPr>
          <p:spPr>
            <a:xfrm>
              <a:off x="3653640" y="4834080"/>
              <a:ext cx="37440" cy="145080"/>
            </a:xfrm>
            <a:custGeom>
              <a:avLst/>
              <a:gdLst/>
              <a:ahLst/>
              <a:rect l="l" t="t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1"/>
            <p:cNvSpPr/>
            <p:nvPr/>
          </p:nvSpPr>
          <p:spPr>
            <a:xfrm>
              <a:off x="3420720" y="4893120"/>
              <a:ext cx="96120" cy="133920"/>
            </a:xfrm>
            <a:custGeom>
              <a:avLst/>
              <a:gdLst/>
              <a:ahLst/>
              <a:rect l="l" t="t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2"/>
            <p:cNvSpPr/>
            <p:nvPr/>
          </p:nvSpPr>
          <p:spPr>
            <a:xfrm>
              <a:off x="3957120" y="5473440"/>
              <a:ext cx="135360" cy="95040"/>
            </a:xfrm>
            <a:custGeom>
              <a:avLst/>
              <a:gdLst/>
              <a:ahLst/>
              <a:rect l="l" t="t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3"/>
            <p:cNvSpPr/>
            <p:nvPr/>
          </p:nvSpPr>
          <p:spPr>
            <a:xfrm>
              <a:off x="3252240" y="5063400"/>
              <a:ext cx="135360" cy="93960"/>
            </a:xfrm>
            <a:custGeom>
              <a:avLst/>
              <a:gdLst/>
              <a:ahLst/>
              <a:rect l="l" t="t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4"/>
            <p:cNvSpPr/>
            <p:nvPr/>
          </p:nvSpPr>
          <p:spPr>
            <a:xfrm>
              <a:off x="4006800" y="5297400"/>
              <a:ext cx="145080" cy="38160"/>
            </a:xfrm>
            <a:custGeom>
              <a:avLst/>
              <a:gdLst/>
              <a:ahLst/>
              <a:rect l="l" t="t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5"/>
            <p:cNvSpPr/>
            <p:nvPr/>
          </p:nvSpPr>
          <p:spPr>
            <a:xfrm>
              <a:off x="3193200" y="5297400"/>
              <a:ext cx="144000" cy="38160"/>
            </a:xfrm>
            <a:custGeom>
              <a:avLst/>
              <a:gdLst/>
              <a:ahLst/>
              <a:rect l="l" t="t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26"/>
            <p:cNvSpPr/>
            <p:nvPr/>
          </p:nvSpPr>
          <p:spPr>
            <a:xfrm>
              <a:off x="3957120" y="5063400"/>
              <a:ext cx="135360" cy="93960"/>
            </a:xfrm>
            <a:custGeom>
              <a:avLst/>
              <a:gdLst/>
              <a:ahLst/>
              <a:rect l="l" t="t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7"/>
            <p:cNvSpPr/>
            <p:nvPr/>
          </p:nvSpPr>
          <p:spPr>
            <a:xfrm>
              <a:off x="3252240" y="5473440"/>
              <a:ext cx="135360" cy="95040"/>
            </a:xfrm>
            <a:custGeom>
              <a:avLst/>
              <a:gdLst/>
              <a:ahLst/>
              <a:rect l="l" t="t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8"/>
            <p:cNvSpPr/>
            <p:nvPr/>
          </p:nvSpPr>
          <p:spPr>
            <a:xfrm>
              <a:off x="3827880" y="4893120"/>
              <a:ext cx="96120" cy="133920"/>
            </a:xfrm>
            <a:custGeom>
              <a:avLst/>
              <a:gdLst/>
              <a:ahLst/>
              <a:rect l="l" t="t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CustomShape 29"/>
          <p:cNvSpPr/>
          <p:nvPr/>
        </p:nvSpPr>
        <p:spPr>
          <a:xfrm>
            <a:off x="2822760" y="6251760"/>
            <a:ext cx="16232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IDEA</a:t>
            </a:r>
            <a:endParaRPr b="0" lang="de-DE" sz="2500" spc="-1" strike="noStrike">
              <a:latin typeface="Arial"/>
            </a:endParaRPr>
          </a:p>
        </p:txBody>
      </p:sp>
      <p:grpSp>
        <p:nvGrpSpPr>
          <p:cNvPr id="154" name="Group 30"/>
          <p:cNvGrpSpPr/>
          <p:nvPr/>
        </p:nvGrpSpPr>
        <p:grpSpPr>
          <a:xfrm>
            <a:off x="5559120" y="4893120"/>
            <a:ext cx="1065240" cy="1065240"/>
            <a:chOff x="5559120" y="4893120"/>
            <a:chExt cx="1065240" cy="1065240"/>
          </a:xfrm>
        </p:grpSpPr>
        <p:sp>
          <p:nvSpPr>
            <p:cNvPr id="155" name="CustomShape 31"/>
            <p:cNvSpPr/>
            <p:nvPr/>
          </p:nvSpPr>
          <p:spPr>
            <a:xfrm>
              <a:off x="5559120" y="5246280"/>
              <a:ext cx="712080" cy="712080"/>
            </a:xfrm>
            <a:custGeom>
              <a:avLst/>
              <a:gdLst/>
              <a:ahLst/>
              <a:rect l="l" t="t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2"/>
            <p:cNvSpPr/>
            <p:nvPr/>
          </p:nvSpPr>
          <p:spPr>
            <a:xfrm>
              <a:off x="5731920" y="5419080"/>
              <a:ext cx="366840" cy="344880"/>
            </a:xfrm>
            <a:custGeom>
              <a:avLst/>
              <a:gdLst/>
              <a:ahLst/>
              <a:rect l="l" t="t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3"/>
            <p:cNvSpPr/>
            <p:nvPr/>
          </p:nvSpPr>
          <p:spPr>
            <a:xfrm>
              <a:off x="6085800" y="4893120"/>
              <a:ext cx="538560" cy="538560"/>
            </a:xfrm>
            <a:custGeom>
              <a:avLst/>
              <a:gdLst/>
              <a:ahLst/>
              <a:rect l="l" t="t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4"/>
            <p:cNvSpPr/>
            <p:nvPr/>
          </p:nvSpPr>
          <p:spPr>
            <a:xfrm>
              <a:off x="6259680" y="5066640"/>
              <a:ext cx="191520" cy="191520"/>
            </a:xfrm>
            <a:custGeom>
              <a:avLst/>
              <a:gdLst/>
              <a:ahLst/>
              <a:rect l="l" t="t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9" name="CustomShape 35"/>
          <p:cNvSpPr/>
          <p:nvPr/>
        </p:nvSpPr>
        <p:spPr>
          <a:xfrm>
            <a:off x="5223240" y="6251760"/>
            <a:ext cx="16232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TEAM</a:t>
            </a:r>
            <a:endParaRPr b="0" lang="de-DE" sz="2500" spc="-1" strike="noStrike">
              <a:latin typeface="Arial"/>
            </a:endParaRPr>
          </a:p>
        </p:txBody>
      </p:sp>
      <p:grpSp>
        <p:nvGrpSpPr>
          <p:cNvPr id="160" name="Group 36"/>
          <p:cNvGrpSpPr/>
          <p:nvPr/>
        </p:nvGrpSpPr>
        <p:grpSpPr>
          <a:xfrm>
            <a:off x="10351440" y="4775400"/>
            <a:ext cx="1240920" cy="1306440"/>
            <a:chOff x="10351440" y="4775400"/>
            <a:chExt cx="1240920" cy="1306440"/>
          </a:xfrm>
        </p:grpSpPr>
        <p:sp>
          <p:nvSpPr>
            <p:cNvPr id="161" name="CustomShape 37"/>
            <p:cNvSpPr/>
            <p:nvPr/>
          </p:nvSpPr>
          <p:spPr>
            <a:xfrm>
              <a:off x="10351440" y="4775400"/>
              <a:ext cx="1240920" cy="1306440"/>
            </a:xfrm>
            <a:custGeom>
              <a:avLst/>
              <a:gdLst/>
              <a:ahLst/>
              <a:rect l="l" t="t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8"/>
            <p:cNvSpPr/>
            <p:nvPr/>
          </p:nvSpPr>
          <p:spPr>
            <a:xfrm>
              <a:off x="10613880" y="5056920"/>
              <a:ext cx="732240" cy="724320"/>
            </a:xfrm>
            <a:custGeom>
              <a:avLst/>
              <a:gdLst/>
              <a:ahLst/>
              <a:rect l="l" t="t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39"/>
            <p:cNvSpPr/>
            <p:nvPr/>
          </p:nvSpPr>
          <p:spPr>
            <a:xfrm>
              <a:off x="10879200" y="4857120"/>
              <a:ext cx="696960" cy="698760"/>
            </a:xfrm>
            <a:custGeom>
              <a:avLst/>
              <a:gdLst/>
              <a:ahLst/>
              <a:rect l="l" t="t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CustomShape 40"/>
          <p:cNvSpPr/>
          <p:nvPr/>
        </p:nvSpPr>
        <p:spPr>
          <a:xfrm>
            <a:off x="7600320" y="6251760"/>
            <a:ext cx="195084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MARKETING</a:t>
            </a:r>
            <a:endParaRPr b="0" lang="de-DE" sz="2500" spc="-1" strike="noStrike">
              <a:latin typeface="Arial"/>
            </a:endParaRPr>
          </a:p>
        </p:txBody>
      </p:sp>
      <p:grpSp>
        <p:nvGrpSpPr>
          <p:cNvPr id="165" name="Group 41"/>
          <p:cNvGrpSpPr/>
          <p:nvPr/>
        </p:nvGrpSpPr>
        <p:grpSpPr>
          <a:xfrm>
            <a:off x="7997760" y="4937400"/>
            <a:ext cx="1314720" cy="1045440"/>
            <a:chOff x="7997760" y="4937400"/>
            <a:chExt cx="1314720" cy="1045440"/>
          </a:xfrm>
        </p:grpSpPr>
        <p:sp>
          <p:nvSpPr>
            <p:cNvPr id="166" name="CustomShape 42"/>
            <p:cNvSpPr/>
            <p:nvPr/>
          </p:nvSpPr>
          <p:spPr>
            <a:xfrm>
              <a:off x="8256240" y="5702760"/>
              <a:ext cx="356760" cy="280080"/>
            </a:xfrm>
            <a:custGeom>
              <a:avLst/>
              <a:gdLst/>
              <a:ahLst/>
              <a:rect l="l" t="t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43"/>
            <p:cNvSpPr/>
            <p:nvPr/>
          </p:nvSpPr>
          <p:spPr>
            <a:xfrm>
              <a:off x="8376120" y="4937400"/>
              <a:ext cx="626040" cy="720720"/>
            </a:xfrm>
            <a:custGeom>
              <a:avLst/>
              <a:gdLst/>
              <a:ahLst/>
              <a:rect l="l" t="t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44"/>
            <p:cNvSpPr/>
            <p:nvPr/>
          </p:nvSpPr>
          <p:spPr>
            <a:xfrm>
              <a:off x="7997760" y="5280480"/>
              <a:ext cx="429480" cy="449280"/>
            </a:xfrm>
            <a:custGeom>
              <a:avLst/>
              <a:gdLst/>
              <a:ahLst/>
              <a:rect l="l" t="t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45"/>
            <p:cNvSpPr/>
            <p:nvPr/>
          </p:nvSpPr>
          <p:spPr>
            <a:xfrm>
              <a:off x="8991000" y="4941360"/>
              <a:ext cx="321480" cy="568440"/>
            </a:xfrm>
            <a:custGeom>
              <a:avLst/>
              <a:gdLst/>
              <a:ahLst/>
              <a:rect l="l" t="t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46"/>
            <p:cNvSpPr/>
            <p:nvPr/>
          </p:nvSpPr>
          <p:spPr>
            <a:xfrm>
              <a:off x="8925480" y="5070600"/>
              <a:ext cx="226440" cy="372240"/>
            </a:xfrm>
            <a:custGeom>
              <a:avLst/>
              <a:gdLst/>
              <a:ahLst/>
              <a:rect l="l" t="t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CustomShape 47"/>
          <p:cNvSpPr/>
          <p:nvPr/>
        </p:nvSpPr>
        <p:spPr>
          <a:xfrm>
            <a:off x="10029960" y="6244920"/>
            <a:ext cx="19508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Noto Sans"/>
                <a:ea typeface="Noto Sans"/>
              </a:rPr>
              <a:t>GOAL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172" name="CustomShape 48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2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3" name="CustomShape 49"/>
          <p:cNvSpPr/>
          <p:nvPr/>
        </p:nvSpPr>
        <p:spPr>
          <a:xfrm>
            <a:off x="0" y="2675880"/>
            <a:ext cx="121914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282f39"/>
                </a:solidFill>
                <a:latin typeface="Noto Sans"/>
                <a:ea typeface="Noto Sans"/>
              </a:rPr>
              <a:t>Company Name / Logotype</a:t>
            </a:r>
            <a:endParaRPr b="0" lang="de-DE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82f39"/>
                </a:solidFill>
                <a:latin typeface="Calibri"/>
              </a:rPr>
              <a:t>Hallo artur 01:20 uhr</a:t>
            </a:r>
            <a:endParaRPr b="0" lang="de-DE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82f39"/>
                </a:solidFill>
                <a:latin typeface="Calibri"/>
              </a:rPr>
              <a:t>Hallo test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13897</TotalTime>
  <Application>LibreOffice/6.4.6.2$Linux_X86_64 LibreOffice_project/40$Build-2</Application>
  <Words>24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2017-12-05T16:25:52Z</dcterms:created>
  <dc:creator>Igor</dc:creator>
  <dc:description/>
  <dc:language>de-DE</dc:language>
  <cp:lastModifiedBy/>
  <dcterms:modified xsi:type="dcterms:W3CDTF">2021-01-04T01:20:03Z</dcterms:modified>
  <cp:revision>1015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