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79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931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3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574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5335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48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61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92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9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959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3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7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42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9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143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8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936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4548B8-6121-45BD-B2DB-54B4F7027710}" type="datetimeFigureOut">
              <a:rPr lang="es-AR" smtClean="0"/>
              <a:t>01/04/2020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216B45-0B06-464F-880B-E2B794AB08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42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524000" y="861106"/>
            <a:ext cx="9144000" cy="2387600"/>
          </a:xfrm>
        </p:spPr>
        <p:txBody>
          <a:bodyPr/>
          <a:lstStyle/>
          <a:p>
            <a:r>
              <a:rPr lang="es-AR" dirty="0"/>
              <a:t>	</a:t>
            </a:r>
            <a:r>
              <a:rPr lang="es-AR" dirty="0" smtClean="0"/>
              <a:t>PBD: Factory Pattern     (Patrón Fabrica)</a:t>
            </a:r>
            <a:endParaRPr lang="es-A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797132" y="3697041"/>
            <a:ext cx="9144000" cy="1655762"/>
          </a:xfrm>
        </p:spPr>
        <p:txBody>
          <a:bodyPr/>
          <a:lstStyle/>
          <a:p>
            <a:endParaRPr lang="es-AR" dirty="0" smtClean="0"/>
          </a:p>
          <a:p>
            <a:r>
              <a:rPr lang="es-AR" dirty="0" smtClean="0"/>
              <a:t>Fundamentos e implementación en Typescript.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132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100885"/>
            <a:ext cx="9601196" cy="1303867"/>
          </a:xfrm>
        </p:spPr>
        <p:txBody>
          <a:bodyPr>
            <a:normAutofit/>
          </a:bodyPr>
          <a:lstStyle/>
          <a:p>
            <a:r>
              <a:rPr lang="es-AR" sz="6000" dirty="0" smtClean="0"/>
              <a:t>Definición</a:t>
            </a:r>
            <a:r>
              <a:rPr lang="es-AR" sz="6000" dirty="0"/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sz="3200" dirty="0"/>
          </a:p>
          <a:p>
            <a:r>
              <a:rPr lang="es-AR" sz="3200" b="1" dirty="0"/>
              <a:t>Factory Pattern </a:t>
            </a:r>
            <a:r>
              <a:rPr lang="es-AR" sz="3200" dirty="0"/>
              <a:t>es un patrón de diseño de creación que proporciona una interfaz para crear objetos en una superclase, pero permite que las subclases alteren el tipo de objetos que se crearán.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4480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Diagrama de clases estándar del patrón: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70" y="2642257"/>
            <a:ext cx="7888659" cy="3271653"/>
          </a:xfrm>
        </p:spPr>
      </p:pic>
    </p:spTree>
    <p:extLst>
      <p:ext uri="{BB962C8B-B14F-4D97-AF65-F5344CB8AC3E}">
        <p14:creationId xmlns:p14="http://schemas.microsoft.com/office/powerpoint/2010/main" val="144569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6000" dirty="0" smtClean="0"/>
              <a:t>Características:</a:t>
            </a:r>
            <a:endParaRPr lang="es-AR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2" y="2426302"/>
            <a:ext cx="9601196" cy="3318936"/>
          </a:xfrm>
        </p:spPr>
        <p:txBody>
          <a:bodyPr>
            <a:noAutofit/>
          </a:bodyPr>
          <a:lstStyle/>
          <a:p>
            <a:r>
              <a:rPr lang="es-AR" sz="2300" dirty="0" smtClean="0"/>
              <a:t>Evita </a:t>
            </a:r>
            <a:r>
              <a:rPr lang="es-AR" sz="2300" dirty="0"/>
              <a:t>el acoplamiento estrecho entre el creador y los productos concretos</a:t>
            </a:r>
            <a:r>
              <a:rPr lang="es-AR" sz="2300" dirty="0" smtClean="0"/>
              <a:t>.</a:t>
            </a:r>
          </a:p>
          <a:p>
            <a:r>
              <a:rPr lang="es-AR" sz="2300" dirty="0" smtClean="0"/>
              <a:t>Libera </a:t>
            </a:r>
            <a:r>
              <a:rPr lang="es-AR" sz="2300" dirty="0" smtClean="0"/>
              <a:t>a las clases de la responsabilidad de instanciarse a si mismas.</a:t>
            </a:r>
          </a:p>
          <a:p>
            <a:r>
              <a:rPr lang="es-AR" sz="2300" dirty="0"/>
              <a:t>Principio de responsabilidad única. Puede mover el código de creación del producto a un lugar en el programa, lo que facilita el soporte del código</a:t>
            </a:r>
            <a:r>
              <a:rPr lang="es-AR" sz="2300" dirty="0" smtClean="0"/>
              <a:t>.</a:t>
            </a:r>
          </a:p>
          <a:p>
            <a:r>
              <a:rPr lang="es-AR" sz="2300" dirty="0"/>
              <a:t>Principio abierto / cerrado. Puede introducir nuevos tipos de productos en el programa sin romper el código de cliente existente.</a:t>
            </a:r>
            <a:endParaRPr lang="es-AR" sz="2300" dirty="0" smtClean="0"/>
          </a:p>
          <a:p>
            <a:r>
              <a:rPr lang="es-AR" sz="2300" dirty="0" smtClean="0"/>
              <a:t>Es </a:t>
            </a:r>
            <a:r>
              <a:rPr lang="es-AR" sz="2300" dirty="0"/>
              <a:t>uno de los patrones mas comúnmente utilizados debido a la comodidad </a:t>
            </a:r>
            <a:r>
              <a:rPr lang="es-AR" sz="2300" dirty="0" smtClean="0"/>
              <a:t>y legibilidad que proporcionan las características anteriores</a:t>
            </a:r>
            <a:r>
              <a:rPr lang="es-AR" sz="2300" dirty="0" smtClean="0"/>
              <a:t>.</a:t>
            </a:r>
            <a:endParaRPr lang="es-AR" sz="2300" dirty="0" smtClean="0"/>
          </a:p>
        </p:txBody>
      </p:sp>
    </p:spTree>
    <p:extLst>
      <p:ext uri="{BB962C8B-B14F-4D97-AF65-F5344CB8AC3E}">
        <p14:creationId xmlns:p14="http://schemas.microsoft.com/office/powerpoint/2010/main" val="183459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Facturas, descripción: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67" y="2609747"/>
            <a:ext cx="4248631" cy="3310128"/>
          </a:xfrm>
        </p:spPr>
      </p:pic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1377696" y="2609747"/>
            <a:ext cx="4718304" cy="3310128"/>
          </a:xfrm>
        </p:spPr>
        <p:txBody>
          <a:bodyPr>
            <a:normAutofit/>
          </a:bodyPr>
          <a:lstStyle/>
          <a:p>
            <a:r>
              <a:rPr lang="es-AR" sz="2000" dirty="0" smtClean="0"/>
              <a:t>Dada la siguiente jerarquía de clases:</a:t>
            </a:r>
          </a:p>
          <a:p>
            <a:pPr marL="0" indent="0">
              <a:buNone/>
            </a:pPr>
            <a:r>
              <a:rPr lang="es-AR" sz="2000" dirty="0" smtClean="0"/>
              <a:t>Factura es una clase abstracta que cuenta con dos atributos, un id e importe, y a su vez con un método abstracto importeIva() que calcula el importe con la adición del IVA. </a:t>
            </a:r>
          </a:p>
          <a:p>
            <a:pPr marL="0" indent="0">
              <a:buNone/>
            </a:pPr>
            <a:r>
              <a:rPr lang="es-AR" sz="2000" dirty="0" smtClean="0"/>
              <a:t>Sus especializaciones: FacturaIva y FacturaIvaReducido, únicamente implementan el método importeIva().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73246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Ejemplo Facturas, implementación del patrón Factory:</a:t>
            </a:r>
            <a:endParaRPr lang="es-A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24" y="2560320"/>
            <a:ext cx="5482440" cy="3310128"/>
          </a:xfrm>
        </p:spPr>
      </p:pic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1270820" y="2560320"/>
            <a:ext cx="4718304" cy="3310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000" dirty="0" smtClean="0"/>
              <a:t>Como se puede apreciar en el diagrama, para implementar el patrón Factory, primero se identificó una jerarquía de clases en la cual poder aplicar dicho patrón y luego se creo una clase FabricaFacturas, la cual va a ser la encargada de instanciar a FacturaIva y FacturaIvaReducido a través de un método estático, es decir, de clase: crearFacturas(tipo : string), el cual creara un objeto facturaIva o FacturaIvaReducido, dependiendo del valor del argumento que reciba como parámetro.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459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Conclusión y observaciones: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El patrón se emplea cuando la creación de ciertos objetos es demasiado compleja o cuando se desconoce el tipo de objeto que se necesita instanciar, hasta el momento de ejecutar el programa</a:t>
            </a:r>
            <a:r>
              <a:rPr lang="es-AR" dirty="0" smtClean="0"/>
              <a:t>.</a:t>
            </a:r>
          </a:p>
          <a:p>
            <a:r>
              <a:rPr lang="es-AR" dirty="0" smtClean="0"/>
              <a:t>Para aplicar eficazmente el patrón Factory, se debe identificar una jerarquía de clases apta para implementar una clase fabrica, que instancie objetos a partir de las especializaciones.</a:t>
            </a:r>
          </a:p>
          <a:p>
            <a:r>
              <a:rPr lang="es-AR" dirty="0" smtClean="0"/>
              <a:t>El crear una clase abstracta Fabrica</a:t>
            </a:r>
            <a:r>
              <a:rPr lang="es-AR" dirty="0"/>
              <a:t> que unja como padre de otras fabricas concretas</a:t>
            </a:r>
            <a:r>
              <a:rPr lang="es-AR" dirty="0" smtClean="0"/>
              <a:t>, como sugiere el diagrama estándar del patrón, depende plenamente del contexto y del numero de fabricas que se tenga pensado utilizar.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4215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243</TotalTime>
  <Words>406</Words>
  <Application>Microsoft Office PowerPoint</Application>
  <PresentationFormat>Panorámica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Orgánico</vt:lpstr>
      <vt:lpstr> PBD: Factory Pattern     (Patrón Fabrica)</vt:lpstr>
      <vt:lpstr>Definición:</vt:lpstr>
      <vt:lpstr>Diagrama de clases estándar del patrón:</vt:lpstr>
      <vt:lpstr>Características:</vt:lpstr>
      <vt:lpstr>Ejemplo Facturas, descripción:</vt:lpstr>
      <vt:lpstr>Ejemplo Facturas, implementación del patrón Factory:</vt:lpstr>
      <vt:lpstr>Conclusión y observaciones: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PBD: Factory Pattern     (Patrón Fabrica)</dc:title>
  <dc:creator>Full name</dc:creator>
  <cp:lastModifiedBy>Full name</cp:lastModifiedBy>
  <cp:revision>12</cp:revision>
  <dcterms:created xsi:type="dcterms:W3CDTF">2020-03-31T16:47:26Z</dcterms:created>
  <dcterms:modified xsi:type="dcterms:W3CDTF">2020-04-01T19:44:00Z</dcterms:modified>
</cp:coreProperties>
</file>