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8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77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32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67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760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62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6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4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6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6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8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05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67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6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89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8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9814B-20D1-44BE-8301-D8B64EE2ECF8}" type="datetimeFigureOut">
              <a:rPr lang="es-AR" smtClean="0"/>
              <a:t>21/11/2023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0111-B11D-4B53-9573-98FA144EC5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445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C020-9249-9DD7-886A-3A2B42905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Parte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8797F-42A8-9F2C-9A76-89910896A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PROTOCOLO MQTT.</a:t>
            </a:r>
          </a:p>
          <a:p>
            <a:r>
              <a:rPr lang="es-AR" dirty="0"/>
              <a:t>MAILI ELIAS, Rabe Agustín, wouterlod Joaquín</a:t>
            </a:r>
          </a:p>
        </p:txBody>
      </p:sp>
    </p:spTree>
    <p:extLst>
      <p:ext uri="{BB962C8B-B14F-4D97-AF65-F5344CB8AC3E}">
        <p14:creationId xmlns:p14="http://schemas.microsoft.com/office/powerpoint/2010/main" val="309429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C49BD-3708-931E-580D-193C0B4C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Conexión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DD61B-830B-9AB0-3679-BD2215080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6" r="1" b="4094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32A7B-F553-152E-7570-5ACCB4B3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Cuando se hace clic sobre el botón Conectar, se empieza la comunicación con el servidor y se añaden a la lista de mensajes los tópicos a los que se ha suscrito.</a:t>
            </a:r>
          </a:p>
          <a:p>
            <a:r>
              <a:rPr lang="es-AR" dirty="0"/>
              <a:t>Además, se hacen ver dos labels debajo del dial que muestran el valor que se publica.</a:t>
            </a:r>
          </a:p>
        </p:txBody>
      </p:sp>
    </p:spTree>
    <p:extLst>
      <p:ext uri="{BB962C8B-B14F-4D97-AF65-F5344CB8AC3E}">
        <p14:creationId xmlns:p14="http://schemas.microsoft.com/office/powerpoint/2010/main" val="325707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CE35-9C9D-E8C3-F604-0E549A34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sz="3900"/>
              <a:t>Desconexión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E4733D-3269-550A-4D29-95C11091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6" r="1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4B19D-CCE2-230B-E2F6-B38009C4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571874" cy="3809998"/>
          </a:xfrm>
        </p:spPr>
        <p:txBody>
          <a:bodyPr>
            <a:normAutofit/>
          </a:bodyPr>
          <a:lstStyle/>
          <a:p>
            <a:r>
              <a:rPr lang="es-AR" dirty="0"/>
              <a:t>Ocurre exactamente lo contrario si se presiona el botón Desconectar.</a:t>
            </a:r>
          </a:p>
          <a:p>
            <a:r>
              <a:rPr lang="es-AR" dirty="0"/>
              <a:t>Se muestran en la lista de mensajes los tópicos a los que se canceló la suscripción.</a:t>
            </a:r>
          </a:p>
        </p:txBody>
      </p:sp>
    </p:spTree>
    <p:extLst>
      <p:ext uri="{BB962C8B-B14F-4D97-AF65-F5344CB8AC3E}">
        <p14:creationId xmlns:p14="http://schemas.microsoft.com/office/powerpoint/2010/main" val="1590603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317FF-4FF7-5C76-E2E1-C045D7AE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Comando “getId”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A0DBFA-BB08-8375-19C9-4F0055B98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11" r="1" b="638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3AFEB-1D70-FA97-9879-E7BCEAE6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s-AR" dirty="0"/>
              <a:t>Si se ha conectado al servidor correctamente, al recibir un mensaje comando “getId” la consola debe mostrar lo siguiente.</a:t>
            </a:r>
          </a:p>
          <a:p>
            <a:r>
              <a:rPr lang="es-AR" dirty="0"/>
              <a:t>Se muestra el mensaje recibido y la respuesta publicada.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8796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2DC57-7B20-5127-78D1-D79FDD9E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Comandos Leds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721E43-FC73-4B1E-B440-20A40B068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6" r="1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AED2-6D3F-4590-6C4C-E5A6B155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s-AR" dirty="0"/>
              <a:t>El comando “Led On” cambia la interfaz gráfica de paleta y establece una imagen de led prendido.</a:t>
            </a:r>
          </a:p>
          <a:p>
            <a:r>
              <a:rPr lang="es-AR" dirty="0"/>
              <a:t>Se muestra además el comando que se recibió por la consola.</a:t>
            </a:r>
          </a:p>
        </p:txBody>
      </p:sp>
    </p:spTree>
    <p:extLst>
      <p:ext uri="{BB962C8B-B14F-4D97-AF65-F5344CB8AC3E}">
        <p14:creationId xmlns:p14="http://schemas.microsoft.com/office/powerpoint/2010/main" val="274544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4DD5-B3F6-9EA0-0294-A5256488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Comandos Leds</a:t>
            </a: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42FC8AD-BA68-2519-8437-8941C4ADC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9" r="1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844C5-17EB-35F0-26BA-AB1E8B81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99388"/>
            <a:ext cx="3756348" cy="4149011"/>
          </a:xfrm>
        </p:spPr>
        <p:txBody>
          <a:bodyPr>
            <a:normAutofit/>
          </a:bodyPr>
          <a:lstStyle/>
          <a:p>
            <a:r>
              <a:rPr lang="es-AR" dirty="0"/>
              <a:t>El comando “Led Off” cambia la interfaz gráfica de paleta a una más oscura y establece una imagen de led prendido.</a:t>
            </a:r>
          </a:p>
          <a:p>
            <a:r>
              <a:rPr lang="es-AR" dirty="0"/>
              <a:t>Se muestra además el comando que se recibió por la consola.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283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75837-F779-55DD-CFA0-63FF2479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es-AR" sz="2800">
                <a:solidFill>
                  <a:schemeClr val="tx1"/>
                </a:solidFill>
              </a:rPr>
              <a:t>Fin presentación.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3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C23A-5322-3A75-C5C2-033D3923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Panel de Control</a:t>
            </a:r>
          </a:p>
        </p:txBody>
      </p:sp>
      <p:pic>
        <p:nvPicPr>
          <p:cNvPr id="5" name="Imagen 4" descr="Interfaz de usuario gráfica, Aplicación, Excel&#10;&#10;Descripción generada automáticamente">
            <a:extLst>
              <a:ext uri="{FF2B5EF4-FFF2-40B4-BE49-F238E27FC236}">
                <a16:creationId xmlns:a16="http://schemas.microsoft.com/office/drawing/2014/main" id="{10673C06-C51E-2699-0BB5-5C19E2D2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" r="2" b="2"/>
          <a:stretch/>
        </p:blipFill>
        <p:spPr>
          <a:xfrm>
            <a:off x="4343400" y="1143000"/>
            <a:ext cx="7400925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8CDAA-6407-AB1C-0863-9929DB6C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botones</a:t>
            </a:r>
            <a:r>
              <a:rPr lang="en-US" dirty="0"/>
              <a:t> para </a:t>
            </a:r>
            <a:r>
              <a:rPr lang="en-US" dirty="0" err="1"/>
              <a:t>conectar</a:t>
            </a:r>
            <a:r>
              <a:rPr lang="en-US" dirty="0"/>
              <a:t>, </a:t>
            </a:r>
            <a:r>
              <a:rPr lang="en-US" dirty="0" err="1"/>
              <a:t>desconectar</a:t>
            </a:r>
            <a:r>
              <a:rPr lang="en-US" dirty="0"/>
              <a:t>, actualizer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, un combo box para </a:t>
            </a:r>
            <a:r>
              <a:rPr lang="en-US" dirty="0" err="1"/>
              <a:t>seleccionar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de commandos.</a:t>
            </a:r>
          </a:p>
        </p:txBody>
      </p:sp>
    </p:spTree>
    <p:extLst>
      <p:ext uri="{BB962C8B-B14F-4D97-AF65-F5344CB8AC3E}">
        <p14:creationId xmlns:p14="http://schemas.microsoft.com/office/powerpoint/2010/main" val="652815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541A6-2FA4-6059-3A1E-E6132856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30" y="105391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Conexión</a:t>
            </a:r>
          </a:p>
        </p:txBody>
      </p:sp>
      <p:pic>
        <p:nvPicPr>
          <p:cNvPr id="4" name="Imagen 3" descr="Interfaz de usuario gráfica, Aplicación, Excel&#10;&#10;Descripción generada automáticamente">
            <a:extLst>
              <a:ext uri="{FF2B5EF4-FFF2-40B4-BE49-F238E27FC236}">
                <a16:creationId xmlns:a16="http://schemas.microsoft.com/office/drawing/2014/main" id="{16B72B89-2204-F5CE-33E0-B4D50981A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" r="1"/>
          <a:stretch/>
        </p:blipFill>
        <p:spPr>
          <a:xfrm>
            <a:off x="4143375" y="609601"/>
            <a:ext cx="7400925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7AF8E-D332-838D-EA38-337C4738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1" y="1419225"/>
            <a:ext cx="3703912" cy="4829174"/>
          </a:xfrm>
        </p:spPr>
        <p:txBody>
          <a:bodyPr>
            <a:normAutofit/>
          </a:bodyPr>
          <a:lstStyle/>
          <a:p>
            <a:r>
              <a:rPr lang="es-AR" dirty="0"/>
              <a:t>En primer lugar, se debe establecer la conexión con el servidor, en este caso está por defecto “test.mosquitto.org” con el puerto 1883.</a:t>
            </a:r>
          </a:p>
          <a:p>
            <a:r>
              <a:rPr lang="es-AR" dirty="0"/>
              <a:t>En la consola se añaden los mensajes de Conectado, y de suscripciones.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9627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3DFA0-52AF-7E4A-7A55-B36DA940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sz="3900" dirty="0"/>
              <a:t>Desconexión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67999F-EF7B-005A-8E27-EBF09135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" r="1"/>
          <a:stretch/>
        </p:blipFill>
        <p:spPr>
          <a:xfrm>
            <a:off x="4152900" y="609601"/>
            <a:ext cx="739140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5EC1D-CFB1-AA98-E9D1-2ECFF432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s-AR" dirty="0"/>
              <a:t>El botón Desconectar finaliza la conexión con el servidor. Se muestra en la consola un mensaje de color amarillo.</a:t>
            </a:r>
          </a:p>
        </p:txBody>
      </p:sp>
    </p:spTree>
    <p:extLst>
      <p:ext uri="{BB962C8B-B14F-4D97-AF65-F5344CB8AC3E}">
        <p14:creationId xmlns:p14="http://schemas.microsoft.com/office/powerpoint/2010/main" val="103021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F8F7C-A65D-1537-56F9-04A8A2B8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Actualizar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834A5F-456D-1CB1-C88F-F4F834D5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0" r="1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C9A5A-BEB3-58D7-F73F-090E9BF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s-AR" dirty="0"/>
              <a:t>Haciendo clic en el botón Actualizar se publica un mensaje en el servidor, con tópico “/ej02/</a:t>
            </a:r>
            <a:r>
              <a:rPr lang="es-AR" dirty="0" err="1"/>
              <a:t>cmd</a:t>
            </a:r>
            <a:r>
              <a:rPr lang="es-AR" dirty="0"/>
              <a:t>” pidiendo los IDs de los dispositivos que se encuentran suscritos a este tópico.</a:t>
            </a:r>
          </a:p>
        </p:txBody>
      </p:sp>
    </p:spTree>
    <p:extLst>
      <p:ext uri="{BB962C8B-B14F-4D97-AF65-F5344CB8AC3E}">
        <p14:creationId xmlns:p14="http://schemas.microsoft.com/office/powerpoint/2010/main" val="277917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FFC0D-BCF8-50C3-A7B8-8BE9C008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s-AR" dirty="0"/>
              <a:t>Dispositivos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4444A-781A-E560-672D-D974DFE2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s-AR" dirty="0"/>
              <a:t>En este caso, el dispositivo con ID 946 publicó un mensaje en el tópico “/ej02/id”, identificándose. Automáticamente se añade a la lista de dispositivos disponibles y haciendo doble clic, la gráfica de los datos se actualiza.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78CD47-54B8-7325-D46D-4DE2FAC8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69" y="1609912"/>
            <a:ext cx="6439250" cy="3638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42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74584-9757-1D43-64DA-49A49546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AR" dirty="0"/>
              <a:t>Comandos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0FFF86-9BC2-ABD1-F6DE-C2A115535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" r="2" b="2"/>
          <a:stretch/>
        </p:blipFill>
        <p:spPr>
          <a:xfrm>
            <a:off x="4124325" y="609601"/>
            <a:ext cx="7419975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1EA07-0F7D-EAB6-4B43-2190A97B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s-AR" dirty="0"/>
              <a:t>Los comandos de Led On y Led Off se envían si se ha seleccionado un elemento de la lista y después presionando en el respectivo botón.</a:t>
            </a:r>
          </a:p>
        </p:txBody>
      </p:sp>
    </p:spTree>
    <p:extLst>
      <p:ext uri="{BB962C8B-B14F-4D97-AF65-F5344CB8AC3E}">
        <p14:creationId xmlns:p14="http://schemas.microsoft.com/office/powerpoint/2010/main" val="143626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D4418-B979-A34C-C55A-B4D8A24C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AR" dirty="0"/>
              <a:t>Nodo de Prueba.</a:t>
            </a:r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DD94FA-A37D-C285-B548-93BE11964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3749" y="742667"/>
            <a:ext cx="5943330" cy="5248655"/>
          </a:xfrm>
        </p:spPr>
      </p:pic>
    </p:spTree>
    <p:extLst>
      <p:ext uri="{BB962C8B-B14F-4D97-AF65-F5344CB8AC3E}">
        <p14:creationId xmlns:p14="http://schemas.microsoft.com/office/powerpoint/2010/main" val="2465933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AADB-D95C-09CE-C61F-3907FB9A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gráfica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ACB59-D680-1DEB-4F06-BE9BABFA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nodo de prueba repite los pasos de conexión con el Panel de Control. </a:t>
            </a:r>
          </a:p>
          <a:p>
            <a:r>
              <a:rPr lang="es-AR" dirty="0"/>
              <a:t>Utiliza botones para realizar acciones de comunicación con el servidor MQTT, a través de un cliente. </a:t>
            </a:r>
          </a:p>
          <a:p>
            <a:r>
              <a:rPr lang="es-AR" dirty="0"/>
              <a:t>Presenta en su interfaz gráfica elementos visuales como una imagen que representa un Led apagado y un Dial de valores 0-99.</a:t>
            </a:r>
          </a:p>
        </p:txBody>
      </p:sp>
    </p:spTree>
    <p:extLst>
      <p:ext uri="{BB962C8B-B14F-4D97-AF65-F5344CB8AC3E}">
        <p14:creationId xmlns:p14="http://schemas.microsoft.com/office/powerpoint/2010/main" val="189596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476</Words>
  <Application>Microsoft Office PowerPoint</Application>
  <PresentationFormat>Panorámica</PresentationFormat>
  <Paragraphs>37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Parte 2</vt:lpstr>
      <vt:lpstr>Panel de Control</vt:lpstr>
      <vt:lpstr>Conexión</vt:lpstr>
      <vt:lpstr>Desconexión </vt:lpstr>
      <vt:lpstr>Actualizar</vt:lpstr>
      <vt:lpstr>Dispositivos</vt:lpstr>
      <vt:lpstr>Comandos</vt:lpstr>
      <vt:lpstr>Nodo de Prueba.</vt:lpstr>
      <vt:lpstr>Interfaz gráfica </vt:lpstr>
      <vt:lpstr>Conexión </vt:lpstr>
      <vt:lpstr>Desconexión </vt:lpstr>
      <vt:lpstr>Comando “getId”</vt:lpstr>
      <vt:lpstr>Comandos Leds</vt:lpstr>
      <vt:lpstr>Comandos Leds</vt:lpstr>
      <vt:lpstr>Fin presentación.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2</dc:title>
  <dc:creator>Elias Maili</dc:creator>
  <cp:lastModifiedBy>Elias Maili</cp:lastModifiedBy>
  <cp:revision>1</cp:revision>
  <dcterms:created xsi:type="dcterms:W3CDTF">2023-11-21T14:56:00Z</dcterms:created>
  <dcterms:modified xsi:type="dcterms:W3CDTF">2023-11-21T15:25:15Z</dcterms:modified>
</cp:coreProperties>
</file>