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F8B"/>
    <a:srgbClr val="BBB9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6" autoAdjust="0"/>
    <p:restoredTop sz="94660"/>
  </p:normalViewPr>
  <p:slideViewPr>
    <p:cSldViewPr snapToGrid="0">
      <p:cViewPr varScale="1">
        <p:scale>
          <a:sx n="56" d="100"/>
          <a:sy n="56" d="100"/>
        </p:scale>
        <p:origin x="6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D21F-E91B-4BA0-AA78-1EE9DEF4601E}" type="datetimeFigureOut">
              <a:rPr lang="fr-FR" smtClean="0"/>
              <a:t>25/09/2019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AE10-0360-41D9-9264-134FE41F36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21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D21F-E91B-4BA0-AA78-1EE9DEF4601E}" type="datetimeFigureOut">
              <a:rPr lang="fr-FR" smtClean="0"/>
              <a:t>25/09/2019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AE10-0360-41D9-9264-134FE41F36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07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D21F-E91B-4BA0-AA78-1EE9DEF4601E}" type="datetimeFigureOut">
              <a:rPr lang="fr-FR" smtClean="0"/>
              <a:t>25/09/2019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AE10-0360-41D9-9264-134FE41F36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96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D21F-E91B-4BA0-AA78-1EE9DEF4601E}" type="datetimeFigureOut">
              <a:rPr lang="fr-FR" smtClean="0"/>
              <a:t>25/09/2019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AE10-0360-41D9-9264-134FE41F36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72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D21F-E91B-4BA0-AA78-1EE9DEF4601E}" type="datetimeFigureOut">
              <a:rPr lang="fr-FR" smtClean="0"/>
              <a:t>25/09/2019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AE10-0360-41D9-9264-134FE41F36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1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D21F-E91B-4BA0-AA78-1EE9DEF4601E}" type="datetimeFigureOut">
              <a:rPr lang="fr-FR" smtClean="0"/>
              <a:t>25/09/2019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AE10-0360-41D9-9264-134FE41F36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100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D21F-E91B-4BA0-AA78-1EE9DEF4601E}" type="datetimeFigureOut">
              <a:rPr lang="fr-FR" smtClean="0"/>
              <a:t>25/09/2019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AE10-0360-41D9-9264-134FE41F36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3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D21F-E91B-4BA0-AA78-1EE9DEF4601E}" type="datetimeFigureOut">
              <a:rPr lang="fr-FR" smtClean="0"/>
              <a:t>25/09/2019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AE10-0360-41D9-9264-134FE41F36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99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D21F-E91B-4BA0-AA78-1EE9DEF4601E}" type="datetimeFigureOut">
              <a:rPr lang="fr-FR" smtClean="0"/>
              <a:t>25/09/2019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AE10-0360-41D9-9264-134FE41F36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93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D21F-E91B-4BA0-AA78-1EE9DEF4601E}" type="datetimeFigureOut">
              <a:rPr lang="fr-FR" smtClean="0"/>
              <a:t>25/09/2019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AE10-0360-41D9-9264-134FE41F36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495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D21F-E91B-4BA0-AA78-1EE9DEF4601E}" type="datetimeFigureOut">
              <a:rPr lang="fr-FR" smtClean="0"/>
              <a:t>25/09/2019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AE10-0360-41D9-9264-134FE41F36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27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5D21F-E91B-4BA0-AA78-1EE9DEF4601E}" type="datetimeFigureOut">
              <a:rPr lang="fr-FR" smtClean="0"/>
              <a:t>25/09/2019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AAE10-0360-41D9-9264-134FE41F36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06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7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1720" y="78521"/>
            <a:ext cx="10515600" cy="996470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Sommaire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07943" y="2166807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fr-FR" dirty="0" smtClean="0"/>
              <a:t>Univers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fr-FR" dirty="0" smtClean="0"/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fr-FR" dirty="0" smtClean="0"/>
              <a:t>Personnages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fr-FR" dirty="0" smtClean="0"/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fr-FR" dirty="0" smtClean="0"/>
              <a:t>Histoire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fr-FR" dirty="0" smtClean="0"/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fr-FR" dirty="0" smtClean="0"/>
              <a:t>Inspiration &amp; allusion</a:t>
            </a: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r>
              <a:rPr lang="fr-F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756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86604" y="0"/>
            <a:ext cx="53772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dirty="0" smtClean="0">
                <a:solidFill>
                  <a:schemeClr val="bg1"/>
                </a:solidFill>
              </a:rPr>
              <a:t>Univers</a:t>
            </a:r>
            <a:endParaRPr lang="fr-FR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92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98899"/>
            <a:ext cx="10515600" cy="1325563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MAP</a:t>
            </a:r>
            <a:r>
              <a:rPr lang="fr-FR" b="1" dirty="0" smtClean="0"/>
              <a:t> </a:t>
            </a:r>
            <a:endParaRPr lang="fr-FR" b="1" dirty="0"/>
          </a:p>
        </p:txBody>
      </p:sp>
      <p:sp>
        <p:nvSpPr>
          <p:cNvPr id="8" name="Rectangle 7"/>
          <p:cNvSpPr/>
          <p:nvPr/>
        </p:nvSpPr>
        <p:spPr>
          <a:xfrm>
            <a:off x="6837528" y="1692323"/>
            <a:ext cx="4135272" cy="14603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260607" y="1781639"/>
            <a:ext cx="30434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Maria		</a:t>
            </a:r>
            <a:r>
              <a:rPr lang="fr-FR" dirty="0" smtClean="0"/>
              <a:t>960km </a:t>
            </a:r>
            <a:endParaRPr lang="fr-FR" dirty="0" smtClean="0"/>
          </a:p>
          <a:p>
            <a:endParaRPr lang="fr-FR" sz="1100" dirty="0"/>
          </a:p>
          <a:p>
            <a:r>
              <a:rPr lang="fr-FR" dirty="0" smtClean="0"/>
              <a:t>2  Rose		760km       </a:t>
            </a:r>
          </a:p>
          <a:p>
            <a:endParaRPr lang="fr-FR" sz="1100" dirty="0"/>
          </a:p>
          <a:p>
            <a:r>
              <a:rPr lang="fr-FR" dirty="0" smtClean="0"/>
              <a:t>3 </a:t>
            </a:r>
            <a:r>
              <a:rPr lang="fr-FR" dirty="0" err="1" smtClean="0"/>
              <a:t>Sina</a:t>
            </a:r>
            <a:r>
              <a:rPr lang="fr-FR" dirty="0" smtClean="0"/>
              <a:t>		500km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35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3" y="0"/>
            <a:ext cx="10972800" cy="68618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" y="0"/>
            <a:ext cx="58685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1559653" y="0"/>
            <a:ext cx="6323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330054" y="204716"/>
            <a:ext cx="62097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solidFill>
                  <a:schemeClr val="bg1"/>
                </a:solidFill>
              </a:rPr>
              <a:t>Les personnages</a:t>
            </a:r>
            <a:endParaRPr lang="fr-F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2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221" y="0"/>
            <a:ext cx="5739557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322622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8965779" y="0"/>
            <a:ext cx="322622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702257" y="5842337"/>
            <a:ext cx="69876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/>
              <a:t>Histoire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296463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393" y="0"/>
            <a:ext cx="12191999" cy="6858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143" y="-2"/>
            <a:ext cx="3918857" cy="6858002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466531" y="95532"/>
            <a:ext cx="48066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>
                <a:solidFill>
                  <a:schemeClr val="bg1"/>
                </a:solidFill>
              </a:rPr>
              <a:t>Inspiration</a:t>
            </a:r>
            <a:endParaRPr lang="fr-F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5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889618" y="245660"/>
            <a:ext cx="29615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solidFill>
                  <a:schemeClr val="bg1"/>
                </a:solidFill>
              </a:rPr>
              <a:t>Allusion</a:t>
            </a:r>
            <a:endParaRPr lang="fr-F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88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17</Words>
  <Application>Microsoft Office PowerPoint</Application>
  <PresentationFormat>Grand écran</PresentationFormat>
  <Paragraphs>20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Thème Office</vt:lpstr>
      <vt:lpstr>Présentation PowerPoint</vt:lpstr>
      <vt:lpstr>Sommaire</vt:lpstr>
      <vt:lpstr>Présentation PowerPoint</vt:lpstr>
      <vt:lpstr>MAP </vt:lpstr>
      <vt:lpstr>Présentation PowerPoint</vt:lpstr>
      <vt:lpstr>Présentation PowerPoint</vt:lpstr>
      <vt:lpstr>Présentation PowerPoint</vt:lpstr>
      <vt:lpstr>Présentation PowerPoint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80010-89-13</dc:creator>
  <cp:lastModifiedBy>80010-89-13</cp:lastModifiedBy>
  <cp:revision>15</cp:revision>
  <dcterms:created xsi:type="dcterms:W3CDTF">2019-09-25T10:45:46Z</dcterms:created>
  <dcterms:modified xsi:type="dcterms:W3CDTF">2019-09-25T14:15:34Z</dcterms:modified>
</cp:coreProperties>
</file>