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09B0F-00DA-4B2A-97E0-94E0654F6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0B454C-4FB4-4EE5-8A16-61D090EB0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F07F0E-18FA-417C-8451-B6EA103F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B81D-A17A-41C1-BC7E-230837543E5F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4FA850-A127-4392-9F0E-5899E1CB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D863ED-86BC-424D-B1F7-935C1570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5D66-2E9A-44B7-A293-8C544DDF0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37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57637-96C9-4972-9790-28C5DC13D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A836E0-5FDF-4570-A374-FF44440F5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D5E4B9-A01D-4DC6-9B90-13FE2E706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B81D-A17A-41C1-BC7E-230837543E5F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6930A9-AD90-4BF0-8A2A-C1C21927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8BC7E6-72EB-45B5-BE70-6422BBCF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5D66-2E9A-44B7-A293-8C544DDF0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79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35CD57-4D30-4DFD-AFAB-D4ADA106B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230943-4E36-4421-9C71-C49EF7037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B6B35D-9B32-4BF9-B0E0-6756B9BE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B81D-A17A-41C1-BC7E-230837543E5F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37AEEA-AA7A-45A5-A5DE-9E3417B3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80A938-8D28-4BE3-91F8-FAB152FE2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5D66-2E9A-44B7-A293-8C544DDF0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64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24042-7AE3-4834-9D51-FB38ABE4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2BEF11-D8EA-40A6-80C1-4CC35E8C2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053693-AD3E-4C93-8124-2493995C9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B81D-A17A-41C1-BC7E-230837543E5F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29215D-984F-4511-8052-D208E8BF2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117B76-0081-4CED-8722-C49379A7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5D66-2E9A-44B7-A293-8C544DDF0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27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AF87B-1401-472C-962E-A6FDFC38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B84D92-8AFD-4F7A-ACB5-3FBB1B595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C3E443-BB4E-4A65-B513-EC6F2DC4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B81D-A17A-41C1-BC7E-230837543E5F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F2535C-0D01-40E0-9050-FF6F8BFA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247241-B163-4827-A207-8EDC237C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5D66-2E9A-44B7-A293-8C544DDF0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5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90639-50B1-4023-ACB9-840D0A71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0F7451-98CE-492A-90F6-ED3E43DD1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679E3F-1D98-4E5D-9607-4EC437BC7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F3ED02-AD96-4282-9720-8A5C12CE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B81D-A17A-41C1-BC7E-230837543E5F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04F781-AEE1-40EE-97BE-957CD349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867182-8C01-4C34-9F20-587F34E5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5D66-2E9A-44B7-A293-8C544DDF0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02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07AED-F670-4DED-B80B-33BC719D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8FA99C-0ADF-4B4A-8AC3-A57355E7A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0E6A73-0DE5-4685-A725-31C6BDB12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1FB1B29-9417-4F5D-AEB2-EF1D6DB9A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2E73BE6-E23F-4335-82BA-6451ADBA5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46F9D26-A362-456A-A0F6-3EDBC572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B81D-A17A-41C1-BC7E-230837543E5F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0BE4D36-774D-4EFB-8310-8E183908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5B27A59-2620-47C3-AA65-82D34661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5D66-2E9A-44B7-A293-8C544DDF0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59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5D4F4-DFE2-4507-A215-EE55C71B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0737F96-0869-4818-8555-FF47CD27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B81D-A17A-41C1-BC7E-230837543E5F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2EE2F4-F585-43D3-9F77-AD914C9C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038774C-3FA3-4DDE-9172-94151A0E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5D66-2E9A-44B7-A293-8C544DDF0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70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42D843-1E19-4F83-A999-FDB7A561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B81D-A17A-41C1-BC7E-230837543E5F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8EEC637-548B-43B5-BB5D-DDB997AA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A2810D-00E8-4D40-944F-3BAD1206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5D66-2E9A-44B7-A293-8C544DDF0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45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CD921-B1A3-424D-BF55-017C1A73E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6E8070-5CCD-427C-BE12-B806FDFE3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DC7C5F-2714-489C-BAD1-F0C883AF8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CB5EA8-F9CF-419A-A347-26D0858A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B81D-A17A-41C1-BC7E-230837543E5F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58B4A4-952D-4F4D-B71B-6706B117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E73968-9037-4015-AA71-DC67E049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5D66-2E9A-44B7-A293-8C544DDF0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17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2CF2A-B636-471F-9D86-311816927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99AD53-4B61-4739-8438-67B7019D0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5E47CA-112F-47E9-B624-CDB7DE83E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99E405-35AA-4789-AE51-E54CE89F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B81D-A17A-41C1-BC7E-230837543E5F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A931E1-A948-415D-B907-AA4F863D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582A82-DEFC-4311-9E09-27B7A73E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5D66-2E9A-44B7-A293-8C544DDF0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83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863AE7-0DCA-4C41-A4FD-5E39265EB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BB2AE1-8EA5-45F7-B177-42EBA8EC9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5089B1-ED36-43CE-833F-24A19C434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AB81D-A17A-41C1-BC7E-230837543E5F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FDC67C-8EFC-4571-B073-72D266BD2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BA162D-BE90-4385-8CDC-5CDF9E329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5D66-2E9A-44B7-A293-8C544DDF0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79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D59C0-828D-44F1-B9A7-A0A5048A2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Contador 12 horas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379D9A-3C89-491E-9497-05B5C3E0E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08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AE4D9E5-108C-4ADE-83E3-B6F30A3A4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99" y="2257261"/>
            <a:ext cx="4963218" cy="234347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26B72AF-BA8A-4870-B501-8B75019A37E1}"/>
              </a:ext>
            </a:extLst>
          </p:cNvPr>
          <p:cNvSpPr txBox="1"/>
          <p:nvPr/>
        </p:nvSpPr>
        <p:spPr>
          <a:xfrm>
            <a:off x="6609383" y="1590261"/>
            <a:ext cx="40551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O contador utilizará o sistema de contar 1 hora com um contador flip </a:t>
            </a:r>
            <a:r>
              <a:rPr lang="pt-BR" dirty="0" err="1"/>
              <a:t>flop</a:t>
            </a:r>
            <a:r>
              <a:rPr lang="pt-BR" dirty="0"/>
              <a:t>, funcionando de forma que a cada vez que se passa 1 hora um pulso é lançado no contador JK de forma que quando chegar no numero 1100 (12 em decimal) o contador irá zerar e será retornado que o sistema completou o tempo de 12 horas.</a:t>
            </a:r>
          </a:p>
        </p:txBody>
      </p:sp>
    </p:spTree>
    <p:extLst>
      <p:ext uri="{BB962C8B-B14F-4D97-AF65-F5344CB8AC3E}">
        <p14:creationId xmlns:p14="http://schemas.microsoft.com/office/powerpoint/2010/main" val="42934244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Contador 12 horas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Contador 12 horas</dc:title>
  <dc:creator>Elias Lima</dc:creator>
  <cp:lastModifiedBy>Elias Lima</cp:lastModifiedBy>
  <cp:revision>1</cp:revision>
  <dcterms:created xsi:type="dcterms:W3CDTF">2020-02-06T18:58:31Z</dcterms:created>
  <dcterms:modified xsi:type="dcterms:W3CDTF">2020-02-06T19:01:59Z</dcterms:modified>
</cp:coreProperties>
</file>