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52C9-8B63-41C2-B4A7-E21FD5B71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0EBEC-38D2-44A5-9845-C6EA372A5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0F645-7B8E-4D95-811C-8EE22E1B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95AF4-6983-4200-BDF3-F1FA031C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E7995-832D-4CC3-88C3-11495C7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A0D7D-A981-4BDE-B63D-792414B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71B3BD-C789-41C4-BB25-33C65CDAD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3CB08-145A-461F-B421-E5E16222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7FE15-B32C-4932-8BFE-FDA83779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26B54-D0FA-4235-A929-0E047F41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839BA-5D83-4643-BDE6-F3F688B36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8B918-DCBC-477E-B629-C9657FAB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1E4D4-7B06-4542-9E37-55A297D9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55704-1F0A-44AA-BC82-8943B03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73572-EA98-48A3-8F98-FB59E27D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1E02-0F33-4F5B-BFA7-C3D5E825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DEEE5-DBCB-4398-8933-BAA662A4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EB6E7-A3CD-4153-8638-A6D6BF2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F4C82-78D4-49C4-B926-92C015A6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4E6F0-8421-46B2-82B3-9076B07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5728A-F543-4115-972E-B6CF965B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0BE73E-0B99-4A9B-A6F6-1FC25A6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0C882-7E89-4842-A546-2460A364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D90EE-7449-47B1-B8F1-C816C0AB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43EEB-4885-4A43-8ED5-4B6774AF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3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7AC91-4380-47D2-B652-D2DFBE3F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A23FD-611A-414E-AEB8-63D7053F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206EC-AA09-4363-8A1A-99B33631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8CC01-1A01-456C-BB79-B41ED1B3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B3C77-0B9B-475D-BDA2-F0D5C315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6072EF-507A-40E7-8038-87A7A433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9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47ECF-8AD1-4994-8231-231422B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DEF70-7AD3-4BBD-B197-08B826C7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54F654-E0EB-4A7A-9C70-D93D0F2C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E055C2-A5B4-4752-8135-A61D059DE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984C6-B344-447F-8DEB-47EA77E6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3FD43-69DA-414F-942A-06DC7E0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D4251A-E7B8-4816-9D31-B391E396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6D37E6-CD75-4775-A356-061E198F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9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0811-0D5D-4FDC-BA10-3E88780C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9A163-0ADB-4E1B-9B33-3D6F451D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E15-26B0-48B3-891D-F2578438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250B91-879B-48CB-B359-D077C8E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8F7DCF-C0E7-4E36-B43E-C67845BD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D1D22D-41D5-4587-B868-E3F42B8F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B8D48A-6FE3-4219-8E90-7E264600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3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5820-9143-4B81-8991-DF051E7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9EF26-B489-4943-A177-46090C2D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6F846-9DBA-451D-A86A-2199E06D3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8BF74-3D40-49AE-86FF-47760461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09C5B-71AC-4C76-9EF4-E6A9AA6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0C106D-9157-43D7-902E-34A4047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5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57292-6DF6-4E57-8EAF-C65EB298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EA4D3B-3FDE-46CA-8670-44772EDF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8F2C9-577C-4CC4-8D54-B7395CB5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E895E-8BEE-4E6C-B419-BB3CA047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20008-B6B5-46C4-AB30-7718E494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4859E-4298-4EDD-BF77-30FB099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A020B9-DA67-4034-A0B0-DA748A0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288DD-C517-469D-9CDF-9CC8D5C7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4D7F5-B4F6-48E4-9495-DB197636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0684-82C8-44CF-B72C-BAF3407DA06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F4FF0-93A5-47C3-AD22-7ED53467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8059-777C-419E-98D2-7296AD01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9CE1-87B7-4686-8634-F078BFD24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0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1F6DF-05BF-4A9E-9062-4DEE2F727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Contador 15 Minutos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94B43-5178-484D-9A2F-D2B1CE5DF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236232-F2E5-471E-A84D-4ADF2AB2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294838"/>
            <a:ext cx="5896798" cy="313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2A91A4-1EFD-4AAD-8CBD-121BA687B55C}"/>
              </a:ext>
            </a:extLst>
          </p:cNvPr>
          <p:cNvSpPr txBox="1"/>
          <p:nvPr/>
        </p:nvSpPr>
        <p:spPr>
          <a:xfrm>
            <a:off x="2146852" y="4346713"/>
            <a:ext cx="854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sistema todo se baseia em contadores binários via flip </a:t>
            </a:r>
            <a:r>
              <a:rPr lang="pt-BR" dirty="0" err="1"/>
              <a:t>flop</a:t>
            </a:r>
            <a:r>
              <a:rPr lang="pt-BR" dirty="0"/>
              <a:t>, com isso se faz necessário que o </a:t>
            </a:r>
            <a:r>
              <a:rPr lang="pt-BR" dirty="0" err="1"/>
              <a:t>clock</a:t>
            </a:r>
            <a:r>
              <a:rPr lang="pt-BR" dirty="0"/>
              <a:t> seja feito a cada 1s. O Primeiro contador é um contador de 0 até 9 via flip </a:t>
            </a:r>
            <a:r>
              <a:rPr lang="pt-BR" dirty="0" err="1"/>
              <a:t>flop</a:t>
            </a:r>
            <a:r>
              <a:rPr lang="pt-BR" dirty="0"/>
              <a:t> JK onde quando chegar no numero 1010 (10 em decimal) é gerado um pulso para o próximo contador e a sequencia se reinicia. Dessa forma é possível que seja contado 9 segundos e no decimo volte para zero.</a:t>
            </a:r>
          </a:p>
        </p:txBody>
      </p:sp>
    </p:spTree>
    <p:extLst>
      <p:ext uri="{BB962C8B-B14F-4D97-AF65-F5344CB8AC3E}">
        <p14:creationId xmlns:p14="http://schemas.microsoft.com/office/powerpoint/2010/main" val="254249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5B6F97-0E5D-43BF-80C8-04BB6D5A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35" y="532996"/>
            <a:ext cx="7144747" cy="28960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BC7666-EF7E-4C9D-A329-4D7E4A6B959F}"/>
              </a:ext>
            </a:extLst>
          </p:cNvPr>
          <p:cNvSpPr txBox="1"/>
          <p:nvPr/>
        </p:nvSpPr>
        <p:spPr>
          <a:xfrm>
            <a:off x="2319130" y="4094922"/>
            <a:ext cx="8401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contador seguinte já em um pouco menor, indo de 0 até 5 e por isso necessitando de apenas 3 bits que são controlados por 3 flip </a:t>
            </a:r>
            <a:r>
              <a:rPr lang="pt-BR" dirty="0" err="1"/>
              <a:t>flops</a:t>
            </a:r>
            <a:r>
              <a:rPr lang="pt-BR" dirty="0"/>
              <a:t> JK. Esse contador é utilizado para as dezenas. Cada vez que a unidade de segundos conta 10 segundos ela gera um pulso para que a dezena seja atualizada, sendo que no momento em que esse contador chegar no numero 110 (6 em </a:t>
            </a:r>
            <a:r>
              <a:rPr lang="pt-BR" dirty="0" err="1"/>
              <a:t>binario</a:t>
            </a:r>
            <a:r>
              <a:rPr lang="pt-BR" dirty="0"/>
              <a:t>) o contador será reiniciado e um pulso será lançado para o próximo contador.</a:t>
            </a:r>
          </a:p>
        </p:txBody>
      </p:sp>
    </p:spTree>
    <p:extLst>
      <p:ext uri="{BB962C8B-B14F-4D97-AF65-F5344CB8AC3E}">
        <p14:creationId xmlns:p14="http://schemas.microsoft.com/office/powerpoint/2010/main" val="168688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3BF20C-BC5D-498B-9FA5-C9D4C611DA51}"/>
              </a:ext>
            </a:extLst>
          </p:cNvPr>
          <p:cNvSpPr txBox="1"/>
          <p:nvPr/>
        </p:nvSpPr>
        <p:spPr>
          <a:xfrm>
            <a:off x="2716696" y="3326296"/>
            <a:ext cx="772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último contador é utilizado para contar os minutos. Como o desejado é 15 min usarei um sistema de 4 bits, de forma que quando chegar em 1111 (15 em decimal) é gerado um pulso que </a:t>
            </a:r>
            <a:r>
              <a:rPr lang="pt-BR" dirty="0" err="1"/>
              <a:t>sera</a:t>
            </a:r>
            <a:r>
              <a:rPr lang="pt-BR" dirty="0"/>
              <a:t> retornado do sistema e ao mesmo tempo irá zerar o contador de 15 min.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806293-C8A2-4237-9E34-8ACC3290A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811345"/>
            <a:ext cx="738290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8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976D9E-1DBF-43F8-A4E3-80E1F2E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6" y="336478"/>
            <a:ext cx="9116697" cy="59730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ED67FA-134F-44B3-BF3A-EE776C91F284}"/>
              </a:ext>
            </a:extLst>
          </p:cNvPr>
          <p:cNvSpPr txBox="1"/>
          <p:nvPr/>
        </p:nvSpPr>
        <p:spPr>
          <a:xfrm>
            <a:off x="9634329" y="556591"/>
            <a:ext cx="237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-&gt; Circuito das unidades dos segundos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598A1A-8716-4D45-AACA-626D7B225936}"/>
              </a:ext>
            </a:extLst>
          </p:cNvPr>
          <p:cNvSpPr txBox="1"/>
          <p:nvPr/>
        </p:nvSpPr>
        <p:spPr>
          <a:xfrm>
            <a:off x="9806609" y="2756452"/>
            <a:ext cx="238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-&gt; Circuito das dezenas dos segundos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608196-1F8A-42F4-AB78-A2993B3A477D}"/>
              </a:ext>
            </a:extLst>
          </p:cNvPr>
          <p:cNvSpPr txBox="1"/>
          <p:nvPr/>
        </p:nvSpPr>
        <p:spPr>
          <a:xfrm>
            <a:off x="10032093" y="523460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-&gt;Circuito dos minutos</a:t>
            </a:r>
          </a:p>
        </p:txBody>
      </p:sp>
    </p:spTree>
    <p:extLst>
      <p:ext uri="{BB962C8B-B14F-4D97-AF65-F5344CB8AC3E}">
        <p14:creationId xmlns:p14="http://schemas.microsoft.com/office/powerpoint/2010/main" val="30793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Contador 15 Minutos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Contador 15 Minutos</dc:title>
  <dc:creator>Elias Lima</dc:creator>
  <cp:lastModifiedBy>Elias Lima</cp:lastModifiedBy>
  <cp:revision>7</cp:revision>
  <dcterms:created xsi:type="dcterms:W3CDTF">2020-02-06T15:01:29Z</dcterms:created>
  <dcterms:modified xsi:type="dcterms:W3CDTF">2020-02-06T17:21:06Z</dcterms:modified>
</cp:coreProperties>
</file>