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4EAD2-EFEA-4631-9F9A-847D694B8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B4C6D6-2378-44BB-BD3B-F7E36C301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B6A78-2D2C-496F-B123-0BEFF31B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158-8201-4C25-A9A7-F7F18610CA99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8D5894-E2BD-44FC-9CBD-21EEB9A6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310E76-028C-42C1-B82E-891E0FEE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9F78-F1E3-4CA5-8C78-E0C03B8E4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57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568AB-EF42-4C10-AE21-7FD2E800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37CBD6-C562-4F98-81BF-03B8B0ABA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9BB87-A76F-4084-9326-BF99B712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158-8201-4C25-A9A7-F7F18610CA99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FD60F3-10EB-40B4-A10B-C508A4B4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1716FD-C3C2-4840-AD2B-74310452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9F78-F1E3-4CA5-8C78-E0C03B8E4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46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78C49A-1BF1-4669-9F35-2ECBDEED4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9A3564-3EDE-49DC-9DDB-346E5AA1C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E4D91D-30CF-4C75-8B7D-1487A625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158-8201-4C25-A9A7-F7F18610CA99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A9ABB7-031A-457D-A1D1-21D0285D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FC078E-C0AA-41BE-A655-530DF6D5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9F78-F1E3-4CA5-8C78-E0C03B8E4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28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8339D-4A1E-454C-92FE-7296260D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ADCF4-A734-4FBF-833E-7A4FD53E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F01E6-9891-4F64-8C7C-A71FEBB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158-8201-4C25-A9A7-F7F18610CA99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38DD5-2372-434A-8BF1-B65FCACD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04B456-DD78-441E-8175-D47A06EF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9F78-F1E3-4CA5-8C78-E0C03B8E4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26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AC157-61EF-4B88-8DD2-BD63288E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60EDDB-F805-4EA6-B037-EFE04D5D6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CB5491-13C2-439B-9DBD-8B790A0A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158-8201-4C25-A9A7-F7F18610CA99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CD4631-0813-4993-88AF-8946AA54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CB5B8A-31BE-4283-A6EF-174EBE6C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9F78-F1E3-4CA5-8C78-E0C03B8E4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18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03804-BE18-4A48-94DE-68C4D0DE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73CE7E-23B3-441B-9304-BD2723C8A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EBC187-B765-46AC-B33B-27607E29D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00D02C-653F-4058-B362-0A485A97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158-8201-4C25-A9A7-F7F18610CA99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58CB35-BDE9-4DCB-8CF5-8A19330C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768348-5389-4B38-9A29-4AA05E13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9F78-F1E3-4CA5-8C78-E0C03B8E4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62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B7EB0-9E2B-42BB-8EBC-F9DD323B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F9D1D0-DA1F-4167-96A0-C1AC3FDAE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F4D3E4-60DA-476A-A772-7AA1EDDE4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BA55DC-1D0A-43BB-8DF3-1DF556CA2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11235-96AD-4624-93FC-C8D20E87A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D6A636-318B-4DF1-A3E4-5FF2EA35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158-8201-4C25-A9A7-F7F18610CA99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9819F2A-2069-4ACC-BDAA-8A7C6303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77C8D5-35D0-46BA-9C43-4FD64751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9F78-F1E3-4CA5-8C78-E0C03B8E4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07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FEDBF-7B01-41F3-B148-DD27CA69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93CC30-F604-46D8-8DB9-377AB9DF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158-8201-4C25-A9A7-F7F18610CA99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CE28F76-620A-4A41-9056-1735BF65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EA0670-D923-48F3-8452-7017BC62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9F78-F1E3-4CA5-8C78-E0C03B8E4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73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921A69-2100-4977-AAC4-1753262E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158-8201-4C25-A9A7-F7F18610CA99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A05325-E574-4DAF-9A9B-32E65680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E6D875-90F7-4925-A0BD-C7B81ED6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9F78-F1E3-4CA5-8C78-E0C03B8E4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97B87-7D23-48B3-A636-A3260569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EFE3D-7209-418D-A111-1E8F19547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53BB61-FADF-433A-945D-867B3428D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8F982F-360E-4E73-BF67-C7C3CE7E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158-8201-4C25-A9A7-F7F18610CA99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6A7BEF-CDD8-4D54-BD99-6C2DFAE0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7AAAD8-CCA2-4651-AA12-055DB73D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9F78-F1E3-4CA5-8C78-E0C03B8E4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29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B2D6E-8A14-49FA-818E-431D305E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0D5FCB-89F5-40C3-8B26-06FFB1649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EC83FE-CCE2-4975-B904-FC1A90AF2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BCE536-82FA-4438-BCB5-9C0ECB57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158-8201-4C25-A9A7-F7F18610CA99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B7483A-B5EE-41C2-BE1F-15C3BB8E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475F79-D2CE-48B1-81E3-0349375A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9F78-F1E3-4CA5-8C78-E0C03B8E4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33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A68255-BA5D-4841-AB47-913087F8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C309F5-2EE9-4964-8F93-8A3CFD22F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A8AC00-8974-4D71-AE7E-E0E5E683B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D3158-8201-4C25-A9A7-F7F18610CA99}" type="datetimeFigureOut">
              <a:rPr lang="pt-BR" smtClean="0"/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6A114-8B21-4D75-89EE-190AD7D93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B47186-8EC5-411F-9F63-D85D7CB97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B9F78-F1E3-4CA5-8C78-E0C03B8E4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01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63531-BEFB-4355-9F45-51C503F75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Circuito de Catraca Ônibus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3A04A7-81E1-4773-A4E1-C1D4A9172D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22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D4F29A6-47BC-4861-B5CF-0DBAC6ADCEDC}"/>
              </a:ext>
            </a:extLst>
          </p:cNvPr>
          <p:cNvSpPr txBox="1"/>
          <p:nvPr/>
        </p:nvSpPr>
        <p:spPr>
          <a:xfrm>
            <a:off x="742122" y="384313"/>
            <a:ext cx="633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Problematização: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BC22749-9A8D-4210-98FD-031EC4DD0FB1}"/>
              </a:ext>
            </a:extLst>
          </p:cNvPr>
          <p:cNvSpPr txBox="1"/>
          <p:nvPr/>
        </p:nvSpPr>
        <p:spPr>
          <a:xfrm>
            <a:off x="742122" y="1007165"/>
            <a:ext cx="10694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Uma empresa de transporte público com o objetivo de reduzir o custo de operação passou a produzir um lubrificante para a catraca de seus veículos. Entretanto, o novo lubrificante apesar de bem barato funciona apenas pelo número exato de 10 mil giros. </a:t>
            </a:r>
          </a:p>
          <a:p>
            <a:r>
              <a:rPr lang="pt-BR" dirty="0"/>
              <a:t>	Para solucionar a empresa deseja que os operadores da catraca(Cobradores dos veículos e fiscais das estações/terminais) lubrifiquem a catraca sempre que completar os 10 mil giros.</a:t>
            </a:r>
          </a:p>
          <a:p>
            <a:r>
              <a:rPr lang="pt-BR" dirty="0"/>
              <a:t>	Construa um circuito que identifique quando passageiros passam pela catraca e trave a catraca após 10 mil giros para que o operador possa fazer a lubrificação.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A75455-D99C-4502-B14E-23D83C9DEB1F}"/>
              </a:ext>
            </a:extLst>
          </p:cNvPr>
          <p:cNvSpPr txBox="1"/>
          <p:nvPr/>
        </p:nvSpPr>
        <p:spPr>
          <a:xfrm>
            <a:off x="848139" y="3564835"/>
            <a:ext cx="10495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Problematização 2:</a:t>
            </a:r>
          </a:p>
          <a:p>
            <a:r>
              <a:rPr lang="pt-BR" dirty="0"/>
              <a:t>	Certo dia, um funcionário da empresa do problema 1 apresentou um mecanismo que fazia a lubrificação da catraca apenas clicando em um botão, seria possível tornar então o circuito automático de forma que seja feita a lubrificação e a empresa tenha o controle do numero de lubrificações?</a:t>
            </a:r>
          </a:p>
        </p:txBody>
      </p:sp>
    </p:spTree>
    <p:extLst>
      <p:ext uri="{BB962C8B-B14F-4D97-AF65-F5344CB8AC3E}">
        <p14:creationId xmlns:p14="http://schemas.microsoft.com/office/powerpoint/2010/main" val="270713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F00B74B-9C5D-44BB-B996-96BAF135594C}"/>
              </a:ext>
            </a:extLst>
          </p:cNvPr>
          <p:cNvSpPr txBox="1"/>
          <p:nvPr/>
        </p:nvSpPr>
        <p:spPr>
          <a:xfrm>
            <a:off x="1616765" y="437322"/>
            <a:ext cx="328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Solução: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B13B59-D4D2-46D7-BC35-AE2D563E5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11" y="213059"/>
            <a:ext cx="8649907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6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8CC5809-1A2B-4D9D-B29F-876D6B07E05F}"/>
              </a:ext>
            </a:extLst>
          </p:cNvPr>
          <p:cNvSpPr txBox="1"/>
          <p:nvPr/>
        </p:nvSpPr>
        <p:spPr>
          <a:xfrm>
            <a:off x="1616766" y="569843"/>
            <a:ext cx="632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Foram usados 4 contadores de 0 a 9, cada contador tem o seu decodificador para o display de 7 segmentos.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F94FE3-C9EC-4A9A-B55A-1B37550B4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2" y="1529915"/>
            <a:ext cx="7792537" cy="424874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339D76-49DD-4C13-8BBC-E6C6F9118302}"/>
              </a:ext>
            </a:extLst>
          </p:cNvPr>
          <p:cNvSpPr txBox="1"/>
          <p:nvPr/>
        </p:nvSpPr>
        <p:spPr>
          <a:xfrm>
            <a:off x="8746435" y="1529915"/>
            <a:ext cx="2888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O contador possui duas entradas, sendo uma de pulso para contagem e outro um pulso gerado pela lubrificação zerando todo o sistema.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EBB568-D9AA-441B-8143-9C798153F173}"/>
              </a:ext>
            </a:extLst>
          </p:cNvPr>
          <p:cNvSpPr txBox="1"/>
          <p:nvPr/>
        </p:nvSpPr>
        <p:spPr>
          <a:xfrm>
            <a:off x="9104243" y="3684104"/>
            <a:ext cx="2531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O contador possui também 8 saídas, 7 destas representam os valores para o display de 7 segmentos e a ultima um pulso para atualizar o contador seguinte.</a:t>
            </a:r>
          </a:p>
        </p:txBody>
      </p:sp>
    </p:spTree>
    <p:extLst>
      <p:ext uri="{BB962C8B-B14F-4D97-AF65-F5344CB8AC3E}">
        <p14:creationId xmlns:p14="http://schemas.microsoft.com/office/powerpoint/2010/main" val="202685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632F45-8FAD-4167-9EFE-DF5CD1E76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6" y="2116779"/>
            <a:ext cx="4820323" cy="36581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786F970-8DF6-4B2B-BBC9-C52207011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442" y="1859566"/>
            <a:ext cx="1583392" cy="172676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F26A71-78B1-435E-A2B7-A4803C5D7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973" y="1865573"/>
            <a:ext cx="1762495" cy="17267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8E35742-AABD-417D-A258-122436675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240" y="1865573"/>
            <a:ext cx="1663403" cy="172076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E44ABA2-A621-4B52-ACB7-88B7EADB7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474" y="4439685"/>
            <a:ext cx="1578021" cy="172676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081C4AF-879E-4A1B-8546-972A8841C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56" y="4439685"/>
            <a:ext cx="1756872" cy="168020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8346267-10A9-4D56-92E3-D437EC45F8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89" y="4439685"/>
            <a:ext cx="1524770" cy="172676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E9B9257-C631-402D-8204-848FDE3A24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197" y="4439685"/>
            <a:ext cx="1494231" cy="1680208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3BF4C5F-7E6F-4122-B0A4-8604B3302023}"/>
              </a:ext>
            </a:extLst>
          </p:cNvPr>
          <p:cNvSpPr txBox="1"/>
          <p:nvPr/>
        </p:nvSpPr>
        <p:spPr>
          <a:xfrm>
            <a:off x="2699067" y="596348"/>
            <a:ext cx="688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Tabelas de criação do decodificador 0 até 9 para o display 7 segmentos </a:t>
            </a:r>
          </a:p>
        </p:txBody>
      </p:sp>
    </p:spTree>
    <p:extLst>
      <p:ext uri="{BB962C8B-B14F-4D97-AF65-F5344CB8AC3E}">
        <p14:creationId xmlns:p14="http://schemas.microsoft.com/office/powerpoint/2010/main" val="416222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4FCFB72-1C22-48A6-8044-29D52C8EB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04" y="418680"/>
            <a:ext cx="9040487" cy="60206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338BD6A-2B1A-460A-B794-C2DC2E5EC12F}"/>
              </a:ext>
            </a:extLst>
          </p:cNvPr>
          <p:cNvSpPr txBox="1"/>
          <p:nvPr/>
        </p:nvSpPr>
        <p:spPr>
          <a:xfrm>
            <a:off x="9700591" y="1007165"/>
            <a:ext cx="23986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No momento em que o quarto contador informar o pulso significa que teve um total de 10.000 giros, sendo necessário a lubrificação. </a:t>
            </a:r>
          </a:p>
          <a:p>
            <a:r>
              <a:rPr lang="pt-BR" dirty="0"/>
              <a:t>	O sistema voltará ao normal então após o operador ativar o botão de lubrificação.</a:t>
            </a:r>
          </a:p>
        </p:txBody>
      </p:sp>
    </p:spTree>
    <p:extLst>
      <p:ext uri="{BB962C8B-B14F-4D97-AF65-F5344CB8AC3E}">
        <p14:creationId xmlns:p14="http://schemas.microsoft.com/office/powerpoint/2010/main" val="192846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0B61ACF-1EB4-42D5-837F-EA4841D2CF5C}"/>
              </a:ext>
            </a:extLst>
          </p:cNvPr>
          <p:cNvSpPr txBox="1"/>
          <p:nvPr/>
        </p:nvSpPr>
        <p:spPr>
          <a:xfrm>
            <a:off x="1007165" y="304800"/>
            <a:ext cx="43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Solução Problema 2: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2A0FAD-CB5A-408C-B7B6-5A0351382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2"/>
            <a:ext cx="8640381" cy="609685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8A93EE4-5B97-4FAD-B66F-0D9EC0743135}"/>
              </a:ext>
            </a:extLst>
          </p:cNvPr>
          <p:cNvSpPr txBox="1"/>
          <p:nvPr/>
        </p:nvSpPr>
        <p:spPr>
          <a:xfrm>
            <a:off x="9475304" y="1855304"/>
            <a:ext cx="25179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O mecanismo de lubrificação foi adicionado, assim que ele terminar o seu objetivo um pulso salva no contador +1 lubrificação e o sistema é então reiniciado para contar os próximos 10 mil giros</a:t>
            </a:r>
          </a:p>
        </p:txBody>
      </p:sp>
    </p:spTree>
    <p:extLst>
      <p:ext uri="{BB962C8B-B14F-4D97-AF65-F5344CB8AC3E}">
        <p14:creationId xmlns:p14="http://schemas.microsoft.com/office/powerpoint/2010/main" val="2244567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341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Circuito de Catraca Ônibus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 de Catraca Ônibus</dc:title>
  <dc:creator>Elias Lima</dc:creator>
  <cp:lastModifiedBy>Elias Lima</cp:lastModifiedBy>
  <cp:revision>4</cp:revision>
  <dcterms:created xsi:type="dcterms:W3CDTF">2020-02-06T17:31:07Z</dcterms:created>
  <dcterms:modified xsi:type="dcterms:W3CDTF">2020-02-06T18:54:52Z</dcterms:modified>
</cp:coreProperties>
</file>