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49C64-BB81-40D9-B494-3D84EF54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EA262-9D6B-49F6-9F39-F55B0C7F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BB4D4-8864-4613-8218-F69D8C89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1B99F-AFC8-4D2C-9348-8ABF1E4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181A57-A6C8-449F-A3A3-1EBD9707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19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9F41D-39C4-4DC4-A827-C4A5C3DE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AC53F7-7CF4-4E5A-BF8C-ABB88B06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64093A-BB1F-4A2F-9BB5-99249055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1CA29-78C5-4DA5-B1ED-08759707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6E5AF-1450-40A8-891A-A897C518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267BE3-7B8C-4D02-8DFE-660107E01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4EED90-1F6D-4AE4-B2FE-6AA680B5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215CD-A925-4738-AB43-DB8C3A79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053DE-68B5-4EE5-B737-8E5F1E43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1E943-A774-4D4C-B82C-A1805B1A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07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F6F4-EEB9-45B6-9F54-90BEA8B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92374-0520-4B7A-9ABA-1B6CC00C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E51CB3-D001-4924-8589-5C2203B2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E96263-10B2-49F2-9DAC-F1C34571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DEBAB-654A-448E-8011-F8026D55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6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B6F0C-0AAD-4804-946D-F5EFD016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F311-A34E-4BF8-A425-CF3770B21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45F1BF-7D27-4F54-82C2-D2C685B8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09711-760F-46B0-A4BB-8E3DF67F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2320C-1E09-4815-B57E-4B7222E8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4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B0483-76F2-4FD3-9997-7945B87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A07F1-9FBF-4F28-A2D6-ABF705424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573940-8084-4B80-ACD9-3034AA20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ABCFBD-AAF2-48FB-B0D7-787F24F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F1E515-7F6E-41FD-9F97-DA0AB01A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DE07A8-C269-46C4-A006-8F6CFA81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7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0A433-06D9-49AE-9BAD-76CC4643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41D89-B06D-457C-BCB8-6CC3953F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694DE-3597-4036-9AD5-0CBED33EC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5BAAEF-BBDF-487F-B053-DF68EA71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326AB9-5E77-40CF-8FE3-DB8D42B82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8CF708-B29B-494E-9191-DC7CCA63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68EDA3-EEF7-46B3-95DB-A7F5F44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E0F5A0-31A1-4C2A-9350-EE905571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E9FC9-BE95-4AC5-A86C-FB3385A4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C367DE-500C-45B9-924F-1CEF8F81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995C4-5308-4CCD-B28B-9B5D4AC4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93AC94-5FA7-45EF-86BC-1C1B8F50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7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BEC307-FEE7-400D-95FF-7979843E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09C232-18B4-46C8-934C-B9ABF9C1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2C835-12BD-48F6-8DA9-7BDCD041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41276-8FB0-47FB-8A8E-BE05F377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F1665-8593-4FC4-A57E-088B292E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484838-7A46-4FC1-A2DC-C9B508FD8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C1C508-3FED-470B-8200-FE2725CE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50F008-4605-45A4-A9A0-6BE18FAB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D6DAB-E406-41B8-8C1B-3B365E4D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0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56238-6D03-48DA-8291-3E39D52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DA0C89-DB93-42A6-A6A8-1A8805E5E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ED2A49-B8C7-44B0-91A9-E52E68E7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89083F-2EC1-47DE-8030-B3FE1B13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4C8BB-FB8D-4782-9A50-5A4DDD5B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8CF53F-487B-4B8E-A56F-AE479B5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7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A91331-E319-402F-BD1A-D654083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76741-BAC5-48CC-B30C-BF22835E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4D193-A2E0-4010-A7BE-0514CC930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6F28-62F4-4256-8CF2-D2CB9A600301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1A15F-5BBF-425B-B72C-233A4EC81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58CD98-B725-4C14-89CF-7C08BC55D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1C2A-FF6D-4EC2-BBF7-DC52CE0B87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58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327B3-3BBD-4992-828E-35F287A97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Postes</a:t>
            </a:r>
          </a:p>
        </p:txBody>
      </p:sp>
    </p:spTree>
    <p:extLst>
      <p:ext uri="{BB962C8B-B14F-4D97-AF65-F5344CB8AC3E}">
        <p14:creationId xmlns:p14="http://schemas.microsoft.com/office/powerpoint/2010/main" val="10090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99A3B65-760B-4486-9A55-826740170444}"/>
              </a:ext>
            </a:extLst>
          </p:cNvPr>
          <p:cNvSpPr txBox="1"/>
          <p:nvPr/>
        </p:nvSpPr>
        <p:spPr>
          <a:xfrm>
            <a:off x="940904" y="47707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Problematização:</a:t>
            </a:r>
          </a:p>
          <a:p>
            <a:endParaRPr lang="pt-BR" dirty="0"/>
          </a:p>
          <a:p>
            <a:r>
              <a:rPr lang="pt-BR" dirty="0"/>
              <a:t>	Uma empresa de energia ganhou a licitação para assumir o processo de iluminação pública de uma pequena cidade. Foram realizados alguns estudos e a empresa percebeu que era possível dividir a cidade em 6 zonas identificadas de A até F, de forma que, seguindo a ordem alfabética, cada zona necessitava que as luzes fossem acesas 15 min após o momento em que a zona anterior foi acesa. Na primeira zona, a </a:t>
            </a:r>
            <a:r>
              <a:rPr lang="pt-BR" dirty="0" err="1"/>
              <a:t>A</a:t>
            </a:r>
            <a:r>
              <a:rPr lang="pt-BR" dirty="0"/>
              <a:t>, deseja ser instalado um censor que quando ativado inicia o processo de iluminar a zona A e começar as contagens para iluminar as zonas seguintes.</a:t>
            </a:r>
          </a:p>
          <a:p>
            <a:r>
              <a:rPr lang="pt-BR" dirty="0"/>
              <a:t>	Em um outro estudo, ficou definido que as luzes poderiam ser todas apagadas de uma única vez após cerca de 12h do momento em que a energia da zona A foi acesa, de forma que mesmo em dias nublados ou chuvosos todas as zonas ficariam com luz natural sem perda de visibilidade.</a:t>
            </a:r>
          </a:p>
        </p:txBody>
      </p:sp>
    </p:spTree>
    <p:extLst>
      <p:ext uri="{BB962C8B-B14F-4D97-AF65-F5344CB8AC3E}">
        <p14:creationId xmlns:p14="http://schemas.microsoft.com/office/powerpoint/2010/main" val="9555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8B8290-0B42-4FB9-8143-1B79EE9D2F79}"/>
              </a:ext>
            </a:extLst>
          </p:cNvPr>
          <p:cNvSpPr txBox="1"/>
          <p:nvPr/>
        </p:nvSpPr>
        <p:spPr>
          <a:xfrm>
            <a:off x="742122" y="357809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Solução: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F457A3-DA4C-409A-A82A-853A6DF5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8" y="1105402"/>
            <a:ext cx="4029637" cy="170521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F3A44C-17C5-4A04-8BD7-97B1EBF93A4E}"/>
              </a:ext>
            </a:extLst>
          </p:cNvPr>
          <p:cNvSpPr txBox="1"/>
          <p:nvPr/>
        </p:nvSpPr>
        <p:spPr>
          <a:xfrm>
            <a:off x="1748798" y="3551583"/>
            <a:ext cx="848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sistema simula o sensor com um botão, quando for ativado esse botão vai salvar esse inicio no flip </a:t>
            </a:r>
            <a:r>
              <a:rPr lang="pt-BR" dirty="0" err="1"/>
              <a:t>flop</a:t>
            </a:r>
            <a:r>
              <a:rPr lang="pt-BR" dirty="0"/>
              <a:t> e dessa forma ativando o “AND” iniciando assim o processo de iluminar as zonas</a:t>
            </a:r>
          </a:p>
        </p:txBody>
      </p:sp>
    </p:spTree>
    <p:extLst>
      <p:ext uri="{BB962C8B-B14F-4D97-AF65-F5344CB8AC3E}">
        <p14:creationId xmlns:p14="http://schemas.microsoft.com/office/powerpoint/2010/main" val="295947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44DFBB-DDE8-48C2-9A5C-E269E4836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2" y="721025"/>
            <a:ext cx="7468642" cy="56014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4E4F81C-B851-4810-99BE-05BD6AD66765}"/>
              </a:ext>
            </a:extLst>
          </p:cNvPr>
          <p:cNvSpPr txBox="1"/>
          <p:nvPr/>
        </p:nvSpPr>
        <p:spPr>
          <a:xfrm>
            <a:off x="8282609" y="1908313"/>
            <a:ext cx="3668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Com a ativação do sistema, a zona A será automaticamente ligada e simultaneamente será iniciado o contador de 15 min.</a:t>
            </a:r>
          </a:p>
          <a:p>
            <a:r>
              <a:rPr lang="pt-BR" dirty="0"/>
              <a:t>	Quando o contador terminar, será ligada a próxima zona e ativado o próximo contador de 15 min, seguindo assim até que todas as zonas sejam acesas.</a:t>
            </a:r>
          </a:p>
        </p:txBody>
      </p:sp>
    </p:spTree>
    <p:extLst>
      <p:ext uri="{BB962C8B-B14F-4D97-AF65-F5344CB8AC3E}">
        <p14:creationId xmlns:p14="http://schemas.microsoft.com/office/powerpoint/2010/main" val="32707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326A10-9A6E-4D81-9330-E7C13548EDC0}"/>
              </a:ext>
            </a:extLst>
          </p:cNvPr>
          <p:cNvSpPr txBox="1"/>
          <p:nvPr/>
        </p:nvSpPr>
        <p:spPr>
          <a:xfrm>
            <a:off x="1630017" y="3975652"/>
            <a:ext cx="956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Quando a zona F for acesa, </a:t>
            </a:r>
            <a:r>
              <a:rPr lang="pt-BR" dirty="0" err="1"/>
              <a:t>sera</a:t>
            </a:r>
            <a:r>
              <a:rPr lang="pt-BR" dirty="0"/>
              <a:t> iniciado o contador de 1h e este </a:t>
            </a:r>
            <a:r>
              <a:rPr lang="pt-BR" dirty="0" err="1"/>
              <a:t>sera</a:t>
            </a:r>
            <a:r>
              <a:rPr lang="pt-BR" dirty="0"/>
              <a:t> usado em uma sistema para contas as 12h.</a:t>
            </a:r>
          </a:p>
          <a:p>
            <a:r>
              <a:rPr lang="pt-BR" dirty="0"/>
              <a:t>	Quando o sistema de 12h terminar o loop (“</a:t>
            </a:r>
            <a:r>
              <a:rPr lang="pt-BR" dirty="0" err="1"/>
              <a:t>and</a:t>
            </a:r>
            <a:r>
              <a:rPr lang="pt-BR" dirty="0"/>
              <a:t>” ativado), este enviará um sinal para que a iluminação dos postes sejam apagadas.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273414-D38F-4BBA-898D-BD725BFE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4" y="661945"/>
            <a:ext cx="916432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1BF482-8544-46BA-8146-B192D422A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4" y="232854"/>
            <a:ext cx="9307224" cy="43249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76D0FF-AF91-4DC2-861C-E122B316D911}"/>
              </a:ext>
            </a:extLst>
          </p:cNvPr>
          <p:cNvSpPr txBox="1"/>
          <p:nvPr/>
        </p:nvSpPr>
        <p:spPr>
          <a:xfrm>
            <a:off x="1232452" y="5088835"/>
            <a:ext cx="9939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sistema de desligamento é bem simples, quando receber o pulso do sistema de 12h ele irá gerar um pulso que ira passar por cada zona desligando a iluminação da zona. Quando esse pulso desligar a ultima zona um “AND” será ativado para desligar também o sistema de desligar permitindo que o ciclo de ligar as luzes possa ser ativado novamente.</a:t>
            </a:r>
          </a:p>
        </p:txBody>
      </p:sp>
    </p:spTree>
    <p:extLst>
      <p:ext uri="{BB962C8B-B14F-4D97-AF65-F5344CB8AC3E}">
        <p14:creationId xmlns:p14="http://schemas.microsoft.com/office/powerpoint/2010/main" val="1483492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Sistemas de Postes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Postes</dc:title>
  <dc:creator>Elias Lima</dc:creator>
  <cp:lastModifiedBy>Elias Lima</cp:lastModifiedBy>
  <cp:revision>5</cp:revision>
  <dcterms:created xsi:type="dcterms:W3CDTF">2020-02-06T14:14:42Z</dcterms:created>
  <dcterms:modified xsi:type="dcterms:W3CDTF">2020-02-06T15:01:17Z</dcterms:modified>
</cp:coreProperties>
</file>