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74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28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34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5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81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7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18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02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2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4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0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0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63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60165-49D1-47FA-82FA-92AA7DE8DDFC}" type="datetimeFigureOut">
              <a:rPr lang="nl-NL" smtClean="0"/>
              <a:t>24-3-2022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2CD1-6466-4BDE-92FD-114B625AE8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262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Suitable</a:t>
            </a:r>
            <a:r>
              <a:rPr lang="nl-NL" dirty="0" smtClean="0"/>
              <a:t> Activity </a:t>
            </a:r>
            <a:r>
              <a:rPr lang="nl-NL" dirty="0" err="1" smtClean="0"/>
              <a:t>suggestions</a:t>
            </a:r>
            <a:r>
              <a:rPr lang="nl-NL" dirty="0" smtClean="0"/>
              <a:t> via </a:t>
            </a:r>
            <a:r>
              <a:rPr lang="nl-NL" dirty="0" err="1" smtClean="0"/>
              <a:t>Kmeans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3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metMinutes</a:t>
            </a:r>
            <a:endParaRPr lang="nl-NL" dirty="0" smtClean="0"/>
          </a:p>
          <a:p>
            <a:r>
              <a:rPr lang="nl-NL" dirty="0" err="1" smtClean="0"/>
              <a:t>timeStart</a:t>
            </a:r>
            <a:endParaRPr lang="nl-NL" dirty="0" smtClean="0"/>
          </a:p>
          <a:p>
            <a:r>
              <a:rPr lang="nl-NL" dirty="0" err="1" smtClean="0"/>
              <a:t>Duration</a:t>
            </a:r>
            <a:endParaRPr lang="nl-NL" dirty="0" smtClean="0"/>
          </a:p>
          <a:p>
            <a:r>
              <a:rPr lang="nl-NL" dirty="0" smtClean="0"/>
              <a:t>Age</a:t>
            </a:r>
          </a:p>
          <a:p>
            <a:r>
              <a:rPr lang="nl-NL" dirty="0" smtClean="0"/>
              <a:t>Gender</a:t>
            </a:r>
          </a:p>
          <a:p>
            <a:r>
              <a:rPr lang="nl-NL" dirty="0" err="1" smtClean="0"/>
              <a:t>Intensity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7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Six clusters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54" y="21945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Suggest</a:t>
            </a:r>
            <a:r>
              <a:rPr lang="nl-NL" dirty="0" smtClean="0"/>
              <a:t>  </a:t>
            </a:r>
            <a:r>
              <a:rPr lang="nl-NL" dirty="0" err="1" smtClean="0"/>
              <a:t>Excercise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Suggest</a:t>
            </a:r>
            <a:r>
              <a:rPr lang="nl-NL" dirty="0" smtClean="0"/>
              <a:t> </a:t>
            </a:r>
            <a:r>
              <a:rPr lang="nl-NL" dirty="0" err="1" smtClean="0"/>
              <a:t>excercises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users in cluster</a:t>
            </a:r>
          </a:p>
          <a:p>
            <a:r>
              <a:rPr lang="nl-NL" dirty="0" smtClean="0"/>
              <a:t>Break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r>
              <a:rPr lang="nl-NL" dirty="0" smtClean="0"/>
              <a:t>: </a:t>
            </a:r>
            <a:r>
              <a:rPr lang="nl-NL" dirty="0" err="1" smtClean="0"/>
              <a:t>Suggest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well </a:t>
            </a:r>
            <a:r>
              <a:rPr lang="nl-NL" dirty="0" err="1" smtClean="0"/>
              <a:t>liked</a:t>
            </a:r>
            <a:r>
              <a:rPr lang="nl-NL" dirty="0" smtClean="0"/>
              <a:t> </a:t>
            </a:r>
            <a:r>
              <a:rPr lang="nl-NL" dirty="0" err="1" smtClean="0"/>
              <a:t>excercises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user </a:t>
            </a:r>
            <a:r>
              <a:rPr lang="nl-NL" dirty="0" err="1" smtClean="0"/>
              <a:t>can</a:t>
            </a:r>
            <a:r>
              <a:rPr lang="nl-NL" dirty="0" smtClean="0"/>
              <a:t> move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clusters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971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0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235</TotalTime>
  <Words>43</Words>
  <Application>Microsoft Office PowerPoint</Application>
  <PresentationFormat>Breedbeeld</PresentationFormat>
  <Paragraphs>13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Condensspoor</vt:lpstr>
      <vt:lpstr>Suitable Activity suggestions via Kmeans</vt:lpstr>
      <vt:lpstr>Clustering Data</vt:lpstr>
      <vt:lpstr>Clustering data</vt:lpstr>
      <vt:lpstr>Suggest  Excercise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Suitable Activity suggestions via Kmeans</dc:title>
  <dc:creator>bodhi witte</dc:creator>
  <cp:lastModifiedBy>bodhi witte</cp:lastModifiedBy>
  <cp:revision>5</cp:revision>
  <dcterms:created xsi:type="dcterms:W3CDTF">2022-03-24T20:50:16Z</dcterms:created>
  <dcterms:modified xsi:type="dcterms:W3CDTF">2022-03-25T00:45:28Z</dcterms:modified>
</cp:coreProperties>
</file>