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1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0.wmf"/><Relationship Id="rId3" Type="http://schemas.openxmlformats.org/officeDocument/2006/relationships/image" Target="../media/image14.wmf"/><Relationship Id="rId7" Type="http://schemas.openxmlformats.org/officeDocument/2006/relationships/image" Target="../media/image8.wmf"/><Relationship Id="rId12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Relationship Id="rId6" Type="http://schemas.openxmlformats.org/officeDocument/2006/relationships/image" Target="../media/image7.wmf"/><Relationship Id="rId11" Type="http://schemas.openxmlformats.org/officeDocument/2006/relationships/image" Target="../media/image18.wmf"/><Relationship Id="rId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15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F31F-E987-4C1C-AE75-E84A463A91CD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E8EB-CD66-4BE6-832E-FC1A33234F7D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2D45B-8DE4-48C5-A6DD-FC00AF3DAED7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CF4D-5490-49D8-A4BD-A21435EF8BE6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E8EB-CD66-4BE6-832E-FC1A33234F7D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A4D0-FB7A-446B-98C5-8BB50C87228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3914-0A37-428C-99BF-6BC33E3ECA6B}" type="datetimeFigureOut">
              <a:rPr lang="nl-BE" smtClean="0"/>
              <a:pPr/>
              <a:t>13/09/2011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3CB0-43D7-4B85-AA36-7207BFD8112D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3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9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Relationship Id="rId35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5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53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51.bin"/><Relationship Id="rId27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70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22.png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oleObject" Target="../embeddings/oleObject80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8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899592" y="2062589"/>
            <a:ext cx="2193348" cy="1860303"/>
            <a:chOff x="1338790" y="1556792"/>
            <a:chExt cx="2193348" cy="1860303"/>
          </a:xfrm>
        </p:grpSpPr>
        <p:grpSp>
          <p:nvGrpSpPr>
            <p:cNvPr id="23" name="Group 22"/>
            <p:cNvGrpSpPr/>
            <p:nvPr/>
          </p:nvGrpSpPr>
          <p:grpSpPr>
            <a:xfrm>
              <a:off x="1338790" y="1556792"/>
              <a:ext cx="2193348" cy="1860303"/>
              <a:chOff x="1612870" y="2636912"/>
              <a:chExt cx="2193348" cy="186030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6" name="Picture 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9" name="Picture 8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21" name="Picture 20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22" name="Picture 21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4" name="Oval 3"/>
            <p:cNvSpPr>
              <a:spLocks/>
            </p:cNvSpPr>
            <p:nvPr/>
          </p:nvSpPr>
          <p:spPr>
            <a:xfrm>
              <a:off x="1350690" y="1719858"/>
              <a:ext cx="1548000" cy="153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Oval 23"/>
            <p:cNvSpPr/>
            <p:nvPr/>
          </p:nvSpPr>
          <p:spPr>
            <a:xfrm>
              <a:off x="2051720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l 24"/>
            <p:cNvSpPr/>
            <p:nvPr/>
          </p:nvSpPr>
          <p:spPr>
            <a:xfrm>
              <a:off x="2824758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19872" y="141311"/>
            <a:ext cx="2193348" cy="1860303"/>
            <a:chOff x="1331640" y="3717032"/>
            <a:chExt cx="2193348" cy="1860303"/>
          </a:xfrm>
        </p:grpSpPr>
        <p:grpSp>
          <p:nvGrpSpPr>
            <p:cNvPr id="52" name="Group 51"/>
            <p:cNvGrpSpPr/>
            <p:nvPr/>
          </p:nvGrpSpPr>
          <p:grpSpPr>
            <a:xfrm>
              <a:off x="1331640" y="3717032"/>
              <a:ext cx="2193348" cy="1860303"/>
              <a:chOff x="1612870" y="2636912"/>
              <a:chExt cx="2193348" cy="186030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7" name="Picture 5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8" name="Picture 57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5" name="Picture 5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6" name="Picture 5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Oval 58"/>
            <p:cNvSpPr>
              <a:spLocks/>
            </p:cNvSpPr>
            <p:nvPr/>
          </p:nvSpPr>
          <p:spPr>
            <a:xfrm>
              <a:off x="1715956" y="4254234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0" name="Oval 59"/>
            <p:cNvSpPr/>
            <p:nvPr/>
          </p:nvSpPr>
          <p:spPr>
            <a:xfrm>
              <a:off x="2044570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Oval 60"/>
            <p:cNvSpPr/>
            <p:nvPr/>
          </p:nvSpPr>
          <p:spPr>
            <a:xfrm>
              <a:off x="2817608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l 61"/>
            <p:cNvSpPr>
              <a:spLocks/>
            </p:cNvSpPr>
            <p:nvPr/>
          </p:nvSpPr>
          <p:spPr>
            <a:xfrm>
              <a:off x="2498681" y="4259188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19872" y="4006805"/>
            <a:ext cx="2193348" cy="1860303"/>
            <a:chOff x="3419872" y="4077072"/>
            <a:chExt cx="2193348" cy="1860303"/>
          </a:xfrm>
        </p:grpSpPr>
        <p:grpSp>
          <p:nvGrpSpPr>
            <p:cNvPr id="78" name="Group 77"/>
            <p:cNvGrpSpPr/>
            <p:nvPr/>
          </p:nvGrpSpPr>
          <p:grpSpPr>
            <a:xfrm>
              <a:off x="3419872" y="4077072"/>
              <a:ext cx="2193348" cy="1860303"/>
              <a:chOff x="1612870" y="2636912"/>
              <a:chExt cx="2193348" cy="186030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6" name="Picture 8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7" name="Picture 8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83" name="Group 82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4" name="Picture 83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5" name="Picture 8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Oval 78"/>
            <p:cNvSpPr>
              <a:spLocks/>
            </p:cNvSpPr>
            <p:nvPr/>
          </p:nvSpPr>
          <p:spPr>
            <a:xfrm>
              <a:off x="3995936" y="4725144"/>
              <a:ext cx="979074" cy="5760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0" name="Oval 79"/>
            <p:cNvSpPr/>
            <p:nvPr/>
          </p:nvSpPr>
          <p:spPr>
            <a:xfrm>
              <a:off x="4132802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l 80"/>
            <p:cNvSpPr/>
            <p:nvPr/>
          </p:nvSpPr>
          <p:spPr>
            <a:xfrm>
              <a:off x="4905840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979052" y="2074494"/>
            <a:ext cx="2193348" cy="1860303"/>
            <a:chOff x="6084168" y="1988840"/>
            <a:chExt cx="2193348" cy="1860303"/>
          </a:xfrm>
        </p:grpSpPr>
        <p:grpSp>
          <p:nvGrpSpPr>
            <p:cNvPr id="71" name="Group 70"/>
            <p:cNvGrpSpPr/>
            <p:nvPr/>
          </p:nvGrpSpPr>
          <p:grpSpPr>
            <a:xfrm>
              <a:off x="7170979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5" name="Picture 74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6" name="Picture 75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084168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3" name="Picture 72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4" name="Picture 73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sp>
          <p:nvSpPr>
            <p:cNvPr id="67" name="Oval 66"/>
            <p:cNvSpPr>
              <a:spLocks/>
            </p:cNvSpPr>
            <p:nvPr/>
          </p:nvSpPr>
          <p:spPr>
            <a:xfrm>
              <a:off x="6746526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8" name="Oval 67"/>
            <p:cNvSpPr/>
            <p:nvPr/>
          </p:nvSpPr>
          <p:spPr>
            <a:xfrm>
              <a:off x="6797098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Oval 68"/>
            <p:cNvSpPr/>
            <p:nvPr/>
          </p:nvSpPr>
          <p:spPr>
            <a:xfrm>
              <a:off x="7570136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l 89"/>
            <p:cNvSpPr>
              <a:spLocks/>
            </p:cNvSpPr>
            <p:nvPr/>
          </p:nvSpPr>
          <p:spPr>
            <a:xfrm>
              <a:off x="7252963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2" name="Right Arrow 91"/>
          <p:cNvSpPr/>
          <p:nvPr/>
        </p:nvSpPr>
        <p:spPr>
          <a:xfrm rot="19200000">
            <a:off x="2466837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ight Arrow 92"/>
          <p:cNvSpPr/>
          <p:nvPr/>
        </p:nvSpPr>
        <p:spPr>
          <a:xfrm rot="2400000">
            <a:off x="2466837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TextBox 93"/>
          <p:cNvSpPr txBox="1"/>
          <p:nvPr/>
        </p:nvSpPr>
        <p:spPr>
          <a:xfrm>
            <a:off x="3851920" y="213633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2 golven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1920" y="60230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31640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9" name="Right Arrow 98"/>
          <p:cNvSpPr/>
          <p:nvPr/>
        </p:nvSpPr>
        <p:spPr>
          <a:xfrm rot="19200000">
            <a:off x="5635189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ight Arrow 99"/>
          <p:cNvSpPr/>
          <p:nvPr/>
        </p:nvSpPr>
        <p:spPr>
          <a:xfrm rot="2400000">
            <a:off x="5635189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TextBox 101"/>
          <p:cNvSpPr txBox="1"/>
          <p:nvPr/>
        </p:nvSpPr>
        <p:spPr>
          <a:xfrm>
            <a:off x="6444208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2 golven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9632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bron</a:t>
            </a:r>
            <a:endParaRPr lang="nl-BE" dirty="0">
              <a:latin typeface="umr10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3728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doel</a:t>
            </a:r>
            <a:endParaRPr lang="nl-BE" dirty="0">
              <a:latin typeface="umr10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/>
          <p:cNvCxnSpPr/>
          <p:nvPr/>
        </p:nvCxnSpPr>
        <p:spPr>
          <a:xfrm rot="5400000">
            <a:off x="1301312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2106503" y="976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0800000">
            <a:off x="2106502" y="68985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7277" y="15293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047277" y="1159246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650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48190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09420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Rectangle 215"/>
          <p:cNvSpPr/>
          <p:nvPr/>
        </p:nvSpPr>
        <p:spPr>
          <a:xfrm>
            <a:off x="1306062" y="169342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7" name="Rectangle 216"/>
          <p:cNvSpPr/>
          <p:nvPr/>
        </p:nvSpPr>
        <p:spPr>
          <a:xfrm rot="5400000">
            <a:off x="2168116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8" name="Rectangle 217"/>
          <p:cNvSpPr/>
          <p:nvPr/>
        </p:nvSpPr>
        <p:spPr>
          <a:xfrm rot="5400000">
            <a:off x="2534567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9" name="Rectangle 218"/>
          <p:cNvSpPr/>
          <p:nvPr/>
        </p:nvSpPr>
        <p:spPr>
          <a:xfrm>
            <a:off x="2572840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Rectangle 185"/>
          <p:cNvSpPr/>
          <p:nvPr/>
        </p:nvSpPr>
        <p:spPr>
          <a:xfrm>
            <a:off x="1306062" y="157059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7" name="Rectangle 186"/>
          <p:cNvSpPr/>
          <p:nvPr/>
        </p:nvSpPr>
        <p:spPr>
          <a:xfrm>
            <a:off x="1306062" y="120934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8" name="Rectangle 187"/>
          <p:cNvSpPr/>
          <p:nvPr/>
        </p:nvSpPr>
        <p:spPr>
          <a:xfrm rot="5400000">
            <a:off x="2292717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9" name="Rectangle 188"/>
          <p:cNvSpPr/>
          <p:nvPr/>
        </p:nvSpPr>
        <p:spPr>
          <a:xfrm rot="5400000">
            <a:off x="2659169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0" name="Rectangle 189"/>
          <p:cNvSpPr/>
          <p:nvPr/>
        </p:nvSpPr>
        <p:spPr>
          <a:xfrm>
            <a:off x="2178271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190"/>
          <p:cNvSpPr/>
          <p:nvPr/>
        </p:nvSpPr>
        <p:spPr>
          <a:xfrm>
            <a:off x="2345456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/>
          <p:cNvSpPr/>
          <p:nvPr/>
        </p:nvSpPr>
        <p:spPr>
          <a:xfrm>
            <a:off x="2635141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3" name="Rectangle 192"/>
          <p:cNvSpPr/>
          <p:nvPr/>
        </p:nvSpPr>
        <p:spPr>
          <a:xfrm>
            <a:off x="2470057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 rot="10800000">
            <a:off x="1368358" y="17376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1368360" y="170517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1368360" y="16166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68361" y="158414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368362" y="134392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1368362" y="12553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1368363" y="1222897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1912916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2089187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2035684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2211956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2279367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>
            <a:off x="2455639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2402137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2578408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26114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16850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121835" y="96075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232171" y="110406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349218" y="96075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459556" y="110405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2697440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2697442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2213468" y="201507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2389740" y="187177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920515" y="9772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 flipV="1">
            <a:off x="1626116" y="6891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1592048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306062" y="133217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6" name="Straight Connector 175"/>
          <p:cNvCxnSpPr/>
          <p:nvPr/>
        </p:nvCxnSpPr>
        <p:spPr>
          <a:xfrm rot="10800000">
            <a:off x="1368361" y="137642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6905051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23228" y="115924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3228" y="152932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222"/>
          <p:cNvSpPr/>
          <p:nvPr/>
        </p:nvSpPr>
        <p:spPr>
          <a:xfrm rot="10800000">
            <a:off x="7491277" y="122033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4" name="Rectangle 223"/>
          <p:cNvSpPr/>
          <p:nvPr/>
        </p:nvSpPr>
        <p:spPr>
          <a:xfrm rot="10800000">
            <a:off x="7491277" y="15815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0" name="Rectangle 199"/>
          <p:cNvSpPr/>
          <p:nvPr/>
        </p:nvSpPr>
        <p:spPr>
          <a:xfrm rot="10800000">
            <a:off x="7491277" y="170441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0" name="Straight Connector 69"/>
          <p:cNvCxnSpPr/>
          <p:nvPr/>
        </p:nvCxnSpPr>
        <p:spPr>
          <a:xfrm>
            <a:off x="6940956" y="12356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31692" y="12681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31691" y="138922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954" y="15969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31689" y="162944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40953" y="17179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31688" y="175047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758642" y="9790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56807" y="6922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6612483" y="148791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10800000">
            <a:off x="7491276" y="134316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6940955" y="1356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2628559" y="148791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2921127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0800000">
            <a:off x="3435585" y="978270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0800000">
            <a:off x="3435584" y="69166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0333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435585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810991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0" name="Rectangle 219"/>
          <p:cNvSpPr/>
          <p:nvPr/>
        </p:nvSpPr>
        <p:spPr>
          <a:xfrm>
            <a:off x="3903754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Rectangle 220"/>
          <p:cNvSpPr/>
          <p:nvPr/>
        </p:nvSpPr>
        <p:spPr>
          <a:xfrm rot="5400000">
            <a:off x="3497198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2" name="Rectangle 221"/>
          <p:cNvSpPr/>
          <p:nvPr/>
        </p:nvSpPr>
        <p:spPr>
          <a:xfrm rot="5400000">
            <a:off x="3863650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4" name="Rectangle 193"/>
          <p:cNvSpPr/>
          <p:nvPr/>
        </p:nvSpPr>
        <p:spPr>
          <a:xfrm>
            <a:off x="3509184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/>
          <p:cNvSpPr/>
          <p:nvPr/>
        </p:nvSpPr>
        <p:spPr>
          <a:xfrm>
            <a:off x="3676370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/>
          <p:cNvSpPr/>
          <p:nvPr/>
        </p:nvSpPr>
        <p:spPr>
          <a:xfrm>
            <a:off x="3966054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7" name="Rectangle 196"/>
          <p:cNvSpPr/>
          <p:nvPr/>
        </p:nvSpPr>
        <p:spPr>
          <a:xfrm>
            <a:off x="3800971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/>
          <p:cNvSpPr/>
          <p:nvPr/>
        </p:nvSpPr>
        <p:spPr>
          <a:xfrm rot="5400000">
            <a:off x="3621800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9" name="Rectangle 198"/>
          <p:cNvSpPr/>
          <p:nvPr/>
        </p:nvSpPr>
        <p:spPr>
          <a:xfrm rot="5400000">
            <a:off x="3988251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2" name="Straight Connector 51"/>
          <p:cNvCxnSpPr/>
          <p:nvPr/>
        </p:nvCxnSpPr>
        <p:spPr>
          <a:xfrm>
            <a:off x="2957027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47763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452750" y="96075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563087" y="110406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680134" y="96075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790471" y="110406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4028355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4028356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3544383" y="201507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3720656" y="187177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>
            <a:off x="3241998" y="70790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3418270" y="56459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3364767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3541038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3608450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>
            <a:off x="3784721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3731219" y="7079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3907491" y="564603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249592" y="978496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2955193" y="690417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71039" y="980303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769203" y="693468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771043" y="69346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771043" y="9815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3956845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4249414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4763872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>
            <a:off x="4763871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4868620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3" name="Rectangle 262"/>
          <p:cNvSpPr/>
          <p:nvPr/>
        </p:nvSpPr>
        <p:spPr>
          <a:xfrm>
            <a:off x="476387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/>
          <p:cNvSpPr/>
          <p:nvPr/>
        </p:nvSpPr>
        <p:spPr>
          <a:xfrm>
            <a:off x="5139277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8" name="Rectangle 267"/>
          <p:cNvSpPr/>
          <p:nvPr/>
        </p:nvSpPr>
        <p:spPr>
          <a:xfrm>
            <a:off x="5232041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9" name="Rectangle 268"/>
          <p:cNvSpPr/>
          <p:nvPr/>
        </p:nvSpPr>
        <p:spPr>
          <a:xfrm rot="5400000">
            <a:off x="4825485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0" name="Rectangle 269"/>
          <p:cNvSpPr/>
          <p:nvPr/>
        </p:nvSpPr>
        <p:spPr>
          <a:xfrm rot="5400000">
            <a:off x="5191936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4" name="Rectangle 273"/>
          <p:cNvSpPr/>
          <p:nvPr/>
        </p:nvSpPr>
        <p:spPr>
          <a:xfrm>
            <a:off x="4837471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5004657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5294341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7" name="Rectangle 276"/>
          <p:cNvSpPr/>
          <p:nvPr/>
        </p:nvSpPr>
        <p:spPr>
          <a:xfrm>
            <a:off x="5129258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8" name="Rectangle 277"/>
          <p:cNvSpPr/>
          <p:nvPr/>
        </p:nvSpPr>
        <p:spPr>
          <a:xfrm rot="5400000">
            <a:off x="4950086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9" name="Rectangle 278"/>
          <p:cNvSpPr/>
          <p:nvPr/>
        </p:nvSpPr>
        <p:spPr>
          <a:xfrm rot="5400000">
            <a:off x="5316538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87" name="Straight Connector 286"/>
          <p:cNvCxnSpPr/>
          <p:nvPr/>
        </p:nvCxnSpPr>
        <p:spPr>
          <a:xfrm>
            <a:off x="4285314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576050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5400000">
            <a:off x="4781037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4891374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5008421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>
            <a:off x="5118758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0800000">
            <a:off x="5356641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0800000">
            <a:off x="5356642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>
            <a:off x="4872670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6200000">
            <a:off x="5048943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>
            <a:off x="4570285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6200000">
            <a:off x="4746556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6200000">
            <a:off x="4693054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16200000">
            <a:off x="4869325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>
            <a:off x="4936736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>
            <a:off x="5113008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>
            <a:off x="5059506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>
            <a:off x="5235778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4577878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10800000" flipV="1">
            <a:off x="4283480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4099326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4097490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4099330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4099330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5285370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5577938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0800000">
            <a:off x="6092396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0800000">
            <a:off x="6092395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6197145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" name="Rectangle 357"/>
          <p:cNvSpPr/>
          <p:nvPr/>
        </p:nvSpPr>
        <p:spPr>
          <a:xfrm>
            <a:off x="6092396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9" name="Rectangle 358"/>
          <p:cNvSpPr/>
          <p:nvPr/>
        </p:nvSpPr>
        <p:spPr>
          <a:xfrm>
            <a:off x="646780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3" name="Rectangle 362"/>
          <p:cNvSpPr/>
          <p:nvPr/>
        </p:nvSpPr>
        <p:spPr>
          <a:xfrm>
            <a:off x="6560565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4" name="Rectangle 363"/>
          <p:cNvSpPr/>
          <p:nvPr/>
        </p:nvSpPr>
        <p:spPr>
          <a:xfrm rot="5400000">
            <a:off x="6154009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5" name="Rectangle 364"/>
          <p:cNvSpPr/>
          <p:nvPr/>
        </p:nvSpPr>
        <p:spPr>
          <a:xfrm rot="5400000">
            <a:off x="6520461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9" name="Rectangle 368"/>
          <p:cNvSpPr/>
          <p:nvPr/>
        </p:nvSpPr>
        <p:spPr>
          <a:xfrm>
            <a:off x="6165996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0" name="Rectangle 369"/>
          <p:cNvSpPr/>
          <p:nvPr/>
        </p:nvSpPr>
        <p:spPr>
          <a:xfrm>
            <a:off x="6333181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1" name="Rectangle 370"/>
          <p:cNvSpPr/>
          <p:nvPr/>
        </p:nvSpPr>
        <p:spPr>
          <a:xfrm>
            <a:off x="6622866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2" name="Rectangle 371"/>
          <p:cNvSpPr/>
          <p:nvPr/>
        </p:nvSpPr>
        <p:spPr>
          <a:xfrm>
            <a:off x="6457782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3" name="Rectangle 372"/>
          <p:cNvSpPr/>
          <p:nvPr/>
        </p:nvSpPr>
        <p:spPr>
          <a:xfrm rot="5400000">
            <a:off x="6278611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4" name="Rectangle 373"/>
          <p:cNvSpPr/>
          <p:nvPr/>
        </p:nvSpPr>
        <p:spPr>
          <a:xfrm rot="5400000">
            <a:off x="6645062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82" name="Straight Connector 381"/>
          <p:cNvCxnSpPr/>
          <p:nvPr/>
        </p:nvCxnSpPr>
        <p:spPr>
          <a:xfrm>
            <a:off x="5613838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904574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>
            <a:off x="6109561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6219899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6336946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rot="5400000">
            <a:off x="6447282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10800000">
            <a:off x="6685166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0800000">
            <a:off x="6685167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rot="16200000">
            <a:off x="6201195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16200000">
            <a:off x="6377467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6200000">
            <a:off x="5898809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16200000">
            <a:off x="6075081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16200000">
            <a:off x="6021578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>
            <a:off x="6197850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6200000">
            <a:off x="6265261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6200000">
            <a:off x="6441532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6200000">
            <a:off x="6388031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6564302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5906403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0800000" flipV="1">
            <a:off x="5612005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5427850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5426014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5427854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5427854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2099050" y="5919836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>
            <a:off x="2099049" y="620667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76289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2100882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230"/>
          <p:cNvSpPr/>
          <p:nvPr/>
        </p:nvSpPr>
        <p:spPr>
          <a:xfrm rot="16200000">
            <a:off x="2642394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2" name="Rectangle 231"/>
          <p:cNvSpPr/>
          <p:nvPr/>
        </p:nvSpPr>
        <p:spPr>
          <a:xfrm rot="16200000">
            <a:off x="2275942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2" name="Rectangle 211"/>
          <p:cNvSpPr/>
          <p:nvPr/>
        </p:nvSpPr>
        <p:spPr>
          <a:xfrm rot="16200000">
            <a:off x="2517794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3" name="Rectangle 212"/>
          <p:cNvSpPr/>
          <p:nvPr/>
        </p:nvSpPr>
        <p:spPr>
          <a:xfrm rot="16200000">
            <a:off x="2151341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2416499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2526835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2293732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2404068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2050045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2160383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1927277" y="618814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2037615" y="633144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911225" y="573807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621781" y="573495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6750231" y="57377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6749350" y="57355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0800000">
            <a:off x="3429964" y="591780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0800000">
            <a:off x="3429963" y="620464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5370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3429965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Rectangle 228"/>
          <p:cNvSpPr/>
          <p:nvPr/>
        </p:nvSpPr>
        <p:spPr>
          <a:xfrm rot="16200000">
            <a:off x="3971476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0" name="Rectangle 229"/>
          <p:cNvSpPr/>
          <p:nvPr/>
        </p:nvSpPr>
        <p:spPr>
          <a:xfrm rot="16200000">
            <a:off x="3605024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0" name="Rectangle 209"/>
          <p:cNvSpPr/>
          <p:nvPr/>
        </p:nvSpPr>
        <p:spPr>
          <a:xfrm rot="16200000">
            <a:off x="3846875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1" name="Rectangle 210"/>
          <p:cNvSpPr/>
          <p:nvPr/>
        </p:nvSpPr>
        <p:spPr>
          <a:xfrm rot="16200000">
            <a:off x="3480424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3745579" y="618814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855917" y="633145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3622813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3733150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3379128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489465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256360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366697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2764465" y="5739032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2763584" y="5736833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242141" y="5736831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2952695" y="5733710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765422" y="591452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765422" y="620260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4758251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10800000">
            <a:off x="4758250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133657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7" name="Rectangle 266"/>
          <p:cNvSpPr/>
          <p:nvPr/>
        </p:nvSpPr>
        <p:spPr>
          <a:xfrm>
            <a:off x="4758252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 rot="16200000">
            <a:off x="5299762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3" name="Rectangle 272"/>
          <p:cNvSpPr/>
          <p:nvPr/>
        </p:nvSpPr>
        <p:spPr>
          <a:xfrm rot="16200000">
            <a:off x="4933311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4" name="Rectangle 283"/>
          <p:cNvSpPr/>
          <p:nvPr/>
        </p:nvSpPr>
        <p:spPr>
          <a:xfrm rot="16200000">
            <a:off x="5175162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5" name="Rectangle 284"/>
          <p:cNvSpPr/>
          <p:nvPr/>
        </p:nvSpPr>
        <p:spPr>
          <a:xfrm rot="16200000">
            <a:off x="4808711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15" name="Straight Connector 314"/>
          <p:cNvCxnSpPr/>
          <p:nvPr/>
        </p:nvCxnSpPr>
        <p:spPr>
          <a:xfrm rot="5400000">
            <a:off x="5073866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>
            <a:off x="5184203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4951100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5061437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4707414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4817752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4584647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4694984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5400000" flipH="1" flipV="1">
            <a:off x="4092752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0800000" flipV="1">
            <a:off x="4091871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570428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16200000" flipH="1">
            <a:off x="4280982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4093708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4093708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0800000">
            <a:off x="6086775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10800000">
            <a:off x="6086774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6462182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2" name="Rectangle 361"/>
          <p:cNvSpPr/>
          <p:nvPr/>
        </p:nvSpPr>
        <p:spPr>
          <a:xfrm>
            <a:off x="6086776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7" name="Rectangle 366"/>
          <p:cNvSpPr/>
          <p:nvPr/>
        </p:nvSpPr>
        <p:spPr>
          <a:xfrm rot="16200000">
            <a:off x="6628287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8" name="Rectangle 367"/>
          <p:cNvSpPr/>
          <p:nvPr/>
        </p:nvSpPr>
        <p:spPr>
          <a:xfrm rot="16200000">
            <a:off x="6261835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9" name="Rectangle 378"/>
          <p:cNvSpPr/>
          <p:nvPr/>
        </p:nvSpPr>
        <p:spPr>
          <a:xfrm rot="16200000">
            <a:off x="6503686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80" name="Rectangle 379"/>
          <p:cNvSpPr/>
          <p:nvPr/>
        </p:nvSpPr>
        <p:spPr>
          <a:xfrm rot="16200000">
            <a:off x="6137235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6402390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>
            <a:off x="6512728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rot="5400000">
            <a:off x="6279625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rot="5400000">
            <a:off x="6389961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>
            <a:off x="6035939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5400000">
            <a:off x="6146276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5400000">
            <a:off x="5913171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>
            <a:off x="6023509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 flipH="1" flipV="1">
            <a:off x="5421277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0800000" flipV="1">
            <a:off x="5420395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898952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16200000" flipH="1">
            <a:off x="5609507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5422233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5422233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1297644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9420" y="257261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609" y="283954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3609" y="246946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" name="Rectangle 224"/>
          <p:cNvSpPr/>
          <p:nvPr/>
        </p:nvSpPr>
        <p:spPr>
          <a:xfrm>
            <a:off x="2572840" y="254190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3" name="Rectangle 232"/>
          <p:cNvSpPr/>
          <p:nvPr/>
        </p:nvSpPr>
        <p:spPr>
          <a:xfrm>
            <a:off x="1302394" y="26423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1" name="Rectangle 200"/>
          <p:cNvSpPr/>
          <p:nvPr/>
        </p:nvSpPr>
        <p:spPr>
          <a:xfrm>
            <a:off x="2178271" y="28264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Rectangle 201"/>
          <p:cNvSpPr/>
          <p:nvPr/>
        </p:nvSpPr>
        <p:spPr>
          <a:xfrm>
            <a:off x="2345456" y="25419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02"/>
          <p:cNvSpPr/>
          <p:nvPr/>
        </p:nvSpPr>
        <p:spPr>
          <a:xfrm>
            <a:off x="2635141" y="27036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4" name="Rectangle 203"/>
          <p:cNvSpPr/>
          <p:nvPr/>
        </p:nvSpPr>
        <p:spPr>
          <a:xfrm>
            <a:off x="2470057" y="299229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Rectangle 213"/>
          <p:cNvSpPr/>
          <p:nvPr/>
        </p:nvSpPr>
        <p:spPr>
          <a:xfrm>
            <a:off x="1302394" y="288081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5" name="Rectangle 214"/>
          <p:cNvSpPr/>
          <p:nvPr/>
        </p:nvSpPr>
        <p:spPr>
          <a:xfrm>
            <a:off x="1302394" y="251956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7" name="Straight Connector 76"/>
          <p:cNvCxnSpPr/>
          <p:nvPr/>
        </p:nvCxnSpPr>
        <p:spPr>
          <a:xfrm>
            <a:off x="1626114" y="28400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916850" y="28725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2121837" y="226973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232174" y="24130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2349221" y="226973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459558" y="241304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2697440" y="2749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2697442" y="271722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2213470" y="332405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2389742" y="318075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1364691" y="30153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1364691" y="292687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1364693" y="289437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1364693" y="268664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1364694" y="265414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1364694" y="256561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364695" y="253311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1624278" y="199736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1627399" y="180998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1589622" y="214428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1295912" y="214292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2104671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>
            <a:off x="2104669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1588380" y="279689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302394" y="3003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9" name="Straight Connector 178"/>
          <p:cNvCxnSpPr/>
          <p:nvPr/>
        </p:nvCxnSpPr>
        <p:spPr>
          <a:xfrm rot="10800000">
            <a:off x="1364690" y="304789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6905052" y="279486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1395" y="246743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521395" y="283751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0800000">
            <a:off x="7489443" y="252852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8" name="Rectangle 227"/>
          <p:cNvSpPr/>
          <p:nvPr/>
        </p:nvSpPr>
        <p:spPr>
          <a:xfrm rot="10800000">
            <a:off x="7489443" y="28897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9" name="Rectangle 208"/>
          <p:cNvSpPr/>
          <p:nvPr/>
        </p:nvSpPr>
        <p:spPr>
          <a:xfrm rot="10800000">
            <a:off x="7489443" y="265135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97" name="Straight Connector 96"/>
          <p:cNvCxnSpPr/>
          <p:nvPr/>
        </p:nvCxnSpPr>
        <p:spPr>
          <a:xfrm>
            <a:off x="6939123" y="254388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229858" y="25763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939121" y="2664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229857" y="26974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939120" y="290513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229856" y="29376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229855" y="305866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6753135" y="18163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753135" y="200369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6904466" y="214224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6610756" y="214088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6612484" y="279486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 rot="10800000">
            <a:off x="7489443" y="30126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8" name="Straight Connector 177"/>
          <p:cNvCxnSpPr/>
          <p:nvPr/>
        </p:nvCxnSpPr>
        <p:spPr>
          <a:xfrm>
            <a:off x="6939119" y="30261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6754017" y="18185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754971" y="229052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1918676" y="2285439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916845" y="181310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2628559" y="279689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921127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40335" y="257058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25"/>
          <p:cNvSpPr/>
          <p:nvPr/>
        </p:nvSpPr>
        <p:spPr>
          <a:xfrm>
            <a:off x="3903755" y="25398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04"/>
          <p:cNvSpPr/>
          <p:nvPr/>
        </p:nvSpPr>
        <p:spPr>
          <a:xfrm>
            <a:off x="3509185" y="282446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05"/>
          <p:cNvSpPr/>
          <p:nvPr/>
        </p:nvSpPr>
        <p:spPr>
          <a:xfrm>
            <a:off x="3676371" y="253987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06"/>
          <p:cNvSpPr/>
          <p:nvPr/>
        </p:nvSpPr>
        <p:spPr>
          <a:xfrm>
            <a:off x="3966055" y="2701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8" name="Rectangle 207"/>
          <p:cNvSpPr/>
          <p:nvPr/>
        </p:nvSpPr>
        <p:spPr>
          <a:xfrm>
            <a:off x="3800972" y="299026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flipV="1">
            <a:off x="3249596" y="2287473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57028" y="283802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47764" y="287052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3452754" y="22677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3563090" y="241101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680137" y="226770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3790475" y="24110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4028356" y="274769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4028357" y="271519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>
            <a:off x="3544387" y="33220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>
            <a:off x="3720659" y="317872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2770088" y="1817339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2955197" y="199939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 flipV="1">
            <a:off x="2769208" y="181514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771043" y="228928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769208" y="200244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47764" y="181513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2958319" y="1812017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2922370" y="214303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2628660" y="214167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3435584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0800000">
            <a:off x="3435583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771043" y="199939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71043" y="2287473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3956845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>
            <a:off x="4249414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4868622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Rectangle 270"/>
          <p:cNvSpPr/>
          <p:nvPr/>
        </p:nvSpPr>
        <p:spPr>
          <a:xfrm>
            <a:off x="5232042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4837472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5004658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5294342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3" name="Rectangle 282"/>
          <p:cNvSpPr/>
          <p:nvPr/>
        </p:nvSpPr>
        <p:spPr>
          <a:xfrm>
            <a:off x="5129259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6" name="Straight Connector 285"/>
          <p:cNvCxnSpPr/>
          <p:nvPr/>
        </p:nvCxnSpPr>
        <p:spPr>
          <a:xfrm flipV="1">
            <a:off x="4577882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285315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576051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4781041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4891377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>
            <a:off x="5008424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>
            <a:off x="5118762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>
            <a:off x="5356642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0800000">
            <a:off x="5356643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6200000">
            <a:off x="4872674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>
            <a:off x="5048946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 flipH="1" flipV="1">
            <a:off x="4098375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0800000" flipV="1">
            <a:off x="4283484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10800000" flipV="1">
            <a:off x="4097495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4099330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4097495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4576051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H="1">
            <a:off x="4286605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 flipH="1" flipV="1">
            <a:off x="4250657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16200000" flipV="1">
            <a:off x="3956947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4763871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4763870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4099330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4099330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>
            <a:off x="5285370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5400000">
            <a:off x="5577938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6197147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6" name="Rectangle 365"/>
          <p:cNvSpPr/>
          <p:nvPr/>
        </p:nvSpPr>
        <p:spPr>
          <a:xfrm>
            <a:off x="6560566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5" name="Rectangle 374"/>
          <p:cNvSpPr/>
          <p:nvPr/>
        </p:nvSpPr>
        <p:spPr>
          <a:xfrm>
            <a:off x="6165997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6" name="Rectangle 375"/>
          <p:cNvSpPr/>
          <p:nvPr/>
        </p:nvSpPr>
        <p:spPr>
          <a:xfrm>
            <a:off x="6333182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7" name="Rectangle 376"/>
          <p:cNvSpPr/>
          <p:nvPr/>
        </p:nvSpPr>
        <p:spPr>
          <a:xfrm>
            <a:off x="6622867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8" name="Rectangle 377"/>
          <p:cNvSpPr/>
          <p:nvPr/>
        </p:nvSpPr>
        <p:spPr>
          <a:xfrm>
            <a:off x="6457783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1" name="Straight Connector 380"/>
          <p:cNvCxnSpPr/>
          <p:nvPr/>
        </p:nvCxnSpPr>
        <p:spPr>
          <a:xfrm flipV="1">
            <a:off x="5906407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613839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904575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5400000">
            <a:off x="6109565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6219902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6336949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6447286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10800000">
            <a:off x="6685167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6685168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6200000">
            <a:off x="6201199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6377470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 flipH="1" flipV="1">
            <a:off x="5426900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10800000" flipV="1">
            <a:off x="5612009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0800000" flipV="1">
            <a:off x="5426019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5427854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5426019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5904575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16200000" flipH="1">
            <a:off x="5615130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 flipH="1" flipV="1">
            <a:off x="5579181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6200000" flipV="1">
            <a:off x="5285472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6092395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6092394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5427854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427854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rot="5400000">
            <a:off x="1297644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2209420" y="387680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8" name="Rectangle 447"/>
          <p:cNvSpPr/>
          <p:nvPr/>
        </p:nvSpPr>
        <p:spPr>
          <a:xfrm>
            <a:off x="1043609" y="414373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1043609" y="377365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" name="Rectangle 449"/>
          <p:cNvSpPr/>
          <p:nvPr/>
        </p:nvSpPr>
        <p:spPr>
          <a:xfrm>
            <a:off x="2572840" y="384609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1" name="Rectangle 450"/>
          <p:cNvSpPr/>
          <p:nvPr/>
        </p:nvSpPr>
        <p:spPr>
          <a:xfrm>
            <a:off x="1302394" y="394658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2" name="Rectangle 451"/>
          <p:cNvSpPr/>
          <p:nvPr/>
        </p:nvSpPr>
        <p:spPr>
          <a:xfrm>
            <a:off x="2178271" y="4130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3" name="Rectangle 452"/>
          <p:cNvSpPr/>
          <p:nvPr/>
        </p:nvSpPr>
        <p:spPr>
          <a:xfrm>
            <a:off x="2345456" y="384609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4" name="Rectangle 453"/>
          <p:cNvSpPr/>
          <p:nvPr/>
        </p:nvSpPr>
        <p:spPr>
          <a:xfrm>
            <a:off x="2635141" y="40078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5" name="Rectangle 454"/>
          <p:cNvSpPr/>
          <p:nvPr/>
        </p:nvSpPr>
        <p:spPr>
          <a:xfrm>
            <a:off x="2470057" y="429648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6" name="Rectangle 455"/>
          <p:cNvSpPr/>
          <p:nvPr/>
        </p:nvSpPr>
        <p:spPr>
          <a:xfrm>
            <a:off x="1302394" y="418500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7" name="Rectangle 456"/>
          <p:cNvSpPr/>
          <p:nvPr/>
        </p:nvSpPr>
        <p:spPr>
          <a:xfrm>
            <a:off x="1302394" y="382375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58" name="Straight Connector 457"/>
          <p:cNvCxnSpPr/>
          <p:nvPr/>
        </p:nvCxnSpPr>
        <p:spPr>
          <a:xfrm>
            <a:off x="1626114" y="41442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1916850" y="417674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rot="5400000">
            <a:off x="2121837" y="357392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5400000">
            <a:off x="2232174" y="37172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rot="5400000">
            <a:off x="2349221" y="35739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5400000">
            <a:off x="2459558" y="37172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rot="10800000">
            <a:off x="2697440" y="4053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rot="10800000">
            <a:off x="2697442" y="40214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rot="16200000">
            <a:off x="2213470" y="462824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rot="16200000">
            <a:off x="2389742" y="44849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10800000">
            <a:off x="1364691" y="43195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0800000">
            <a:off x="1364691" y="423106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rot="10800000">
            <a:off x="1364693" y="419856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rot="10800000">
            <a:off x="1364693" y="399083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rot="10800000">
            <a:off x="1364694" y="39583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rot="10800000">
            <a:off x="1364694" y="386980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10800000">
            <a:off x="1364695" y="383730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0800000" flipV="1">
            <a:off x="1624278" y="330155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16200000" flipH="1">
            <a:off x="1627399" y="3114173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 flipH="1" flipV="1">
            <a:off x="1589622" y="344847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16200000" flipV="1">
            <a:off x="1295912" y="344711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2104671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2104669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1588380" y="41010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1302394" y="430783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83" name="Straight Connector 482"/>
          <p:cNvCxnSpPr/>
          <p:nvPr/>
        </p:nvCxnSpPr>
        <p:spPr>
          <a:xfrm rot="10800000">
            <a:off x="1364690" y="435208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5400000">
            <a:off x="6905052" y="409905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7521395" y="37716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6" name="Rectangle 485"/>
          <p:cNvSpPr/>
          <p:nvPr/>
        </p:nvSpPr>
        <p:spPr>
          <a:xfrm>
            <a:off x="7521395" y="414170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 rot="10800000">
            <a:off x="7489443" y="383271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 rot="10800000">
            <a:off x="7489443" y="41939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7489443" y="395554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0" name="Straight Connector 489"/>
          <p:cNvCxnSpPr/>
          <p:nvPr/>
        </p:nvCxnSpPr>
        <p:spPr>
          <a:xfrm>
            <a:off x="6939123" y="384807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7229858" y="388057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6939121" y="396910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7229857" y="400160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6939120" y="420932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7229856" y="424182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7229855" y="43628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10800000" flipV="1">
            <a:off x="6753135" y="312057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753135" y="3307883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 flipH="1" flipV="1">
            <a:off x="6904466" y="344643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16200000" flipV="1">
            <a:off x="6610756" y="344508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rot="5400000">
            <a:off x="6612484" y="409905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 rot="10800000">
            <a:off x="7489443" y="43167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03" name="Straight Connector 502"/>
          <p:cNvCxnSpPr/>
          <p:nvPr/>
        </p:nvCxnSpPr>
        <p:spPr>
          <a:xfrm>
            <a:off x="6939119" y="43303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 flipH="1" flipV="1">
            <a:off x="6754017" y="312277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6754971" y="3594718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1918676" y="358963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916845" y="3117294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2628559" y="41010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rot="5400000">
            <a:off x="2921127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3540335" y="387477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1" name="Rectangle 510"/>
          <p:cNvSpPr/>
          <p:nvPr/>
        </p:nvSpPr>
        <p:spPr>
          <a:xfrm>
            <a:off x="3903755" y="384406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" name="Rectangle 511"/>
          <p:cNvSpPr/>
          <p:nvPr/>
        </p:nvSpPr>
        <p:spPr>
          <a:xfrm>
            <a:off x="3509185" y="412865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" name="Rectangle 512"/>
          <p:cNvSpPr/>
          <p:nvPr/>
        </p:nvSpPr>
        <p:spPr>
          <a:xfrm>
            <a:off x="3676371" y="3844066"/>
            <a:ext cx="62300" cy="61416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" name="Rectangle 513"/>
          <p:cNvSpPr/>
          <p:nvPr/>
        </p:nvSpPr>
        <p:spPr>
          <a:xfrm>
            <a:off x="3966055" y="400582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15" name="Rectangle 514"/>
          <p:cNvSpPr/>
          <p:nvPr/>
        </p:nvSpPr>
        <p:spPr>
          <a:xfrm>
            <a:off x="3800972" y="42944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6" name="Straight Connector 515"/>
          <p:cNvCxnSpPr/>
          <p:nvPr/>
        </p:nvCxnSpPr>
        <p:spPr>
          <a:xfrm flipV="1">
            <a:off x="3249596" y="3591664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2957028" y="414221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3247764" y="41747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rot="5400000">
            <a:off x="3452754" y="357189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rot="5400000">
            <a:off x="3563090" y="371520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rot="5400000">
            <a:off x="3680137" y="357189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rot="5400000">
            <a:off x="3790475" y="37152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rot="10800000">
            <a:off x="4028356" y="405188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rot="10800000">
            <a:off x="4028357" y="401938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rot="16200000">
            <a:off x="3544387" y="462621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rot="16200000">
            <a:off x="3720659" y="44829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2770088" y="3121530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10800000" flipV="1">
            <a:off x="2955197" y="330358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10800000" flipV="1">
            <a:off x="2769208" y="3119331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2771043" y="3593471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2769208" y="330663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3247764" y="3119329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16200000" flipH="1">
            <a:off x="2958319" y="3116208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rot="5400000" flipH="1" flipV="1">
            <a:off x="2922370" y="344722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 flipV="1">
            <a:off x="2628660" y="344587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0800000">
            <a:off x="3435584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0800000">
            <a:off x="3435583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2771043" y="330358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2771043" y="359166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>
            <a:off x="3956845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>
            <a:off x="4249414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4868622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" name="Rectangle 542"/>
          <p:cNvSpPr/>
          <p:nvPr/>
        </p:nvSpPr>
        <p:spPr>
          <a:xfrm>
            <a:off x="5232042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4" name="Rectangle 543"/>
          <p:cNvSpPr/>
          <p:nvPr/>
        </p:nvSpPr>
        <p:spPr>
          <a:xfrm>
            <a:off x="4837472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5" name="Rectangle 544"/>
          <p:cNvSpPr/>
          <p:nvPr/>
        </p:nvSpPr>
        <p:spPr>
          <a:xfrm>
            <a:off x="5004658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6" name="Rectangle 545"/>
          <p:cNvSpPr/>
          <p:nvPr/>
        </p:nvSpPr>
        <p:spPr>
          <a:xfrm>
            <a:off x="5294342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47" name="Rectangle 546"/>
          <p:cNvSpPr/>
          <p:nvPr/>
        </p:nvSpPr>
        <p:spPr>
          <a:xfrm>
            <a:off x="5129259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8" name="Straight Connector 547"/>
          <p:cNvCxnSpPr/>
          <p:nvPr/>
        </p:nvCxnSpPr>
        <p:spPr>
          <a:xfrm flipV="1">
            <a:off x="4577882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4285315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4576051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5400000">
            <a:off x="4781041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5400000">
            <a:off x="4891377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5400000">
            <a:off x="5008424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>
            <a:off x="5118762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0800000">
            <a:off x="5356642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0800000">
            <a:off x="5356643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4872674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5048946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5400000" flipH="1" flipV="1">
            <a:off x="4098375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0800000" flipV="1">
            <a:off x="4283484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0800000" flipV="1">
            <a:off x="4097495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4099330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4097495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4576051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16200000" flipH="1">
            <a:off x="4286605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 flipH="1" flipV="1">
            <a:off x="4250657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16200000" flipV="1">
            <a:off x="3956947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10800000">
            <a:off x="4763871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rot="10800000">
            <a:off x="4763870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4099330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4099330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5285370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5577938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6197147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5" name="Rectangle 574"/>
          <p:cNvSpPr/>
          <p:nvPr/>
        </p:nvSpPr>
        <p:spPr>
          <a:xfrm>
            <a:off x="6560566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6" name="Rectangle 575"/>
          <p:cNvSpPr/>
          <p:nvPr/>
        </p:nvSpPr>
        <p:spPr>
          <a:xfrm>
            <a:off x="6165997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7" name="Rectangle 576"/>
          <p:cNvSpPr/>
          <p:nvPr/>
        </p:nvSpPr>
        <p:spPr>
          <a:xfrm>
            <a:off x="6333182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8" name="Rectangle 577"/>
          <p:cNvSpPr/>
          <p:nvPr/>
        </p:nvSpPr>
        <p:spPr>
          <a:xfrm>
            <a:off x="6622867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79" name="Rectangle 578"/>
          <p:cNvSpPr/>
          <p:nvPr/>
        </p:nvSpPr>
        <p:spPr>
          <a:xfrm>
            <a:off x="6457783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80" name="Straight Connector 579"/>
          <p:cNvCxnSpPr/>
          <p:nvPr/>
        </p:nvCxnSpPr>
        <p:spPr>
          <a:xfrm flipV="1">
            <a:off x="5906407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5613839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5904575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5400000">
            <a:off x="6109565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6219902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6336949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rot="5400000">
            <a:off x="6447286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10800000">
            <a:off x="6685167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10800000">
            <a:off x="6685168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rot="16200000">
            <a:off x="6201199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rot="16200000">
            <a:off x="6377470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5400000" flipH="1" flipV="1">
            <a:off x="5426900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rot="10800000" flipV="1">
            <a:off x="5612009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rot="10800000" flipV="1">
            <a:off x="5426019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5427854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5426019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5904575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rot="16200000" flipH="1">
            <a:off x="5615130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rot="5400000" flipH="1" flipV="1">
            <a:off x="5579181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rot="16200000" flipV="1">
            <a:off x="5285472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 rot="10800000">
            <a:off x="6092395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rot="10800000">
            <a:off x="6092394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5427854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5427854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rot="5400000">
            <a:off x="1297644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2209420" y="518660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2" name="Rectangle 701"/>
          <p:cNvSpPr/>
          <p:nvPr/>
        </p:nvSpPr>
        <p:spPr>
          <a:xfrm>
            <a:off x="1043609" y="545353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1043609" y="5083457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4" name="Rectangle 703"/>
          <p:cNvSpPr/>
          <p:nvPr/>
        </p:nvSpPr>
        <p:spPr>
          <a:xfrm>
            <a:off x="2572840" y="51558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5" name="Rectangle 704"/>
          <p:cNvSpPr/>
          <p:nvPr/>
        </p:nvSpPr>
        <p:spPr>
          <a:xfrm>
            <a:off x="1302394" y="52563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6" name="Rectangle 705"/>
          <p:cNvSpPr/>
          <p:nvPr/>
        </p:nvSpPr>
        <p:spPr>
          <a:xfrm>
            <a:off x="2178271" y="544048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7" name="Rectangle 706"/>
          <p:cNvSpPr/>
          <p:nvPr/>
        </p:nvSpPr>
        <p:spPr>
          <a:xfrm>
            <a:off x="2345456" y="51558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8" name="Rectangle 707"/>
          <p:cNvSpPr/>
          <p:nvPr/>
        </p:nvSpPr>
        <p:spPr>
          <a:xfrm>
            <a:off x="2635141" y="531765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9" name="Rectangle 708"/>
          <p:cNvSpPr/>
          <p:nvPr/>
        </p:nvSpPr>
        <p:spPr>
          <a:xfrm>
            <a:off x="2470057" y="560628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0" name="Rectangle 709"/>
          <p:cNvSpPr/>
          <p:nvPr/>
        </p:nvSpPr>
        <p:spPr>
          <a:xfrm>
            <a:off x="1302394" y="549480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11" name="Rectangle 710"/>
          <p:cNvSpPr/>
          <p:nvPr/>
        </p:nvSpPr>
        <p:spPr>
          <a:xfrm>
            <a:off x="1302394" y="513355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12" name="Straight Connector 711"/>
          <p:cNvCxnSpPr/>
          <p:nvPr/>
        </p:nvCxnSpPr>
        <p:spPr>
          <a:xfrm>
            <a:off x="1626114" y="545404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1916850" y="548654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rot="5400000">
            <a:off x="2121837" y="48837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rot="5400000">
            <a:off x="2232174" y="50270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>
            <a:off x="2349221" y="48837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rot="5400000">
            <a:off x="2459558" y="502702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10800000">
            <a:off x="2697440" y="536371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rot="10800000">
            <a:off x="2697442" y="533121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rot="16200000">
            <a:off x="2213470" y="59380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rot="16200000">
            <a:off x="2389742" y="579473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rot="10800000">
            <a:off x="1364691" y="562938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rot="10800000">
            <a:off x="1364691" y="55408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rot="10800000">
            <a:off x="1364693" y="55083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rot="10800000">
            <a:off x="1364693" y="530063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10800000">
            <a:off x="1364694" y="526813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 rot="10800000">
            <a:off x="1364694" y="517960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10800000">
            <a:off x="1364695" y="514710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rot="10800000" flipV="1">
            <a:off x="1624278" y="461135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rot="16200000" flipH="1">
            <a:off x="1627399" y="442397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rot="5400000" flipH="1" flipV="1">
            <a:off x="1589622" y="475827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rot="16200000" flipV="1">
            <a:off x="1295912" y="475691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 rot="10800000">
            <a:off x="2104671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rot="10800000">
            <a:off x="2104669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rot="5400000">
            <a:off x="1588380" y="54108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/>
          <p:cNvSpPr/>
          <p:nvPr/>
        </p:nvSpPr>
        <p:spPr>
          <a:xfrm>
            <a:off x="1302394" y="5617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37" name="Straight Connector 736"/>
          <p:cNvCxnSpPr/>
          <p:nvPr/>
        </p:nvCxnSpPr>
        <p:spPr>
          <a:xfrm rot="10800000">
            <a:off x="1364690" y="566188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>
            <a:off x="6905052" y="540885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7521395" y="50814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0" name="Rectangle 739"/>
          <p:cNvSpPr/>
          <p:nvPr/>
        </p:nvSpPr>
        <p:spPr>
          <a:xfrm>
            <a:off x="7521395" y="5451499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 rot="10800000">
            <a:off x="7489443" y="514251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2" name="Rectangle 741"/>
          <p:cNvSpPr/>
          <p:nvPr/>
        </p:nvSpPr>
        <p:spPr>
          <a:xfrm rot="10800000">
            <a:off x="7489443" y="5503764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3" name="Rectangle 742"/>
          <p:cNvSpPr/>
          <p:nvPr/>
        </p:nvSpPr>
        <p:spPr>
          <a:xfrm rot="10800000">
            <a:off x="7489443" y="526534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44" name="Straight Connector 743"/>
          <p:cNvCxnSpPr/>
          <p:nvPr/>
        </p:nvCxnSpPr>
        <p:spPr>
          <a:xfrm>
            <a:off x="6939123" y="515787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7229858" y="51903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6939121" y="527890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7229857" y="531140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6939120" y="551912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7229856" y="555162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7229855" y="567265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rot="10800000" flipV="1">
            <a:off x="6753135" y="4430376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6753135" y="461768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rot="5400000" flipH="1" flipV="1">
            <a:off x="6904466" y="475623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 rot="16200000" flipV="1">
            <a:off x="6610756" y="475487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 rot="5400000">
            <a:off x="6612484" y="540885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6" name="Rectangle 755"/>
          <p:cNvSpPr/>
          <p:nvPr/>
        </p:nvSpPr>
        <p:spPr>
          <a:xfrm rot="10800000">
            <a:off x="7489443" y="56265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57" name="Straight Connector 756"/>
          <p:cNvCxnSpPr/>
          <p:nvPr/>
        </p:nvCxnSpPr>
        <p:spPr>
          <a:xfrm>
            <a:off x="6939119" y="564015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754017" y="4432575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6754971" y="4904516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 flipV="1">
            <a:off x="1918676" y="489942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>
            <a:off x="1916845" y="442709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 rot="5400000">
            <a:off x="2628559" y="541088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 rot="5400000">
            <a:off x="2921127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Rectangle 763"/>
          <p:cNvSpPr/>
          <p:nvPr/>
        </p:nvSpPr>
        <p:spPr>
          <a:xfrm>
            <a:off x="3540335" y="5184573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5" name="Rectangle 764"/>
          <p:cNvSpPr/>
          <p:nvPr/>
        </p:nvSpPr>
        <p:spPr>
          <a:xfrm>
            <a:off x="3903755" y="51538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6" name="Rectangle 765"/>
          <p:cNvSpPr/>
          <p:nvPr/>
        </p:nvSpPr>
        <p:spPr>
          <a:xfrm>
            <a:off x="3509185" y="54384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7" name="Rectangle 766"/>
          <p:cNvSpPr/>
          <p:nvPr/>
        </p:nvSpPr>
        <p:spPr>
          <a:xfrm>
            <a:off x="3676371" y="51538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8" name="Rectangle 767"/>
          <p:cNvSpPr/>
          <p:nvPr/>
        </p:nvSpPr>
        <p:spPr>
          <a:xfrm>
            <a:off x="3966055" y="531562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69" name="Rectangle 768"/>
          <p:cNvSpPr/>
          <p:nvPr/>
        </p:nvSpPr>
        <p:spPr>
          <a:xfrm>
            <a:off x="3800972" y="56042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70" name="Straight Connector 769"/>
          <p:cNvCxnSpPr/>
          <p:nvPr/>
        </p:nvCxnSpPr>
        <p:spPr>
          <a:xfrm flipV="1">
            <a:off x="3249596" y="4901462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2957028" y="54520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3247764" y="54845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 rot="5400000">
            <a:off x="3452754" y="488169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 rot="5400000">
            <a:off x="3563090" y="50250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rot="5400000">
            <a:off x="3680137" y="488169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>
            <a:off x="3790475" y="50250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rot="10800000">
            <a:off x="4028356" y="536167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10800000">
            <a:off x="4028357" y="532918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rot="16200000">
            <a:off x="3544387" y="593601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rot="16200000">
            <a:off x="3720659" y="579271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rot="5400000" flipH="1" flipV="1">
            <a:off x="2770088" y="4431328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rot="10800000" flipV="1">
            <a:off x="2955197" y="4613384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rot="10800000" flipV="1">
            <a:off x="2769208" y="442913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771043" y="490327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>
            <a:off x="2769208" y="4616435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3247764" y="442912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rot="16200000" flipH="1">
            <a:off x="2958319" y="442600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2922370" y="475702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rot="16200000" flipV="1">
            <a:off x="2628660" y="475566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rot="10800000">
            <a:off x="3435584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rot="10800000">
            <a:off x="3435583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771043" y="461338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>
            <a:off x="2771043" y="490146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 rot="5400000">
            <a:off x="3956845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/>
          <p:nvPr/>
        </p:nvCxnSpPr>
        <p:spPr>
          <a:xfrm rot="5400000">
            <a:off x="4249414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4868622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7" name="Rectangle 796"/>
          <p:cNvSpPr/>
          <p:nvPr/>
        </p:nvSpPr>
        <p:spPr>
          <a:xfrm>
            <a:off x="5232042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8" name="Rectangle 797"/>
          <p:cNvSpPr/>
          <p:nvPr/>
        </p:nvSpPr>
        <p:spPr>
          <a:xfrm>
            <a:off x="4837472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9" name="Rectangle 798"/>
          <p:cNvSpPr/>
          <p:nvPr/>
        </p:nvSpPr>
        <p:spPr>
          <a:xfrm>
            <a:off x="5004658" y="515024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0" name="Rectangle 799"/>
          <p:cNvSpPr/>
          <p:nvPr/>
        </p:nvSpPr>
        <p:spPr>
          <a:xfrm>
            <a:off x="5294342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01" name="Rectangle 800"/>
          <p:cNvSpPr/>
          <p:nvPr/>
        </p:nvSpPr>
        <p:spPr>
          <a:xfrm>
            <a:off x="5129259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02" name="Straight Connector 801"/>
          <p:cNvCxnSpPr/>
          <p:nvPr/>
        </p:nvCxnSpPr>
        <p:spPr>
          <a:xfrm flipV="1">
            <a:off x="4577882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>
            <a:off x="4285315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>
            <a:off x="4576051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/>
          <p:cNvCxnSpPr/>
          <p:nvPr/>
        </p:nvCxnSpPr>
        <p:spPr>
          <a:xfrm rot="5400000">
            <a:off x="4781041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>
            <a:off x="4891377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rot="5400000">
            <a:off x="5008424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>
            <a:off x="5118762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rot="10800000">
            <a:off x="5356642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 rot="10800000">
            <a:off x="5356643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 rot="16200000">
            <a:off x="4872674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rot="16200000">
            <a:off x="5048946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/>
          <p:nvPr/>
        </p:nvCxnSpPr>
        <p:spPr>
          <a:xfrm rot="5400000" flipH="1" flipV="1">
            <a:off x="4098375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rot="10800000" flipV="1">
            <a:off x="4283484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/>
          <p:nvPr/>
        </p:nvCxnSpPr>
        <p:spPr>
          <a:xfrm rot="10800000" flipV="1">
            <a:off x="4097495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4099330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>
            <a:off x="4097495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4576051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/>
          <p:nvPr/>
        </p:nvCxnSpPr>
        <p:spPr>
          <a:xfrm rot="16200000" flipH="1">
            <a:off x="4286605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rot="5400000" flipH="1" flipV="1">
            <a:off x="4250657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 rot="16200000" flipV="1">
            <a:off x="3956947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 rot="10800000">
            <a:off x="4763871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rot="10800000">
            <a:off x="4763870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4099330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4099330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 rot="5400000">
            <a:off x="5285370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 rot="5400000">
            <a:off x="5577938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8" name="Rectangle 827"/>
          <p:cNvSpPr/>
          <p:nvPr/>
        </p:nvSpPr>
        <p:spPr>
          <a:xfrm>
            <a:off x="6197147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9" name="Rectangle 828"/>
          <p:cNvSpPr/>
          <p:nvPr/>
        </p:nvSpPr>
        <p:spPr>
          <a:xfrm>
            <a:off x="6560566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0" name="Rectangle 829"/>
          <p:cNvSpPr/>
          <p:nvPr/>
        </p:nvSpPr>
        <p:spPr>
          <a:xfrm>
            <a:off x="6165997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1" name="Rectangle 830"/>
          <p:cNvSpPr/>
          <p:nvPr/>
        </p:nvSpPr>
        <p:spPr>
          <a:xfrm>
            <a:off x="6333182" y="515024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2" name="Rectangle 831"/>
          <p:cNvSpPr/>
          <p:nvPr/>
        </p:nvSpPr>
        <p:spPr>
          <a:xfrm>
            <a:off x="6622867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33" name="Rectangle 832"/>
          <p:cNvSpPr/>
          <p:nvPr/>
        </p:nvSpPr>
        <p:spPr>
          <a:xfrm>
            <a:off x="6457783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34" name="Straight Connector 833"/>
          <p:cNvCxnSpPr/>
          <p:nvPr/>
        </p:nvCxnSpPr>
        <p:spPr>
          <a:xfrm flipV="1">
            <a:off x="5906407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5613839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5904575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rot="5400000">
            <a:off x="6109565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 rot="5400000">
            <a:off x="6219902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rot="5400000">
            <a:off x="6336949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rot="5400000">
            <a:off x="6447286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rot="10800000">
            <a:off x="6685167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rot="10800000">
            <a:off x="6685168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rot="16200000">
            <a:off x="6201199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rot="16200000">
            <a:off x="6377470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rot="5400000" flipH="1" flipV="1">
            <a:off x="5426900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rot="10800000" flipV="1">
            <a:off x="5612009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rot="10800000" flipV="1">
            <a:off x="5426019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5427854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5426019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5904575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rot="16200000" flipH="1">
            <a:off x="5615130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rot="5400000" flipH="1" flipV="1">
            <a:off x="5579181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rot="16200000" flipV="1">
            <a:off x="5285472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rot="10800000">
            <a:off x="6092395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rot="10800000">
            <a:off x="6092394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5427854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5427854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225" idx="3"/>
            <a:endCxn id="513" idx="2"/>
          </p:cNvCxnSpPr>
          <p:nvPr/>
        </p:nvCxnSpPr>
        <p:spPr>
          <a:xfrm>
            <a:off x="2635140" y="2572615"/>
            <a:ext cx="1072381" cy="13328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>
            <a:stCxn id="513" idx="3"/>
            <a:endCxn id="543" idx="1"/>
          </p:cNvCxnSpPr>
          <p:nvPr/>
        </p:nvCxnSpPr>
        <p:spPr>
          <a:xfrm flipV="1">
            <a:off x="3738671" y="3871158"/>
            <a:ext cx="1493371" cy="3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25" idx="0"/>
            <a:endCxn id="193" idx="2"/>
          </p:cNvCxnSpPr>
          <p:nvPr/>
        </p:nvCxnSpPr>
        <p:spPr>
          <a:xfrm rot="16200000" flipV="1">
            <a:off x="2154011" y="2091928"/>
            <a:ext cx="797176" cy="102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>
            <a:stCxn id="225" idx="0"/>
            <a:endCxn id="194" idx="1"/>
          </p:cNvCxnSpPr>
          <p:nvPr/>
        </p:nvCxnSpPr>
        <p:spPr>
          <a:xfrm rot="5400000" flipH="1" flipV="1">
            <a:off x="2559748" y="1592471"/>
            <a:ext cx="993678" cy="905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225" idx="0"/>
            <a:endCxn id="274" idx="1"/>
          </p:cNvCxnSpPr>
          <p:nvPr/>
        </p:nvCxnSpPr>
        <p:spPr>
          <a:xfrm rot="5400000" flipH="1" flipV="1">
            <a:off x="3222084" y="926520"/>
            <a:ext cx="997294" cy="2233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stCxn id="513" idx="0"/>
            <a:endCxn id="271" idx="2"/>
          </p:cNvCxnSpPr>
          <p:nvPr/>
        </p:nvCxnSpPr>
        <p:spPr>
          <a:xfrm rot="5400000" flipH="1" flipV="1">
            <a:off x="3862161" y="2443035"/>
            <a:ext cx="1246390" cy="1555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1717080" y="785822"/>
            <a:ext cx="4096099" cy="401768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2" name="Rectangle 881"/>
          <p:cNvSpPr/>
          <p:nvPr/>
        </p:nvSpPr>
        <p:spPr>
          <a:xfrm>
            <a:off x="1810296" y="2132856"/>
            <a:ext cx="2617688" cy="257117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Straight Connector 230"/>
          <p:cNvCxnSpPr/>
          <p:nvPr/>
        </p:nvCxnSpPr>
        <p:spPr>
          <a:xfrm rot="10800000">
            <a:off x="6235403" y="377810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10800000">
            <a:off x="7388995" y="377810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>
            <a:off x="7838998" y="422423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5783813" y="422602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126203" y="442759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5594014" y="444670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7966589" y="3780789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74191" y="3776315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6812994" y="3778104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5534991" y="307401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0800000">
            <a:off x="6236993" y="262540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>
            <a:off x="6236992" y="237340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685405" y="307510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938994" y="307510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092586" y="307510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7388997" y="262699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388996" y="237499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685405" y="422602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938994" y="422602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235404" y="4676819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6235403" y="4929019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7388997" y="4675033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7388996" y="4927233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8890" y="311150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5318890" y="278611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36992" y="186939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6562381" y="186939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6326198" y="2877899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7479790" y="2877899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7388997" y="187257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7714386" y="187257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632489" y="2786111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2489" y="3111500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6326198" y="4028814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7479791" y="4027028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8630900" y="393633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/>
          <p:nvPr/>
        </p:nvSpPr>
        <p:spPr>
          <a:xfrm>
            <a:off x="8630900" y="426172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14387" y="5179035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7388998" y="5179035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/>
          <p:cNvSpPr/>
          <p:nvPr/>
        </p:nvSpPr>
        <p:spPr>
          <a:xfrm>
            <a:off x="6562383" y="517903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6236993" y="517903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5315711" y="4263511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5711" y="393812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477"/>
          <p:cNvGrpSpPr/>
          <p:nvPr/>
        </p:nvGrpSpPr>
        <p:grpSpPr>
          <a:xfrm>
            <a:off x="5540017" y="2094399"/>
            <a:ext cx="3118777" cy="3111635"/>
            <a:chOff x="1425072" y="1872582"/>
            <a:chExt cx="3118777" cy="3111635"/>
          </a:xfrm>
        </p:grpSpPr>
        <p:sp>
          <p:nvSpPr>
            <p:cNvPr id="40" name="Rectangle 39"/>
            <p:cNvSpPr/>
            <p:nvPr/>
          </p:nvSpPr>
          <p:spPr>
            <a:xfrm>
              <a:off x="1428251" y="303397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2175068" y="18725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2492696" y="18725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26253" y="26290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3679845" y="2629082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 rot="5400000">
              <a:off x="3327073" y="187576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644701" y="187576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4489849" y="261800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" name="Rectangle 47"/>
            <p:cNvSpPr/>
            <p:nvPr/>
          </p:nvSpPr>
          <p:spPr>
            <a:xfrm rot="10800000">
              <a:off x="4489849" y="293563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26253" y="377999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3679846" y="377821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/>
            <p:cNvSpPr/>
            <p:nvPr/>
          </p:nvSpPr>
          <p:spPr>
            <a:xfrm rot="10800000">
              <a:off x="4488260" y="376823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4488260" y="408585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3743033" y="493021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3425405" y="493021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2591029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2273400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25072" y="3868351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grpSp>
        <p:nvGrpSpPr>
          <p:cNvPr id="39" name="Group 1478"/>
          <p:cNvGrpSpPr/>
          <p:nvPr/>
        </p:nvGrpSpPr>
        <p:grpSpPr>
          <a:xfrm>
            <a:off x="5540017" y="2094399"/>
            <a:ext cx="3118777" cy="3111635"/>
            <a:chOff x="1425072" y="1872582"/>
            <a:chExt cx="3118777" cy="3111635"/>
          </a:xfrm>
        </p:grpSpPr>
        <p:sp>
          <p:nvSpPr>
            <p:cNvPr id="59" name="Rectangle 58"/>
            <p:cNvSpPr/>
            <p:nvPr/>
          </p:nvSpPr>
          <p:spPr>
            <a:xfrm>
              <a:off x="1428251" y="292597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28251" y="260834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2283068" y="18725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2600696" y="18725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184253" y="2879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2329164" y="2629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2580253" y="2771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37164" y="3025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3337845" y="2879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/>
            <p:cNvSpPr/>
            <p:nvPr/>
          </p:nvSpPr>
          <p:spPr>
            <a:xfrm>
              <a:off x="3482756" y="2629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3733845" y="277130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90756" y="3025082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70"/>
            <p:cNvSpPr/>
            <p:nvPr/>
          </p:nvSpPr>
          <p:spPr>
            <a:xfrm rot="5400000">
              <a:off x="3435073" y="187576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3752701" y="187576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3" name="Rectangle 72"/>
            <p:cNvSpPr/>
            <p:nvPr/>
          </p:nvSpPr>
          <p:spPr>
            <a:xfrm rot="10800000">
              <a:off x="4489849" y="304363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84253" y="403022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2329164" y="377999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75"/>
            <p:cNvSpPr/>
            <p:nvPr/>
          </p:nvSpPr>
          <p:spPr>
            <a:xfrm>
              <a:off x="2580253" y="392222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37164" y="417599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3337846" y="402843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3482757" y="377821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/>
            <p:cNvSpPr/>
            <p:nvPr/>
          </p:nvSpPr>
          <p:spPr>
            <a:xfrm>
              <a:off x="3733846" y="392043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90757" y="417421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 rot="10800000">
              <a:off x="4488260" y="387623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3635033" y="493021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3317405" y="493021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2483029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6" name="Rectangle 85"/>
            <p:cNvSpPr/>
            <p:nvPr/>
          </p:nvSpPr>
          <p:spPr>
            <a:xfrm rot="16200000">
              <a:off x="2165400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25072" y="407797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25072" y="376035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7227788" y="3778104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5597193" y="329469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5597194" y="32661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5597194" y="318828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5597195" y="31597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0800000">
            <a:off x="5597196" y="294849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>
            <a:off x="5597196" y="287065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5597197" y="284207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>
            <a:off x="6065812" y="238610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>
            <a:off x="6220387" y="226010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>
            <a:off x="6172224" y="238610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>
            <a:off x="6326799" y="226010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>
            <a:off x="6383440" y="238610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>
            <a:off x="6538015" y="226010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6489853" y="238610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>
            <a:off x="6644428" y="22601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820607" y="31130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072607" y="31416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246896" y="261160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344321" y="273760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6443985" y="261160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6541410" y="273760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>
            <a:off x="6749198" y="303361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0800000">
            <a:off x="6749199" y="300504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>
            <a:off x="6326321" y="353860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>
            <a:off x="6480896" y="341260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974199" y="31130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226199" y="31416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7400490" y="261160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7497915" y="273760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7597579" y="261160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7695004" y="273760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7884368" y="303361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7884369" y="300504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>
            <a:off x="7479915" y="353861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>
            <a:off x="7634490" y="341261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6200000">
            <a:off x="7217817" y="238928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>
            <a:off x="7372392" y="226328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>
            <a:off x="7324229" y="238928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6200000">
            <a:off x="7478804" y="226328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>
            <a:off x="7535445" y="238928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>
            <a:off x="7690020" y="226328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>
            <a:off x="7641858" y="238928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>
            <a:off x="7796433" y="226328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127795" y="285333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379795" y="28819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79794" y="298831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127793" y="317096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379793" y="319953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127792" y="327737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379792" y="33059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820607" y="426395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072607" y="429253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6246898" y="376252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6344323" y="388852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6443987" y="376251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541412" y="388851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>
            <a:off x="6749198" y="418453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749199" y="415595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>
            <a:off x="6326323" y="468952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>
            <a:off x="6480898" y="456352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974200" y="426217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226200" y="42907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7400493" y="376073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7497918" y="388673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7597582" y="376073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695007" y="388673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0800000">
            <a:off x="7902791" y="418274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0800000">
            <a:off x="7902792" y="415417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>
            <a:off x="7479918" y="468774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>
            <a:off x="7634493" y="456174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126206" y="400355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378206" y="403212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8126205" y="410996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378205" y="41385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126204" y="432118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378204" y="434975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7659177" y="491274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7756602" y="503874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7552767" y="49127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7650192" y="50387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7341549" y="49127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>
            <a:off x="7438974" y="50387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7235138" y="491273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7332563" y="50387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6507173" y="49127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6604598" y="50387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6400763" y="491273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6498188" y="50387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6189544" y="491273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6286969" y="50387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083133" y="491273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6180558" y="503873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0800000">
            <a:off x="5594015" y="434029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0800000">
            <a:off x="5594016" y="431171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5594016" y="412907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0800000">
            <a:off x="5594017" y="410049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5594017" y="402266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10800000">
            <a:off x="5594018" y="399408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 flipH="1" flipV="1">
            <a:off x="6811006" y="3365889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 flipV="1">
            <a:off x="6972613" y="3524812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10800000" flipV="1">
            <a:off x="6811403" y="3362807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812994" y="3779693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811403" y="3527494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26200" y="3362805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 flipH="1">
            <a:off x="6972360" y="3363058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0800000" flipV="1">
            <a:off x="7964998" y="3363903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 flipH="1" flipV="1">
            <a:off x="7966192" y="4517901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0800000" flipV="1">
            <a:off x="7966589" y="4514819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 flipV="1">
            <a:off x="6811004" y="4518997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10800000" flipV="1">
            <a:off x="6811401" y="4515915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226198" y="4515913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16200000" flipH="1">
            <a:off x="6972358" y="4516166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072605" y="4517009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16200000" flipH="1">
            <a:off x="5818765" y="4517262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6200000" flipH="1">
            <a:off x="5818763" y="3361269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075784" y="2626092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0800000" flipV="1">
            <a:off x="5820609" y="2372800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227784" y="2627189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10800000" flipV="1">
            <a:off x="6972609" y="2373897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812990" y="2628778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811399" y="2376579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969771" y="2627680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7968180" y="2375481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 flipH="1" flipV="1">
            <a:off x="6940087" y="3651115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16200000" flipV="1">
            <a:off x="6685506" y="3649915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812994" y="2376581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812994" y="2629873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812994" y="4672149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812994" y="4925441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 flipH="1" flipV="1">
            <a:off x="8092094" y="3650420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16200000" flipV="1">
            <a:off x="7837513" y="3649220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 flipH="1" flipV="1">
            <a:off x="5784905" y="3652214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16200000" flipV="1">
            <a:off x="5530324" y="3651014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5400000">
            <a:off x="5786992" y="3074012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10800000">
            <a:off x="6235404" y="3525904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7838997" y="3075105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0800000">
            <a:off x="7388996" y="3525904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5543196" y="2938159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8" name="Rectangle 237"/>
          <p:cNvSpPr/>
          <p:nvPr/>
        </p:nvSpPr>
        <p:spPr>
          <a:xfrm>
            <a:off x="5540017" y="4407796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9" name="Rectangle 238"/>
          <p:cNvSpPr/>
          <p:nvPr/>
        </p:nvSpPr>
        <p:spPr>
          <a:xfrm rot="10800000">
            <a:off x="8604794" y="2947826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40" name="Rectangle 239"/>
          <p:cNvSpPr/>
          <p:nvPr/>
        </p:nvSpPr>
        <p:spPr>
          <a:xfrm rot="10800000">
            <a:off x="8603205" y="4415676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41" name="Straight Connector 240"/>
          <p:cNvCxnSpPr/>
          <p:nvPr/>
        </p:nvCxnSpPr>
        <p:spPr>
          <a:xfrm rot="10800000">
            <a:off x="5597195" y="2977065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127794" y="2959743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 flipH="1" flipV="1">
            <a:off x="7964601" y="3366985"/>
            <a:ext cx="163592" cy="1596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072603" y="3361016"/>
            <a:ext cx="162797" cy="1602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812994" y="3524812"/>
            <a:ext cx="576003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5076056" y="555752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umr10" pitchFamily="18" charset="0"/>
              </a:rPr>
              <a:t>Uitgebreide</a:t>
            </a:r>
            <a:r>
              <a:rPr lang="en-US" sz="2000" dirty="0" smtClean="0">
                <a:latin typeface="umr10" pitchFamily="18" charset="0"/>
              </a:rPr>
              <a:t> </a:t>
            </a:r>
            <a:r>
              <a:rPr lang="en-US" sz="2000" dirty="0" err="1" smtClean="0">
                <a:latin typeface="umr10" pitchFamily="18" charset="0"/>
              </a:rPr>
              <a:t>overlapmogelijkheden</a:t>
            </a:r>
            <a:endParaRPr lang="en-US" sz="2000" dirty="0" smtClean="0">
              <a:latin typeface="umr10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8092587" y="4224236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31812" y="4226022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378203" y="4456169"/>
            <a:ext cx="225001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0800000">
            <a:off x="5594015" y="4418127"/>
            <a:ext cx="225001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7964998" y="3528590"/>
            <a:ext cx="414796" cy="40953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0800000" flipV="1">
            <a:off x="5819016" y="3523023"/>
            <a:ext cx="416384" cy="41400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rot="5400000">
            <a:off x="3100403" y="307471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rot="5400000">
            <a:off x="3100404" y="4223841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3387611" y="29879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3386020" y="445577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10800000" flipV="1">
            <a:off x="2972815" y="3363508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2972815" y="3528195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5400000">
            <a:off x="542808" y="307361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10800000">
            <a:off x="1244810" y="262500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10800000">
            <a:off x="1244809" y="237300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>
            <a:off x="1693222" y="3074710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1946811" y="3074712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0800000">
            <a:off x="2396814" y="262659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2396813" y="237459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>
            <a:off x="1693222" y="4225625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>
            <a:off x="1946811" y="422562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10800000">
            <a:off x="1243221" y="467642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10800000">
            <a:off x="1243220" y="4928624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10800000">
            <a:off x="2396814" y="4674638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10800000">
            <a:off x="2396813" y="4926838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>
            <a:off x="539629" y="4225627"/>
            <a:ext cx="576000" cy="158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326707" y="311110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0" name="Rectangle 269"/>
          <p:cNvSpPr/>
          <p:nvPr/>
        </p:nvSpPr>
        <p:spPr>
          <a:xfrm>
            <a:off x="326707" y="278571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44809" y="186900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>
            <a:off x="1570198" y="1869003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3" name="Rectangle 272"/>
          <p:cNvSpPr/>
          <p:nvPr/>
        </p:nvSpPr>
        <p:spPr>
          <a:xfrm>
            <a:off x="1334015" y="2877504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4" name="Rectangle 273"/>
          <p:cNvSpPr/>
          <p:nvPr/>
        </p:nvSpPr>
        <p:spPr>
          <a:xfrm>
            <a:off x="2487607" y="2877504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2396814" y="187218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2722203" y="1872182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7" name="Rectangle 276"/>
          <p:cNvSpPr/>
          <p:nvPr/>
        </p:nvSpPr>
        <p:spPr>
          <a:xfrm>
            <a:off x="3640306" y="2785716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640306" y="3111105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9" name="Rectangle 278"/>
          <p:cNvSpPr/>
          <p:nvPr/>
        </p:nvSpPr>
        <p:spPr>
          <a:xfrm>
            <a:off x="1334015" y="4028419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2487608" y="4026633"/>
            <a:ext cx="396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3638717" y="393593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3638717" y="426132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722204" y="5178640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4" name="Rectangle 283"/>
          <p:cNvSpPr/>
          <p:nvPr/>
        </p:nvSpPr>
        <p:spPr>
          <a:xfrm>
            <a:off x="2396815" y="5178640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5" name="Rectangle 284"/>
          <p:cNvSpPr/>
          <p:nvPr/>
        </p:nvSpPr>
        <p:spPr>
          <a:xfrm>
            <a:off x="1570200" y="517863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6" name="Rectangle 285"/>
          <p:cNvSpPr/>
          <p:nvPr/>
        </p:nvSpPr>
        <p:spPr>
          <a:xfrm>
            <a:off x="1244810" y="5178638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7" name="Rectangle 286"/>
          <p:cNvSpPr/>
          <p:nvPr/>
        </p:nvSpPr>
        <p:spPr>
          <a:xfrm>
            <a:off x="323528" y="4263116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23528" y="3937727"/>
            <a:ext cx="250611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Group 1480"/>
          <p:cNvGrpSpPr/>
          <p:nvPr/>
        </p:nvGrpSpPr>
        <p:grpSpPr>
          <a:xfrm>
            <a:off x="547834" y="2094004"/>
            <a:ext cx="3118777" cy="3111635"/>
            <a:chOff x="5248534" y="1872580"/>
            <a:chExt cx="3118777" cy="3111635"/>
          </a:xfrm>
        </p:grpSpPr>
        <p:sp>
          <p:nvSpPr>
            <p:cNvPr id="290" name="Rectangle 289"/>
            <p:cNvSpPr/>
            <p:nvPr/>
          </p:nvSpPr>
          <p:spPr>
            <a:xfrm>
              <a:off x="5251713" y="3033968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5998530" y="18725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316158" y="18725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6349715" y="26290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Rectangle 293"/>
            <p:cNvSpPr/>
            <p:nvPr/>
          </p:nvSpPr>
          <p:spPr>
            <a:xfrm>
              <a:off x="7503307" y="2629080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Rectangle 294"/>
            <p:cNvSpPr/>
            <p:nvPr/>
          </p:nvSpPr>
          <p:spPr>
            <a:xfrm rot="5400000">
              <a:off x="7150535" y="187575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6" name="Rectangle 295"/>
            <p:cNvSpPr/>
            <p:nvPr/>
          </p:nvSpPr>
          <p:spPr>
            <a:xfrm rot="5400000">
              <a:off x="7468163" y="187575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7" name="Rectangle 296"/>
            <p:cNvSpPr/>
            <p:nvPr/>
          </p:nvSpPr>
          <p:spPr>
            <a:xfrm rot="10800000">
              <a:off x="8313311" y="261800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8" name="Rectangle 297"/>
            <p:cNvSpPr/>
            <p:nvPr/>
          </p:nvSpPr>
          <p:spPr>
            <a:xfrm rot="10800000">
              <a:off x="8313311" y="293563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49715" y="377999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Rectangle 299"/>
            <p:cNvSpPr/>
            <p:nvPr/>
          </p:nvSpPr>
          <p:spPr>
            <a:xfrm>
              <a:off x="7503308" y="377820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Rectangle 300"/>
            <p:cNvSpPr/>
            <p:nvPr/>
          </p:nvSpPr>
          <p:spPr>
            <a:xfrm rot="10800000">
              <a:off x="8311722" y="376822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2" name="Rectangle 301"/>
            <p:cNvSpPr/>
            <p:nvPr/>
          </p:nvSpPr>
          <p:spPr>
            <a:xfrm rot="10800000">
              <a:off x="8311722" y="4085857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3" name="Rectangle 302"/>
            <p:cNvSpPr/>
            <p:nvPr/>
          </p:nvSpPr>
          <p:spPr>
            <a:xfrm rot="16200000">
              <a:off x="7566495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4" name="Rectangle 303"/>
            <p:cNvSpPr/>
            <p:nvPr/>
          </p:nvSpPr>
          <p:spPr>
            <a:xfrm rot="16200000">
              <a:off x="7248867" y="4930215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5" name="Rectangle 304"/>
            <p:cNvSpPr/>
            <p:nvPr/>
          </p:nvSpPr>
          <p:spPr>
            <a:xfrm rot="16200000">
              <a:off x="6414491" y="4930213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6" name="Rectangle 305"/>
            <p:cNvSpPr/>
            <p:nvPr/>
          </p:nvSpPr>
          <p:spPr>
            <a:xfrm rot="16200000">
              <a:off x="6096862" y="4930213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248534" y="3868349"/>
              <a:ext cx="54000" cy="5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grpSp>
        <p:nvGrpSpPr>
          <p:cNvPr id="89" name="Group 1481"/>
          <p:cNvGrpSpPr/>
          <p:nvPr/>
        </p:nvGrpSpPr>
        <p:grpSpPr>
          <a:xfrm>
            <a:off x="547834" y="2094004"/>
            <a:ext cx="3118777" cy="3111635"/>
            <a:chOff x="5248534" y="1872580"/>
            <a:chExt cx="3118777" cy="3111635"/>
          </a:xfrm>
        </p:grpSpPr>
        <p:sp>
          <p:nvSpPr>
            <p:cNvPr id="309" name="Rectangle 308"/>
            <p:cNvSpPr/>
            <p:nvPr/>
          </p:nvSpPr>
          <p:spPr>
            <a:xfrm>
              <a:off x="5251713" y="2925968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251713" y="260834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1" name="Rectangle 310"/>
            <p:cNvSpPr/>
            <p:nvPr/>
          </p:nvSpPr>
          <p:spPr>
            <a:xfrm rot="5400000">
              <a:off x="6106530" y="18725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2" name="Rectangle 311"/>
            <p:cNvSpPr/>
            <p:nvPr/>
          </p:nvSpPr>
          <p:spPr>
            <a:xfrm rot="5400000">
              <a:off x="6424158" y="18725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007715" y="2879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Rectangle 313"/>
            <p:cNvSpPr/>
            <p:nvPr/>
          </p:nvSpPr>
          <p:spPr>
            <a:xfrm>
              <a:off x="6152626" y="2629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5" name="Rectangle 314"/>
            <p:cNvSpPr/>
            <p:nvPr/>
          </p:nvSpPr>
          <p:spPr>
            <a:xfrm>
              <a:off x="6403715" y="2771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260626" y="3025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7" name="Rectangle 316"/>
            <p:cNvSpPr/>
            <p:nvPr/>
          </p:nvSpPr>
          <p:spPr>
            <a:xfrm>
              <a:off x="7161307" y="2879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Rectangle 317"/>
            <p:cNvSpPr/>
            <p:nvPr/>
          </p:nvSpPr>
          <p:spPr>
            <a:xfrm>
              <a:off x="7306218" y="2629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9" name="Rectangle 318"/>
            <p:cNvSpPr/>
            <p:nvPr/>
          </p:nvSpPr>
          <p:spPr>
            <a:xfrm>
              <a:off x="7557307" y="277130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7414218" y="3025080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1" name="Rectangle 320"/>
            <p:cNvSpPr/>
            <p:nvPr/>
          </p:nvSpPr>
          <p:spPr>
            <a:xfrm rot="5400000">
              <a:off x="7258535" y="187575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2" name="Rectangle 321"/>
            <p:cNvSpPr/>
            <p:nvPr/>
          </p:nvSpPr>
          <p:spPr>
            <a:xfrm rot="5400000">
              <a:off x="7576163" y="187575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3" name="Rectangle 322"/>
            <p:cNvSpPr/>
            <p:nvPr/>
          </p:nvSpPr>
          <p:spPr>
            <a:xfrm rot="10800000">
              <a:off x="8313311" y="304363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007715" y="403022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5" name="Rectangle 324"/>
            <p:cNvSpPr/>
            <p:nvPr/>
          </p:nvSpPr>
          <p:spPr>
            <a:xfrm>
              <a:off x="6152626" y="377999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6" name="Rectangle 325"/>
            <p:cNvSpPr/>
            <p:nvPr/>
          </p:nvSpPr>
          <p:spPr>
            <a:xfrm>
              <a:off x="6403715" y="3922221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260626" y="417599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8" name="Rectangle 327"/>
            <p:cNvSpPr/>
            <p:nvPr/>
          </p:nvSpPr>
          <p:spPr>
            <a:xfrm>
              <a:off x="7161308" y="402843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9" name="Rectangle 328"/>
            <p:cNvSpPr/>
            <p:nvPr/>
          </p:nvSpPr>
          <p:spPr>
            <a:xfrm>
              <a:off x="7306219" y="377820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0" name="Rectangle 329"/>
            <p:cNvSpPr/>
            <p:nvPr/>
          </p:nvSpPr>
          <p:spPr>
            <a:xfrm>
              <a:off x="7557308" y="392043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414219" y="417420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2" name="Rectangle 331"/>
            <p:cNvSpPr/>
            <p:nvPr/>
          </p:nvSpPr>
          <p:spPr>
            <a:xfrm rot="10800000">
              <a:off x="8311722" y="387622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3" name="Rectangle 332"/>
            <p:cNvSpPr/>
            <p:nvPr/>
          </p:nvSpPr>
          <p:spPr>
            <a:xfrm rot="16200000">
              <a:off x="7458495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4" name="Rectangle 333"/>
            <p:cNvSpPr/>
            <p:nvPr/>
          </p:nvSpPr>
          <p:spPr>
            <a:xfrm rot="16200000">
              <a:off x="7140867" y="4930215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5" name="Rectangle 334"/>
            <p:cNvSpPr/>
            <p:nvPr/>
          </p:nvSpPr>
          <p:spPr>
            <a:xfrm rot="16200000">
              <a:off x="6306491" y="493021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6" name="Rectangle 335"/>
            <p:cNvSpPr/>
            <p:nvPr/>
          </p:nvSpPr>
          <p:spPr>
            <a:xfrm rot="16200000">
              <a:off x="5988862" y="4930213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48534" y="4077977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248534" y="376034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</p:grpSp>
      <p:cxnSp>
        <p:nvCxnSpPr>
          <p:cNvPr id="340" name="Straight Connector 339"/>
          <p:cNvCxnSpPr/>
          <p:nvPr/>
        </p:nvCxnSpPr>
        <p:spPr>
          <a:xfrm flipV="1">
            <a:off x="2235605" y="3777709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rot="10800000">
            <a:off x="605010" y="329429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rot="10800000">
            <a:off x="605011" y="32657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rot="10800000">
            <a:off x="605011" y="318788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605012" y="315931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605013" y="294809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rot="10800000">
            <a:off x="605013" y="287025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10800000">
            <a:off x="605014" y="284168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rot="16200000">
            <a:off x="1073629" y="238570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16200000">
            <a:off x="1228204" y="225970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16200000">
            <a:off x="1180041" y="238571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6200000">
            <a:off x="1334616" y="225971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6200000">
            <a:off x="1391257" y="238571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16200000">
            <a:off x="1545832" y="225971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16200000">
            <a:off x="1497670" y="2385712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6200000">
            <a:off x="1652245" y="225971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828424" y="311264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080424" y="31412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rot="5400000">
            <a:off x="1254713" y="261120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5400000">
            <a:off x="1352138" y="273720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1451802" y="261120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1549227" y="273720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0800000">
            <a:off x="1757015" y="303322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10800000">
            <a:off x="1757016" y="300464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16200000">
            <a:off x="1334138" y="353821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16200000">
            <a:off x="1488713" y="341221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982016" y="3112648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2234016" y="314122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2408307" y="261121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2505732" y="273721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rot="5400000">
            <a:off x="2605396" y="261120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2702821" y="273720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10800000">
            <a:off x="2910607" y="303322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rot="10800000">
            <a:off x="2910608" y="300464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16200000">
            <a:off x="2487732" y="353821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rot="16200000">
            <a:off x="2642307" y="3412216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16200000">
            <a:off x="2225634" y="238888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16200000">
            <a:off x="2380209" y="226288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rot="16200000">
            <a:off x="2332046" y="238888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16200000">
            <a:off x="2486621" y="226288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16200000">
            <a:off x="2543262" y="238888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rot="16200000">
            <a:off x="2697837" y="2262889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16200000">
            <a:off x="2649675" y="238889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rot="16200000">
            <a:off x="2804250" y="226289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3135612" y="285293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3387612" y="288151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3135610" y="317056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3387610" y="31991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3135609" y="327697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3387609" y="330555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828424" y="426356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1080424" y="429213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5400000">
            <a:off x="1254715" y="376212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5400000">
            <a:off x="1352140" y="388812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5400000">
            <a:off x="1451804" y="3762124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5400000">
            <a:off x="1549229" y="388812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0800000">
            <a:off x="1757015" y="418413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0800000">
            <a:off x="1757016" y="415556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1334140" y="468913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rot="16200000">
            <a:off x="1488715" y="456313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982017" y="426177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2234017" y="429035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2408310" y="376034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2505735" y="388634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2605399" y="376034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5400000">
            <a:off x="2702824" y="3886340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2910608" y="418235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0800000">
            <a:off x="2910609" y="4153778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2487735" y="468734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rot="16200000">
            <a:off x="2642310" y="45613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3134023" y="400315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3386023" y="403173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3134022" y="4109570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3386022" y="41381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3134021" y="432078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3386021" y="434936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>
            <a:off x="2666994" y="491234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5400000">
            <a:off x="2764419" y="5038347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5400000">
            <a:off x="2560584" y="491234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rot="5400000">
            <a:off x="2658009" y="50383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rot="5400000">
            <a:off x="2349366" y="491234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rot="5400000">
            <a:off x="2446791" y="50383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5400000">
            <a:off x="2242955" y="49123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>
            <a:off x="2340380" y="503834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5400000">
            <a:off x="1514990" y="4912345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rot="5400000">
            <a:off x="1612415" y="5038345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5400000">
            <a:off x="1408580" y="49123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rot="5400000">
            <a:off x="1506005" y="503834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5400000">
            <a:off x="1197361" y="4912343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rot="5400000">
            <a:off x="1294786" y="5038343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rot="5400000">
            <a:off x="1090950" y="4912341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>
            <a:off x="1188375" y="503834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0800000">
            <a:off x="601832" y="441773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rot="10800000">
            <a:off x="601832" y="4339896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rot="10800000">
            <a:off x="601833" y="4311321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rot="10800000">
            <a:off x="601833" y="4128679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rot="10800000">
            <a:off x="601834" y="4100104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601834" y="4022267"/>
            <a:ext cx="477002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601835" y="3993692"/>
            <a:ext cx="225001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rot="5400000" flipH="1" flipV="1">
            <a:off x="1818823" y="3365494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rot="10800000" flipV="1">
            <a:off x="1980430" y="3524417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rot="10800000" flipV="1">
            <a:off x="1819220" y="3362412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1820811" y="3779298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1819220" y="3527099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2234017" y="3362410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rot="16200000" flipH="1">
            <a:off x="1980177" y="3362663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rot="5400000" flipH="1" flipV="1">
            <a:off x="2974009" y="4517506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0800000" flipV="1">
            <a:off x="2974406" y="4514424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5400000" flipH="1" flipV="1">
            <a:off x="1818821" y="4518602"/>
            <a:ext cx="163592" cy="1596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rot="10800000" flipV="1">
            <a:off x="1819218" y="4515520"/>
            <a:ext cx="414798" cy="412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2234015" y="4515518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rot="16200000" flipH="1">
            <a:off x="1980175" y="4515771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080422" y="4516614"/>
            <a:ext cx="162797" cy="160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rot="16200000" flipH="1">
            <a:off x="826582" y="4516867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rot="10800000" flipV="1">
            <a:off x="826833" y="3522628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rot="16200000" flipH="1">
            <a:off x="826580" y="3360874"/>
            <a:ext cx="416888" cy="4163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1083601" y="2625697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10800000" flipV="1">
            <a:off x="828426" y="2372405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V="1">
            <a:off x="2235601" y="2626794"/>
            <a:ext cx="161209" cy="1607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10800000" flipV="1">
            <a:off x="1980426" y="2373502"/>
            <a:ext cx="416384" cy="4140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1820807" y="2628383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1819216" y="2376184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>
            <a:off x="2977588" y="2627285"/>
            <a:ext cx="161206" cy="1573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975997" y="2375086"/>
            <a:ext cx="414796" cy="4095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 flipH="1" flipV="1">
            <a:off x="1947904" y="3650720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6200000" flipV="1">
            <a:off x="1693323" y="3649520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1820811" y="2376186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820811" y="2629478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1820811" y="4671754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1820811" y="4925046"/>
            <a:ext cx="57600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5400000" flipH="1" flipV="1">
            <a:off x="3099911" y="3650025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6200000" flipV="1">
            <a:off x="2845330" y="3648825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5400000" flipH="1" flipV="1">
            <a:off x="792722" y="3651819"/>
            <a:ext cx="573819" cy="15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16200000" flipV="1">
            <a:off x="538141" y="3650619"/>
            <a:ext cx="57422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5400000">
            <a:off x="794809" y="3073617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1243221" y="35255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10800000">
            <a:off x="1243220" y="37777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rot="10800000">
            <a:off x="2396813" y="35255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10800000">
            <a:off x="2396812" y="377770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>
            <a:off x="791630" y="4225627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551013" y="2937764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>
            <a:off x="547834" y="4407401"/>
            <a:ext cx="54000" cy="5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3612611" y="2947431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90" name="Rectangle 489"/>
          <p:cNvSpPr/>
          <p:nvPr/>
        </p:nvSpPr>
        <p:spPr>
          <a:xfrm rot="10800000">
            <a:off x="3611022" y="4415281"/>
            <a:ext cx="54000" cy="54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1" name="Straight Connector 490"/>
          <p:cNvCxnSpPr/>
          <p:nvPr/>
        </p:nvCxnSpPr>
        <p:spPr>
          <a:xfrm rot="10800000">
            <a:off x="605012" y="2976670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10800000">
            <a:off x="601831" y="4446307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1082008" y="3775920"/>
            <a:ext cx="161209" cy="16071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1080420" y="3360621"/>
            <a:ext cx="162797" cy="1602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1820811" y="3524417"/>
            <a:ext cx="576003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1820811" y="3777709"/>
            <a:ext cx="576003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TextBox 510"/>
          <p:cNvSpPr txBox="1"/>
          <p:nvPr/>
        </p:nvSpPr>
        <p:spPr>
          <a:xfrm>
            <a:off x="323528" y="555394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umr10" pitchFamily="18" charset="0"/>
              </a:rPr>
              <a:t>Prototype </a:t>
            </a:r>
            <a:r>
              <a:rPr lang="en-US" sz="2000" dirty="0" err="1" smtClean="0">
                <a:latin typeface="umr10" pitchFamily="18" charset="0"/>
              </a:rPr>
              <a:t>connectierouter</a:t>
            </a:r>
            <a:endParaRPr lang="en-US" sz="2000" dirty="0" smtClean="0">
              <a:latin typeface="umr10" pitchFamily="18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rot="5400000">
            <a:off x="2846814" y="3074710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5400000">
            <a:off x="2846815" y="4223839"/>
            <a:ext cx="576000" cy="158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3135611" y="2959348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3134020" y="4427199"/>
            <a:ext cx="477002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rot="5400000" flipH="1" flipV="1">
            <a:off x="2972418" y="3366590"/>
            <a:ext cx="163592" cy="1596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2974406" y="3780394"/>
            <a:ext cx="161206" cy="15733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Rectangle 8"/>
          <p:cNvSpPr>
            <a:spLocks noChangeArrowheads="1"/>
          </p:cNvSpPr>
          <p:nvPr/>
        </p:nvSpPr>
        <p:spPr bwMode="auto">
          <a:xfrm>
            <a:off x="3951616" y="1175900"/>
            <a:ext cx="1393859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3951616" y="1367697"/>
            <a:ext cx="1393859" cy="7316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518" idx="3"/>
            <a:endCxn id="520" idx="1"/>
          </p:cNvCxnSpPr>
          <p:nvPr/>
        </p:nvCxnSpPr>
        <p:spPr>
          <a:xfrm>
            <a:off x="4067944" y="2063307"/>
            <a:ext cx="115212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tangle 8"/>
          <p:cNvSpPr>
            <a:spLocks noChangeArrowheads="1"/>
          </p:cNvSpPr>
          <p:nvPr/>
        </p:nvSpPr>
        <p:spPr bwMode="auto">
          <a:xfrm>
            <a:off x="3819634" y="1294685"/>
            <a:ext cx="254965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8" name="Rectangle 8"/>
          <p:cNvSpPr>
            <a:spLocks noChangeArrowheads="1"/>
          </p:cNvSpPr>
          <p:nvPr/>
        </p:nvSpPr>
        <p:spPr bwMode="auto">
          <a:xfrm>
            <a:off x="3827397" y="1993757"/>
            <a:ext cx="240547" cy="13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9" name="Rectangle 8"/>
          <p:cNvSpPr>
            <a:spLocks noChangeArrowheads="1"/>
          </p:cNvSpPr>
          <p:nvPr/>
        </p:nvSpPr>
        <p:spPr bwMode="auto">
          <a:xfrm>
            <a:off x="5223386" y="1293381"/>
            <a:ext cx="254965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0" name="Rectangle 8"/>
          <p:cNvSpPr>
            <a:spLocks noChangeArrowheads="1"/>
          </p:cNvSpPr>
          <p:nvPr/>
        </p:nvSpPr>
        <p:spPr bwMode="auto">
          <a:xfrm>
            <a:off x="5220072" y="1993757"/>
            <a:ext cx="258279" cy="13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22" name="Straight Connector 521"/>
          <p:cNvCxnSpPr/>
          <p:nvPr/>
        </p:nvCxnSpPr>
        <p:spPr>
          <a:xfrm rot="5400000">
            <a:off x="4556346" y="1072966"/>
            <a:ext cx="184765" cy="181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16"/>
          <p:cNvGraphicFramePr>
            <a:graphicFrameLocks noChangeAspect="1"/>
          </p:cNvGraphicFramePr>
          <p:nvPr/>
        </p:nvGraphicFramePr>
        <p:xfrm>
          <a:off x="3491880" y="1052736"/>
          <a:ext cx="271463" cy="503237"/>
        </p:xfrm>
        <a:graphic>
          <a:graphicData uri="http://schemas.openxmlformats.org/presentationml/2006/ole">
            <p:oleObj spid="_x0000_s2050" name="Equation" r:id="rId4" imgW="126720" imgH="228600" progId="Equation.3">
              <p:embed/>
            </p:oleObj>
          </a:graphicData>
        </a:graphic>
      </p:graphicFrame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3491880" y="1772816"/>
          <a:ext cx="244475" cy="476250"/>
        </p:xfrm>
        <a:graphic>
          <a:graphicData uri="http://schemas.openxmlformats.org/presentationml/2006/ole">
            <p:oleObj spid="_x0000_s2051" name="Equation" r:id="rId5" imgW="114120" imgH="215640" progId="Equation.3">
              <p:embed/>
            </p:oleObj>
          </a:graphicData>
        </a:graphic>
      </p:graphicFrame>
      <p:graphicFrame>
        <p:nvGraphicFramePr>
          <p:cNvPr id="2052" name="Object 16"/>
          <p:cNvGraphicFramePr>
            <a:graphicFrameLocks noChangeAspect="1"/>
          </p:cNvGraphicFramePr>
          <p:nvPr/>
        </p:nvGraphicFramePr>
        <p:xfrm>
          <a:off x="5580112" y="1124744"/>
          <a:ext cx="352425" cy="503237"/>
        </p:xfrm>
        <a:graphic>
          <a:graphicData uri="http://schemas.openxmlformats.org/presentationml/2006/ole">
            <p:oleObj spid="_x0000_s2052" name="Equation" r:id="rId6" imgW="164880" imgH="228600" progId="Equation.3">
              <p:embed/>
            </p:oleObj>
          </a:graphicData>
        </a:graphic>
      </p:graphicFrame>
      <p:graphicFrame>
        <p:nvGraphicFramePr>
          <p:cNvPr id="2053" name="Object 16"/>
          <p:cNvGraphicFramePr>
            <a:graphicFrameLocks noChangeAspect="1"/>
          </p:cNvGraphicFramePr>
          <p:nvPr/>
        </p:nvGraphicFramePr>
        <p:xfrm>
          <a:off x="5580112" y="1772816"/>
          <a:ext cx="325438" cy="476250"/>
        </p:xfrm>
        <a:graphic>
          <a:graphicData uri="http://schemas.openxmlformats.org/presentationml/2006/ole">
            <p:oleObj spid="_x0000_s2053" name="Equation" r:id="rId7" imgW="152280" imgH="215640" progId="Equation.3">
              <p:embed/>
            </p:oleObj>
          </a:graphicData>
        </a:graphic>
      </p:graphicFrame>
      <p:graphicFrame>
        <p:nvGraphicFramePr>
          <p:cNvPr id="2054" name="Object 16"/>
          <p:cNvGraphicFramePr>
            <a:graphicFrameLocks noChangeAspect="1"/>
          </p:cNvGraphicFramePr>
          <p:nvPr/>
        </p:nvGraphicFramePr>
        <p:xfrm>
          <a:off x="4427984" y="476672"/>
          <a:ext cx="407988" cy="504825"/>
        </p:xfrm>
        <a:graphic>
          <a:graphicData uri="http://schemas.openxmlformats.org/presentationml/2006/ole">
            <p:oleObj spid="_x0000_s2054" name="Equation" r:id="rId8" imgW="190440" imgH="228600" progId="Equation.3">
              <p:embed/>
            </p:oleObj>
          </a:graphicData>
        </a:graphic>
      </p:graphicFrame>
      <p:graphicFrame>
        <p:nvGraphicFramePr>
          <p:cNvPr id="552" name="Object 16"/>
          <p:cNvGraphicFramePr>
            <a:graphicFrameLocks noChangeAspect="1"/>
          </p:cNvGraphicFramePr>
          <p:nvPr/>
        </p:nvGraphicFramePr>
        <p:xfrm>
          <a:off x="323528" y="2708920"/>
          <a:ext cx="179512" cy="332779"/>
        </p:xfrm>
        <a:graphic>
          <a:graphicData uri="http://schemas.openxmlformats.org/presentationml/2006/ole">
            <p:oleObj spid="_x0000_s2055" name="Equation" r:id="rId9" imgW="126720" imgH="228600" progId="Equation.3">
              <p:embed/>
            </p:oleObj>
          </a:graphicData>
        </a:graphic>
      </p:graphicFrame>
      <p:graphicFrame>
        <p:nvGraphicFramePr>
          <p:cNvPr id="553" name="Object 16"/>
          <p:cNvGraphicFramePr>
            <a:graphicFrameLocks noChangeAspect="1"/>
          </p:cNvGraphicFramePr>
          <p:nvPr/>
        </p:nvGraphicFramePr>
        <p:xfrm>
          <a:off x="323528" y="4221088"/>
          <a:ext cx="179512" cy="349699"/>
        </p:xfrm>
        <a:graphic>
          <a:graphicData uri="http://schemas.openxmlformats.org/presentationml/2006/ole">
            <p:oleObj spid="_x0000_s2056" name="Equation" r:id="rId10" imgW="114120" imgH="215640" progId="Equation.3">
              <p:embed/>
            </p:oleObj>
          </a:graphicData>
        </a:graphic>
      </p:graphicFrame>
      <p:graphicFrame>
        <p:nvGraphicFramePr>
          <p:cNvPr id="554" name="Object 16"/>
          <p:cNvGraphicFramePr>
            <a:graphicFrameLocks noChangeAspect="1"/>
          </p:cNvGraphicFramePr>
          <p:nvPr/>
        </p:nvGraphicFramePr>
        <p:xfrm>
          <a:off x="3665436" y="2708920"/>
          <a:ext cx="252142" cy="360040"/>
        </p:xfrm>
        <a:graphic>
          <a:graphicData uri="http://schemas.openxmlformats.org/presentationml/2006/ole">
            <p:oleObj spid="_x0000_s2057" name="Equation" r:id="rId11" imgW="164880" imgH="228600" progId="Equation.3">
              <p:embed/>
            </p:oleObj>
          </a:graphicData>
        </a:graphic>
      </p:graphicFrame>
      <p:graphicFrame>
        <p:nvGraphicFramePr>
          <p:cNvPr id="555" name="Object 16"/>
          <p:cNvGraphicFramePr>
            <a:graphicFrameLocks noChangeAspect="1"/>
          </p:cNvGraphicFramePr>
          <p:nvPr/>
        </p:nvGraphicFramePr>
        <p:xfrm>
          <a:off x="3678394" y="4182988"/>
          <a:ext cx="232834" cy="340732"/>
        </p:xfrm>
        <a:graphic>
          <a:graphicData uri="http://schemas.openxmlformats.org/presentationml/2006/ole">
            <p:oleObj spid="_x0000_s2058" name="Equation" r:id="rId12" imgW="152280" imgH="215640" progId="Equation.3">
              <p:embed/>
            </p:oleObj>
          </a:graphicData>
        </a:graphic>
      </p:graphicFrame>
      <p:graphicFrame>
        <p:nvGraphicFramePr>
          <p:cNvPr id="556" name="Object 16"/>
          <p:cNvGraphicFramePr>
            <a:graphicFrameLocks noChangeAspect="1"/>
          </p:cNvGraphicFramePr>
          <p:nvPr/>
        </p:nvGraphicFramePr>
        <p:xfrm>
          <a:off x="5328592" y="2708920"/>
          <a:ext cx="179512" cy="332779"/>
        </p:xfrm>
        <a:graphic>
          <a:graphicData uri="http://schemas.openxmlformats.org/presentationml/2006/ole">
            <p:oleObj spid="_x0000_s2059" name="Equation" r:id="rId13" imgW="126720" imgH="228600" progId="Equation.3">
              <p:embed/>
            </p:oleObj>
          </a:graphicData>
        </a:graphic>
      </p:graphicFrame>
      <p:graphicFrame>
        <p:nvGraphicFramePr>
          <p:cNvPr id="557" name="Object 16"/>
          <p:cNvGraphicFramePr>
            <a:graphicFrameLocks noChangeAspect="1"/>
          </p:cNvGraphicFramePr>
          <p:nvPr/>
        </p:nvGraphicFramePr>
        <p:xfrm>
          <a:off x="5334548" y="4187180"/>
          <a:ext cx="179512" cy="349699"/>
        </p:xfrm>
        <a:graphic>
          <a:graphicData uri="http://schemas.openxmlformats.org/presentationml/2006/ole">
            <p:oleObj spid="_x0000_s2060" name="Equation" r:id="rId14" imgW="114120" imgH="215640" progId="Equation.3">
              <p:embed/>
            </p:oleObj>
          </a:graphicData>
        </a:graphic>
      </p:graphicFrame>
      <p:graphicFrame>
        <p:nvGraphicFramePr>
          <p:cNvPr id="558" name="Object 16"/>
          <p:cNvGraphicFramePr>
            <a:graphicFrameLocks noChangeAspect="1"/>
          </p:cNvGraphicFramePr>
          <p:nvPr/>
        </p:nvGraphicFramePr>
        <p:xfrm>
          <a:off x="8657406" y="2702570"/>
          <a:ext cx="252142" cy="360040"/>
        </p:xfrm>
        <a:graphic>
          <a:graphicData uri="http://schemas.openxmlformats.org/presentationml/2006/ole">
            <p:oleObj spid="_x0000_s2061" name="Equation" r:id="rId15" imgW="164880" imgH="228600" progId="Equation.3">
              <p:embed/>
            </p:oleObj>
          </a:graphicData>
        </a:graphic>
      </p:graphicFrame>
      <p:graphicFrame>
        <p:nvGraphicFramePr>
          <p:cNvPr id="559" name="Object 16"/>
          <p:cNvGraphicFramePr>
            <a:graphicFrameLocks noChangeAspect="1"/>
          </p:cNvGraphicFramePr>
          <p:nvPr/>
        </p:nvGraphicFramePr>
        <p:xfrm>
          <a:off x="8683064" y="4181088"/>
          <a:ext cx="232834" cy="340732"/>
        </p:xfrm>
        <a:graphic>
          <a:graphicData uri="http://schemas.openxmlformats.org/presentationml/2006/ole">
            <p:oleObj spid="_x0000_s2062" name="Equation" r:id="rId16" imgW="152280" imgH="215640" progId="Equation.3">
              <p:embed/>
            </p:oleObj>
          </a:graphicData>
        </a:graphic>
      </p:graphicFrame>
      <p:graphicFrame>
        <p:nvGraphicFramePr>
          <p:cNvPr id="560" name="Object 559"/>
          <p:cNvGraphicFramePr>
            <a:graphicFrameLocks noChangeAspect="1"/>
          </p:cNvGraphicFramePr>
          <p:nvPr/>
        </p:nvGraphicFramePr>
        <p:xfrm>
          <a:off x="1123167" y="3815839"/>
          <a:ext cx="280481" cy="333241"/>
        </p:xfrm>
        <a:graphic>
          <a:graphicData uri="http://schemas.openxmlformats.org/presentationml/2006/ole">
            <p:oleObj spid="_x0000_s2063" name="Equation" r:id="rId17" imgW="190440" imgH="2286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979712" y="3789040"/>
          <a:ext cx="279400" cy="333375"/>
        </p:xfrm>
        <a:graphic>
          <a:graphicData uri="http://schemas.openxmlformats.org/presentationml/2006/ole">
            <p:oleObj spid="_x0000_s2064" name="Equation" r:id="rId18" imgW="190440" imgH="228600" progId="Equation.3">
              <p:embed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2843808" y="3815705"/>
          <a:ext cx="279400" cy="333375"/>
        </p:xfrm>
        <a:graphic>
          <a:graphicData uri="http://schemas.openxmlformats.org/presentationml/2006/ole">
            <p:oleObj spid="_x0000_s2065" name="Equation" r:id="rId19" imgW="190440" imgH="22860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3284488" y="4437112"/>
          <a:ext cx="279400" cy="333375"/>
        </p:xfrm>
        <a:graphic>
          <a:graphicData uri="http://schemas.openxmlformats.org/presentationml/2006/ole">
            <p:oleObj spid="_x0000_s2066" name="Equation" r:id="rId20" imgW="190440" imgH="228600" progId="Equation.3">
              <p:embed/>
            </p:oleObj>
          </a:graphicData>
        </a:graphic>
      </p:graphicFrame>
      <p:graphicFrame>
        <p:nvGraphicFramePr>
          <p:cNvPr id="561" name="Object 18"/>
          <p:cNvGraphicFramePr>
            <a:graphicFrameLocks noChangeAspect="1"/>
          </p:cNvGraphicFramePr>
          <p:nvPr/>
        </p:nvGraphicFramePr>
        <p:xfrm>
          <a:off x="683568" y="4509120"/>
          <a:ext cx="279400" cy="333375"/>
        </p:xfrm>
        <a:graphic>
          <a:graphicData uri="http://schemas.openxmlformats.org/presentationml/2006/ole">
            <p:oleObj spid="_x0000_s2067" name="Equation" r:id="rId21" imgW="190440" imgH="228600" progId="Equation.3">
              <p:embed/>
            </p:oleObj>
          </a:graphicData>
        </a:graphic>
      </p:graphicFrame>
      <p:graphicFrame>
        <p:nvGraphicFramePr>
          <p:cNvPr id="563" name="Object 562"/>
          <p:cNvGraphicFramePr>
            <a:graphicFrameLocks noChangeAspect="1"/>
          </p:cNvGraphicFramePr>
          <p:nvPr/>
        </p:nvGraphicFramePr>
        <p:xfrm>
          <a:off x="683568" y="2492896"/>
          <a:ext cx="270737" cy="288032"/>
        </p:xfrm>
        <a:graphic>
          <a:graphicData uri="http://schemas.openxmlformats.org/presentationml/2006/ole">
            <p:oleObj spid="_x0000_s2069" name="Equation" r:id="rId22" imgW="165100" imgH="177800" progId="Equation.3">
              <p:embed/>
            </p:oleObj>
          </a:graphicData>
        </a:graphic>
      </p:graphicFrame>
      <p:graphicFrame>
        <p:nvGraphicFramePr>
          <p:cNvPr id="2073" name="Object 20"/>
          <p:cNvGraphicFramePr>
            <a:graphicFrameLocks noChangeAspect="1"/>
          </p:cNvGraphicFramePr>
          <p:nvPr/>
        </p:nvGraphicFramePr>
        <p:xfrm>
          <a:off x="2822600" y="3140968"/>
          <a:ext cx="269875" cy="288925"/>
        </p:xfrm>
        <a:graphic>
          <a:graphicData uri="http://schemas.openxmlformats.org/presentationml/2006/ole">
            <p:oleObj spid="_x0000_s2073" name="Equation" r:id="rId23" imgW="165100" imgH="177800" progId="Equation.3">
              <p:embed/>
            </p:oleObj>
          </a:graphicData>
        </a:graphic>
      </p:graphicFrame>
      <p:graphicFrame>
        <p:nvGraphicFramePr>
          <p:cNvPr id="2074" name="Object 20"/>
          <p:cNvGraphicFramePr>
            <a:graphicFrameLocks noChangeAspect="1"/>
          </p:cNvGraphicFramePr>
          <p:nvPr/>
        </p:nvGraphicFramePr>
        <p:xfrm>
          <a:off x="1979712" y="3140968"/>
          <a:ext cx="269875" cy="288925"/>
        </p:xfrm>
        <a:graphic>
          <a:graphicData uri="http://schemas.openxmlformats.org/presentationml/2006/ole">
            <p:oleObj spid="_x0000_s2074" name="Equation" r:id="rId24" imgW="165100" imgH="177800" progId="Equation.3">
              <p:embed/>
            </p:oleObj>
          </a:graphicData>
        </a:graphic>
      </p:graphicFrame>
      <p:graphicFrame>
        <p:nvGraphicFramePr>
          <p:cNvPr id="2075" name="Object 20"/>
          <p:cNvGraphicFramePr>
            <a:graphicFrameLocks noChangeAspect="1"/>
          </p:cNvGraphicFramePr>
          <p:nvPr/>
        </p:nvGraphicFramePr>
        <p:xfrm>
          <a:off x="1115616" y="3140968"/>
          <a:ext cx="269875" cy="288925"/>
        </p:xfrm>
        <a:graphic>
          <a:graphicData uri="http://schemas.openxmlformats.org/presentationml/2006/ole">
            <p:oleObj spid="_x0000_s2075" name="Equation" r:id="rId25" imgW="165100" imgH="177800" progId="Equation.3">
              <p:embed/>
            </p:oleObj>
          </a:graphicData>
        </a:graphic>
      </p:graphicFrame>
      <p:graphicFrame>
        <p:nvGraphicFramePr>
          <p:cNvPr id="2076" name="Object 20"/>
          <p:cNvGraphicFramePr>
            <a:graphicFrameLocks noChangeAspect="1"/>
          </p:cNvGraphicFramePr>
          <p:nvPr/>
        </p:nvGraphicFramePr>
        <p:xfrm>
          <a:off x="3275856" y="2492896"/>
          <a:ext cx="269875" cy="288925"/>
        </p:xfrm>
        <a:graphic>
          <a:graphicData uri="http://schemas.openxmlformats.org/presentationml/2006/ole">
            <p:oleObj spid="_x0000_s2076" name="Equation" r:id="rId26" imgW="165100" imgH="177800" progId="Equation.3">
              <p:embed/>
            </p:oleObj>
          </a:graphicData>
        </a:graphic>
      </p:graphicFrame>
      <p:graphicFrame>
        <p:nvGraphicFramePr>
          <p:cNvPr id="567" name="Object 566"/>
          <p:cNvGraphicFramePr>
            <a:graphicFrameLocks noChangeAspect="1"/>
          </p:cNvGraphicFramePr>
          <p:nvPr/>
        </p:nvGraphicFramePr>
        <p:xfrm>
          <a:off x="7791152" y="3160018"/>
          <a:ext cx="270737" cy="288032"/>
        </p:xfrm>
        <a:graphic>
          <a:graphicData uri="http://schemas.openxmlformats.org/presentationml/2006/ole">
            <p:oleObj spid="_x0000_s2077" name="Equation" r:id="rId27" imgW="165100" imgH="177800" progId="Equation.3">
              <p:embed/>
            </p:oleObj>
          </a:graphicData>
        </a:graphic>
      </p:graphicFrame>
      <p:graphicFrame>
        <p:nvGraphicFramePr>
          <p:cNvPr id="568" name="Object 18"/>
          <p:cNvGraphicFramePr>
            <a:graphicFrameLocks noChangeAspect="1"/>
          </p:cNvGraphicFramePr>
          <p:nvPr/>
        </p:nvGraphicFramePr>
        <p:xfrm>
          <a:off x="5580112" y="4509120"/>
          <a:ext cx="279400" cy="333375"/>
        </p:xfrm>
        <a:graphic>
          <a:graphicData uri="http://schemas.openxmlformats.org/presentationml/2006/ole">
            <p:oleObj spid="_x0000_s2078" name="Equation" r:id="rId28" imgW="190440" imgH="228600" progId="Equation.3">
              <p:embed/>
            </p:oleObj>
          </a:graphicData>
        </a:graphic>
      </p:graphicFrame>
      <p:graphicFrame>
        <p:nvGraphicFramePr>
          <p:cNvPr id="569" name="Object 568"/>
          <p:cNvGraphicFramePr>
            <a:graphicFrameLocks noChangeAspect="1"/>
          </p:cNvGraphicFramePr>
          <p:nvPr/>
        </p:nvGraphicFramePr>
        <p:xfrm>
          <a:off x="6156176" y="3140968"/>
          <a:ext cx="270737" cy="288032"/>
        </p:xfrm>
        <a:graphic>
          <a:graphicData uri="http://schemas.openxmlformats.org/presentationml/2006/ole">
            <p:oleObj spid="_x0000_s2079" name="Equation" r:id="rId29" imgW="165100" imgH="177800" progId="Equation.3">
              <p:embed/>
            </p:oleObj>
          </a:graphicData>
        </a:graphic>
      </p:graphicFrame>
      <p:graphicFrame>
        <p:nvGraphicFramePr>
          <p:cNvPr id="570" name="Object 18"/>
          <p:cNvGraphicFramePr>
            <a:graphicFrameLocks noChangeAspect="1"/>
          </p:cNvGraphicFramePr>
          <p:nvPr/>
        </p:nvGraphicFramePr>
        <p:xfrm>
          <a:off x="5732760" y="3455665"/>
          <a:ext cx="279400" cy="333375"/>
        </p:xfrm>
        <a:graphic>
          <a:graphicData uri="http://schemas.openxmlformats.org/presentationml/2006/ole">
            <p:oleObj spid="_x0000_s2080" name="Equation" r:id="rId30" imgW="190440" imgH="228600" progId="Equation.3">
              <p:embed/>
            </p:oleObj>
          </a:graphicData>
        </a:graphic>
      </p:graphicFrame>
      <p:graphicFrame>
        <p:nvGraphicFramePr>
          <p:cNvPr id="571" name="Object 11"/>
          <p:cNvGraphicFramePr>
            <a:graphicFrameLocks noChangeAspect="1"/>
          </p:cNvGraphicFramePr>
          <p:nvPr/>
        </p:nvGraphicFramePr>
        <p:xfrm>
          <a:off x="7020272" y="3212976"/>
          <a:ext cx="112282" cy="184871"/>
        </p:xfrm>
        <a:graphic>
          <a:graphicData uri="http://schemas.openxmlformats.org/presentationml/2006/ole">
            <p:oleObj spid="_x0000_s2081" name="Equation" r:id="rId31" imgW="76200" imgH="127000" progId="Equation.3">
              <p:embed/>
            </p:oleObj>
          </a:graphicData>
        </a:graphic>
      </p:graphicFrame>
      <p:graphicFrame>
        <p:nvGraphicFramePr>
          <p:cNvPr id="2082" name="Object 18"/>
          <p:cNvGraphicFramePr>
            <a:graphicFrameLocks noChangeAspect="1"/>
          </p:cNvGraphicFramePr>
          <p:nvPr/>
        </p:nvGraphicFramePr>
        <p:xfrm>
          <a:off x="8388424" y="4509120"/>
          <a:ext cx="279400" cy="333375"/>
        </p:xfrm>
        <a:graphic>
          <a:graphicData uri="http://schemas.openxmlformats.org/presentationml/2006/ole">
            <p:oleObj spid="_x0000_s2082" name="Equation" r:id="rId32" imgW="190440" imgH="228600" progId="Equation.3">
              <p:embed/>
            </p:oleObj>
          </a:graphicData>
        </a:graphic>
      </p:graphicFrame>
      <p:graphicFrame>
        <p:nvGraphicFramePr>
          <p:cNvPr id="572" name="Object 18"/>
          <p:cNvGraphicFramePr>
            <a:graphicFrameLocks noChangeAspect="1"/>
          </p:cNvGraphicFramePr>
          <p:nvPr/>
        </p:nvGraphicFramePr>
        <p:xfrm>
          <a:off x="8253040" y="3455665"/>
          <a:ext cx="279400" cy="333375"/>
        </p:xfrm>
        <a:graphic>
          <a:graphicData uri="http://schemas.openxmlformats.org/presentationml/2006/ole">
            <p:oleObj spid="_x0000_s2083" name="Equation" r:id="rId33" imgW="190440" imgH="228600" progId="Equation.3">
              <p:embed/>
            </p:oleObj>
          </a:graphicData>
        </a:graphic>
      </p:graphicFrame>
      <p:graphicFrame>
        <p:nvGraphicFramePr>
          <p:cNvPr id="573" name="Object 572"/>
          <p:cNvGraphicFramePr>
            <a:graphicFrameLocks noChangeAspect="1"/>
          </p:cNvGraphicFramePr>
          <p:nvPr/>
        </p:nvGraphicFramePr>
        <p:xfrm>
          <a:off x="8189695" y="2492896"/>
          <a:ext cx="270737" cy="288032"/>
        </p:xfrm>
        <a:graphic>
          <a:graphicData uri="http://schemas.openxmlformats.org/presentationml/2006/ole">
            <p:oleObj spid="_x0000_s2084" name="Equation" r:id="rId34" imgW="165100" imgH="177800" progId="Equation.3">
              <p:embed/>
            </p:oleObj>
          </a:graphicData>
        </a:graphic>
      </p:graphicFrame>
      <p:graphicFrame>
        <p:nvGraphicFramePr>
          <p:cNvPr id="574" name="Object 573"/>
          <p:cNvGraphicFramePr>
            <a:graphicFrameLocks noChangeAspect="1"/>
          </p:cNvGraphicFramePr>
          <p:nvPr/>
        </p:nvGraphicFramePr>
        <p:xfrm>
          <a:off x="5652120" y="2492896"/>
          <a:ext cx="270737" cy="288032"/>
        </p:xfrm>
        <a:graphic>
          <a:graphicData uri="http://schemas.openxmlformats.org/presentationml/2006/ole">
            <p:oleObj spid="_x0000_s2085" name="Equation" r:id="rId35" imgW="165100" imgH="177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/>
          <p:cNvGrpSpPr/>
          <p:nvPr/>
        </p:nvGrpSpPr>
        <p:grpSpPr>
          <a:xfrm>
            <a:off x="0" y="2636912"/>
            <a:ext cx="3024336" cy="3329610"/>
            <a:chOff x="107504" y="2446243"/>
            <a:chExt cx="3273525" cy="3592287"/>
          </a:xfrm>
        </p:grpSpPr>
        <p:grpSp>
          <p:nvGrpSpPr>
            <p:cNvPr id="325" name="Group 324"/>
            <p:cNvGrpSpPr/>
            <p:nvPr/>
          </p:nvGrpSpPr>
          <p:grpSpPr>
            <a:xfrm>
              <a:off x="458772" y="3028223"/>
              <a:ext cx="2479522" cy="2777969"/>
              <a:chOff x="1008805" y="2176811"/>
              <a:chExt cx="2005328" cy="2272107"/>
            </a:xfrm>
          </p:grpSpPr>
          <p:sp>
            <p:nvSpPr>
              <p:cNvPr id="524" name="Rectangle 8"/>
              <p:cNvSpPr>
                <a:spLocks noChangeArrowheads="1"/>
              </p:cNvSpPr>
              <p:nvPr/>
            </p:nvSpPr>
            <p:spPr bwMode="auto">
              <a:xfrm>
                <a:off x="1118588" y="2461263"/>
                <a:ext cx="1783604" cy="1100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50" name="Straight Connector 549"/>
              <p:cNvCxnSpPr/>
              <p:nvPr/>
            </p:nvCxnSpPr>
            <p:spPr>
              <a:xfrm rot="5400000">
                <a:off x="1869990" y="2317211"/>
                <a:ext cx="280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>
                <a:stCxn id="295" idx="3"/>
                <a:endCxn id="297" idx="1"/>
              </p:cNvCxnSpPr>
              <p:nvPr/>
            </p:nvCxnSpPr>
            <p:spPr>
              <a:xfrm>
                <a:off x="1231899" y="2658595"/>
                <a:ext cx="1559140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>
                <a:stCxn id="296" idx="3"/>
                <a:endCxn id="298" idx="1"/>
              </p:cNvCxnSpPr>
              <p:nvPr/>
            </p:nvCxnSpPr>
            <p:spPr>
              <a:xfrm>
                <a:off x="1231899" y="3348628"/>
                <a:ext cx="1559140" cy="1270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>
                <a:stCxn id="295" idx="3"/>
                <a:endCxn id="298" idx="1"/>
              </p:cNvCxnSpPr>
              <p:nvPr/>
            </p:nvCxnSpPr>
            <p:spPr>
              <a:xfrm>
                <a:off x="1231899" y="2658595"/>
                <a:ext cx="1559140" cy="702733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>
                <a:stCxn id="296" idx="3"/>
                <a:endCxn id="297" idx="1"/>
              </p:cNvCxnSpPr>
              <p:nvPr/>
            </p:nvCxnSpPr>
            <p:spPr>
              <a:xfrm flipV="1">
                <a:off x="1231899" y="2658595"/>
                <a:ext cx="1559140" cy="690033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568"/>
              <p:cNvGrpSpPr/>
              <p:nvPr/>
            </p:nvGrpSpPr>
            <p:grpSpPr>
              <a:xfrm>
                <a:off x="1305896" y="3976018"/>
                <a:ext cx="580839" cy="472900"/>
                <a:chOff x="2111561" y="4303170"/>
                <a:chExt cx="580839" cy="472900"/>
              </a:xfrm>
            </p:grpSpPr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111561" y="4774482"/>
                  <a:ext cx="580838" cy="158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ot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2111561" y="4303170"/>
                  <a:ext cx="580839" cy="158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olid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5" name="Rectangle 8"/>
              <p:cNvSpPr>
                <a:spLocks noChangeArrowheads="1"/>
              </p:cNvSpPr>
              <p:nvPr/>
            </p:nvSpPr>
            <p:spPr bwMode="auto">
              <a:xfrm>
                <a:off x="1008805" y="2581866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96" name="Rectangle 8"/>
              <p:cNvSpPr>
                <a:spLocks noChangeArrowheads="1"/>
              </p:cNvSpPr>
              <p:nvPr/>
            </p:nvSpPr>
            <p:spPr bwMode="auto">
              <a:xfrm>
                <a:off x="1008805" y="3271899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97" name="Rectangle 8"/>
              <p:cNvSpPr>
                <a:spLocks noChangeArrowheads="1"/>
              </p:cNvSpPr>
              <p:nvPr/>
            </p:nvSpPr>
            <p:spPr bwMode="auto">
              <a:xfrm>
                <a:off x="2791039" y="2581866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/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98" name="Rectangle 8"/>
              <p:cNvSpPr>
                <a:spLocks noChangeArrowheads="1"/>
              </p:cNvSpPr>
              <p:nvPr/>
            </p:nvSpPr>
            <p:spPr bwMode="auto">
              <a:xfrm>
                <a:off x="2791039" y="3284599"/>
                <a:ext cx="223094" cy="153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 type="none" w="lg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p:grpSp>
        <p:graphicFrame>
          <p:nvGraphicFramePr>
            <p:cNvPr id="326" name="Object 325"/>
            <p:cNvGraphicFramePr>
              <a:graphicFrameLocks noChangeAspect="1"/>
            </p:cNvGraphicFramePr>
            <p:nvPr/>
          </p:nvGraphicFramePr>
          <p:xfrm>
            <a:off x="1710144" y="4945225"/>
            <a:ext cx="978489" cy="1093305"/>
          </p:xfrm>
          <a:graphic>
            <a:graphicData uri="http://schemas.openxmlformats.org/presentationml/2006/ole">
              <p:oleObj spid="_x0000_s1040" name="Equation" r:id="rId4" imgW="431640" imgH="457200" progId="Equation.3">
                <p:embed/>
              </p:oleObj>
            </a:graphicData>
          </a:graphic>
        </p:graphicFrame>
        <p:graphicFrame>
          <p:nvGraphicFramePr>
            <p:cNvPr id="327" name="Object 326"/>
            <p:cNvGraphicFramePr>
              <a:graphicFrameLocks noChangeAspect="1"/>
            </p:cNvGraphicFramePr>
            <p:nvPr/>
          </p:nvGraphicFramePr>
          <p:xfrm>
            <a:off x="107504" y="3227175"/>
            <a:ext cx="287704" cy="545765"/>
          </p:xfrm>
          <a:graphic>
            <a:graphicData uri="http://schemas.openxmlformats.org/presentationml/2006/ole">
              <p:oleObj spid="_x0000_s1041" name="Equation" r:id="rId5" imgW="126720" imgH="228600" progId="Equation.3">
                <p:embed/>
              </p:oleObj>
            </a:graphicData>
          </a:graphic>
        </p:graphicFrame>
        <p:graphicFrame>
          <p:nvGraphicFramePr>
            <p:cNvPr id="328" name="Object 327"/>
            <p:cNvGraphicFramePr>
              <a:graphicFrameLocks noChangeAspect="1"/>
            </p:cNvGraphicFramePr>
            <p:nvPr/>
          </p:nvGraphicFramePr>
          <p:xfrm>
            <a:off x="121174" y="4099570"/>
            <a:ext cx="259102" cy="516496"/>
          </p:xfrm>
          <a:graphic>
            <a:graphicData uri="http://schemas.openxmlformats.org/presentationml/2006/ole">
              <p:oleObj spid="_x0000_s1042" name="Equation" r:id="rId6" imgW="114120" imgH="215640" progId="Equation.3">
                <p:embed/>
              </p:oleObj>
            </a:graphicData>
          </a:graphic>
        </p:graphicFrame>
        <p:graphicFrame>
          <p:nvGraphicFramePr>
            <p:cNvPr id="329" name="Object 328"/>
            <p:cNvGraphicFramePr>
              <a:graphicFrameLocks noChangeAspect="1"/>
            </p:cNvGraphicFramePr>
            <p:nvPr/>
          </p:nvGraphicFramePr>
          <p:xfrm>
            <a:off x="3007519" y="3237505"/>
            <a:ext cx="373510" cy="545764"/>
          </p:xfrm>
          <a:graphic>
            <a:graphicData uri="http://schemas.openxmlformats.org/presentationml/2006/ole">
              <p:oleObj spid="_x0000_s1043" name="Equation" r:id="rId7" imgW="164880" imgH="228600" progId="Equation.3">
                <p:embed/>
              </p:oleObj>
            </a:graphicData>
          </a:graphic>
        </p:graphicFrame>
        <p:graphicFrame>
          <p:nvGraphicFramePr>
            <p:cNvPr id="330" name="Object 329"/>
            <p:cNvGraphicFramePr>
              <a:graphicFrameLocks noChangeAspect="1"/>
            </p:cNvGraphicFramePr>
            <p:nvPr/>
          </p:nvGraphicFramePr>
          <p:xfrm>
            <a:off x="3021767" y="4109900"/>
            <a:ext cx="344909" cy="516496"/>
          </p:xfrm>
          <a:graphic>
            <a:graphicData uri="http://schemas.openxmlformats.org/presentationml/2006/ole">
              <p:oleObj spid="_x0000_s1044" name="Equation" r:id="rId8" imgW="152280" imgH="215640" progId="Equation.3">
                <p:embed/>
              </p:oleObj>
            </a:graphicData>
          </a:graphic>
        </p:graphicFrame>
        <p:graphicFrame>
          <p:nvGraphicFramePr>
            <p:cNvPr id="331" name="Object 330"/>
            <p:cNvGraphicFramePr>
              <a:graphicFrameLocks noChangeAspect="1"/>
            </p:cNvGraphicFramePr>
            <p:nvPr/>
          </p:nvGraphicFramePr>
          <p:xfrm>
            <a:off x="1481195" y="2446243"/>
            <a:ext cx="432398" cy="547486"/>
          </p:xfrm>
          <a:graphic>
            <a:graphicData uri="http://schemas.openxmlformats.org/presentationml/2006/ole">
              <p:oleObj spid="_x0000_s1045" name="Equation" r:id="rId9" imgW="190440" imgH="228600" progId="Equation.3">
                <p:embed/>
              </p:oleObj>
            </a:graphicData>
          </a:graphic>
        </p:graphicFrame>
      </p:grpSp>
      <p:grpSp>
        <p:nvGrpSpPr>
          <p:cNvPr id="337" name="Group 336"/>
          <p:cNvGrpSpPr/>
          <p:nvPr/>
        </p:nvGrpSpPr>
        <p:grpSpPr>
          <a:xfrm>
            <a:off x="3779912" y="1556792"/>
            <a:ext cx="5256584" cy="5184576"/>
            <a:chOff x="3770680" y="1196752"/>
            <a:chExt cx="5265816" cy="5544616"/>
          </a:xfrm>
        </p:grpSpPr>
        <p:grpSp>
          <p:nvGrpSpPr>
            <p:cNvPr id="2" name="Group 1475"/>
            <p:cNvGrpSpPr/>
            <p:nvPr/>
          </p:nvGrpSpPr>
          <p:grpSpPr>
            <a:xfrm>
              <a:off x="4513610" y="1981366"/>
              <a:ext cx="3782299" cy="3980956"/>
              <a:chOff x="1704073" y="2151585"/>
              <a:chExt cx="2562363" cy="2557205"/>
            </a:xfrm>
          </p:grpSpPr>
          <p:cxnSp>
            <p:nvCxnSpPr>
              <p:cNvPr id="468" name="Straight Connector 467"/>
              <p:cNvCxnSpPr/>
              <p:nvPr/>
            </p:nvCxnSpPr>
            <p:spPr>
              <a:xfrm rot="5400000">
                <a:off x="1420046" y="285219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 rot="10800000">
                <a:off x="2122048" y="240358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rot="10800000">
                <a:off x="2122047" y="215158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rot="5400000">
                <a:off x="2570460" y="2853288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>
                <a:off x="2824049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 rot="5400000">
                <a:off x="3977641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rot="10800000">
                <a:off x="3274052" y="240517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rot="10800000">
                <a:off x="3274051" y="215317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rot="5400000">
                <a:off x="2570460" y="400420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 rot="5400000">
                <a:off x="2824049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rot="10800000">
                <a:off x="2120459" y="44550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rot="10800000">
                <a:off x="2120458" y="47072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 rot="5400000">
                <a:off x="3977642" y="4002419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 rot="10800000">
                <a:off x="3274052" y="44532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 rot="10800000">
                <a:off x="3274051" y="47054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 rot="5400000">
                <a:off x="1416867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/>
            <p:cNvSpPr/>
            <p:nvPr/>
          </p:nvSpPr>
          <p:spPr>
            <a:xfrm>
              <a:off x="3775373" y="313041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Rectangle 471"/>
            <p:cNvSpPr/>
            <p:nvPr/>
          </p:nvSpPr>
          <p:spPr>
            <a:xfrm>
              <a:off x="3775373" y="2623858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130581" y="1196752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Rectangle 515"/>
            <p:cNvSpPr/>
            <p:nvPr/>
          </p:nvSpPr>
          <p:spPr>
            <a:xfrm>
              <a:off x="5610887" y="1196752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Rectangle 459"/>
            <p:cNvSpPr/>
            <p:nvPr/>
          </p:nvSpPr>
          <p:spPr>
            <a:xfrm>
              <a:off x="5262258" y="2766747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4" name="Rectangle 573"/>
            <p:cNvSpPr/>
            <p:nvPr/>
          </p:nvSpPr>
          <p:spPr>
            <a:xfrm>
              <a:off x="6965073" y="2766747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4" name="Rectangle 613"/>
            <p:cNvSpPr/>
            <p:nvPr/>
          </p:nvSpPr>
          <p:spPr>
            <a:xfrm>
              <a:off x="6831053" y="120170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3" name="Rectangle 602"/>
            <p:cNvSpPr/>
            <p:nvPr/>
          </p:nvSpPr>
          <p:spPr>
            <a:xfrm>
              <a:off x="7311360" y="120170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4" name="Rectangle 643"/>
            <p:cNvSpPr/>
            <p:nvPr/>
          </p:nvSpPr>
          <p:spPr>
            <a:xfrm>
              <a:off x="8666570" y="2623855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8666570" y="3130407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3" name="Rectangle 662"/>
            <p:cNvSpPr/>
            <p:nvPr/>
          </p:nvSpPr>
          <p:spPr>
            <a:xfrm>
              <a:off x="5262258" y="4558446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7" name="Rectangle 696"/>
            <p:cNvSpPr/>
            <p:nvPr/>
          </p:nvSpPr>
          <p:spPr>
            <a:xfrm>
              <a:off x="6965074" y="4555665"/>
              <a:ext cx="584535" cy="61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7" name="Rectangle 736"/>
            <p:cNvSpPr/>
            <p:nvPr/>
          </p:nvSpPr>
          <p:spPr>
            <a:xfrm>
              <a:off x="8664224" y="4414475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6" name="Rectangle 725"/>
            <p:cNvSpPr/>
            <p:nvPr/>
          </p:nvSpPr>
          <p:spPr>
            <a:xfrm>
              <a:off x="8664224" y="4921028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7311361" y="6349064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1" name="Rectangle 750"/>
            <p:cNvSpPr/>
            <p:nvPr/>
          </p:nvSpPr>
          <p:spPr>
            <a:xfrm>
              <a:off x="6831055" y="6349064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7" name="Rectangle 786"/>
            <p:cNvSpPr/>
            <p:nvPr/>
          </p:nvSpPr>
          <p:spPr>
            <a:xfrm>
              <a:off x="5610890" y="634906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6" name="Rectangle 775"/>
            <p:cNvSpPr/>
            <p:nvPr/>
          </p:nvSpPr>
          <p:spPr>
            <a:xfrm>
              <a:off x="5130583" y="6349061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5" name="Rectangle 814"/>
            <p:cNvSpPr/>
            <p:nvPr/>
          </p:nvSpPr>
          <p:spPr>
            <a:xfrm>
              <a:off x="3770680" y="4923813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3770680" y="4417260"/>
              <a:ext cx="369926" cy="39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477"/>
            <p:cNvGrpSpPr/>
            <p:nvPr/>
          </p:nvGrpSpPr>
          <p:grpSpPr>
            <a:xfrm>
              <a:off x="4101778" y="1547025"/>
              <a:ext cx="4603621" cy="4844071"/>
              <a:chOff x="1425072" y="1872582"/>
              <a:chExt cx="3118777" cy="3111635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1428251" y="3033970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5400000">
                <a:off x="2175068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5400000">
                <a:off x="2492696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526253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8" name="Rectangle 587"/>
              <p:cNvSpPr/>
              <p:nvPr/>
            </p:nvSpPr>
            <p:spPr>
              <a:xfrm>
                <a:off x="3679845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1" name="Rectangle 620"/>
              <p:cNvSpPr/>
              <p:nvPr/>
            </p:nvSpPr>
            <p:spPr>
              <a:xfrm rot="5400000">
                <a:off x="3327073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10" name="Rectangle 609"/>
              <p:cNvSpPr/>
              <p:nvPr/>
            </p:nvSpPr>
            <p:spPr>
              <a:xfrm rot="5400000">
                <a:off x="3644701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51" name="Rectangle 650"/>
              <p:cNvSpPr/>
              <p:nvPr/>
            </p:nvSpPr>
            <p:spPr>
              <a:xfrm rot="10800000">
                <a:off x="4489849" y="261800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0" name="Rectangle 639"/>
              <p:cNvSpPr/>
              <p:nvPr/>
            </p:nvSpPr>
            <p:spPr>
              <a:xfrm rot="10800000">
                <a:off x="4489849" y="293563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526253" y="377999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1" name="Rectangle 710"/>
              <p:cNvSpPr/>
              <p:nvPr/>
            </p:nvSpPr>
            <p:spPr>
              <a:xfrm>
                <a:off x="3679846" y="377821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4" name="Rectangle 743"/>
              <p:cNvSpPr/>
              <p:nvPr/>
            </p:nvSpPr>
            <p:spPr>
              <a:xfrm rot="10800000">
                <a:off x="4488260" y="376823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33" name="Rectangle 732"/>
              <p:cNvSpPr/>
              <p:nvPr/>
            </p:nvSpPr>
            <p:spPr>
              <a:xfrm rot="10800000">
                <a:off x="4488260" y="408585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9" name="Rectangle 768"/>
              <p:cNvSpPr/>
              <p:nvPr/>
            </p:nvSpPr>
            <p:spPr>
              <a:xfrm rot="16200000">
                <a:off x="3743033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8" name="Rectangle 757"/>
              <p:cNvSpPr/>
              <p:nvPr/>
            </p:nvSpPr>
            <p:spPr>
              <a:xfrm rot="16200000">
                <a:off x="3425405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4" name="Rectangle 793"/>
              <p:cNvSpPr/>
              <p:nvPr/>
            </p:nvSpPr>
            <p:spPr>
              <a:xfrm rot="16200000">
                <a:off x="2591029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83" name="Rectangle 782"/>
              <p:cNvSpPr/>
              <p:nvPr/>
            </p:nvSpPr>
            <p:spPr>
              <a:xfrm rot="16200000">
                <a:off x="2273400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1425072" y="386835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4" name="Group 1478"/>
            <p:cNvGrpSpPr/>
            <p:nvPr/>
          </p:nvGrpSpPr>
          <p:grpSpPr>
            <a:xfrm>
              <a:off x="4101778" y="1547025"/>
              <a:ext cx="4603621" cy="4844071"/>
              <a:chOff x="1425072" y="1872582"/>
              <a:chExt cx="3118777" cy="3111635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1428251" y="2925970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428251" y="260834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5400000">
                <a:off x="2283068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5400000">
                <a:off x="2600696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2184253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3" name="Rectangle 462"/>
              <p:cNvSpPr/>
              <p:nvPr/>
            </p:nvSpPr>
            <p:spPr>
              <a:xfrm>
                <a:off x="2329164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6" name="Rectangle 465"/>
              <p:cNvSpPr/>
              <p:nvPr/>
            </p:nvSpPr>
            <p:spPr>
              <a:xfrm>
                <a:off x="2580253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2437164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6" name="Rectangle 595"/>
              <p:cNvSpPr/>
              <p:nvPr/>
            </p:nvSpPr>
            <p:spPr>
              <a:xfrm>
                <a:off x="3337845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2" name="Rectangle 591"/>
              <p:cNvSpPr/>
              <p:nvPr/>
            </p:nvSpPr>
            <p:spPr>
              <a:xfrm>
                <a:off x="3482756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4" name="Rectangle 583"/>
              <p:cNvSpPr/>
              <p:nvPr/>
            </p:nvSpPr>
            <p:spPr>
              <a:xfrm>
                <a:off x="3733845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3590756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17" name="Rectangle 616"/>
              <p:cNvSpPr/>
              <p:nvPr/>
            </p:nvSpPr>
            <p:spPr>
              <a:xfrm rot="5400000">
                <a:off x="3435073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06" name="Rectangle 605"/>
              <p:cNvSpPr/>
              <p:nvPr/>
            </p:nvSpPr>
            <p:spPr>
              <a:xfrm rot="5400000">
                <a:off x="3752701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36" name="Rectangle 635"/>
              <p:cNvSpPr/>
              <p:nvPr/>
            </p:nvSpPr>
            <p:spPr>
              <a:xfrm rot="10800000">
                <a:off x="4489849" y="30436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2184253" y="4030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1" name="Rectangle 680"/>
              <p:cNvSpPr/>
              <p:nvPr/>
            </p:nvSpPr>
            <p:spPr>
              <a:xfrm>
                <a:off x="2329164" y="3779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73" name="Rectangle 672"/>
              <p:cNvSpPr/>
              <p:nvPr/>
            </p:nvSpPr>
            <p:spPr>
              <a:xfrm>
                <a:off x="2580253" y="3922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2437164" y="4175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9" name="Rectangle 718"/>
              <p:cNvSpPr/>
              <p:nvPr/>
            </p:nvSpPr>
            <p:spPr>
              <a:xfrm>
                <a:off x="3337846" y="4028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5" name="Rectangle 714"/>
              <p:cNvSpPr/>
              <p:nvPr/>
            </p:nvSpPr>
            <p:spPr>
              <a:xfrm>
                <a:off x="3482757" y="3778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07" name="Rectangle 706"/>
              <p:cNvSpPr/>
              <p:nvPr/>
            </p:nvSpPr>
            <p:spPr>
              <a:xfrm>
                <a:off x="3733846" y="3920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590757" y="4174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0" name="Rectangle 739"/>
              <p:cNvSpPr/>
              <p:nvPr/>
            </p:nvSpPr>
            <p:spPr>
              <a:xfrm rot="10800000">
                <a:off x="4488260" y="387623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5" name="Rectangle 764"/>
              <p:cNvSpPr/>
              <p:nvPr/>
            </p:nvSpPr>
            <p:spPr>
              <a:xfrm rot="16200000">
                <a:off x="3635033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4" name="Rectangle 753"/>
              <p:cNvSpPr/>
              <p:nvPr/>
            </p:nvSpPr>
            <p:spPr>
              <a:xfrm rot="16200000">
                <a:off x="3317405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0" name="Rectangle 789"/>
              <p:cNvSpPr/>
              <p:nvPr/>
            </p:nvSpPr>
            <p:spPr>
              <a:xfrm rot="16200000">
                <a:off x="2483029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79" name="Rectangle 778"/>
              <p:cNvSpPr/>
              <p:nvPr/>
            </p:nvSpPr>
            <p:spPr>
              <a:xfrm rot="16200000">
                <a:off x="2165400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425072" y="4077979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1425072" y="376035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5" name="Group 1476"/>
            <p:cNvGrpSpPr/>
            <p:nvPr/>
          </p:nvGrpSpPr>
          <p:grpSpPr>
            <a:xfrm>
              <a:off x="4181484" y="1631085"/>
              <a:ext cx="4444209" cy="4675950"/>
              <a:chOff x="1479070" y="1926579"/>
              <a:chExt cx="3010782" cy="3003641"/>
            </a:xfrm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3112843" y="3556287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rot="10800000">
                <a:off x="1482248" y="307287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rot="10800000">
                <a:off x="1482249" y="30443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rot="10800000">
                <a:off x="1482249" y="2966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rot="10800000">
                <a:off x="1482250" y="29378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rot="10800000">
                <a:off x="1482251" y="272667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rot="10800000">
                <a:off x="1482251" y="264883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rot="10800000">
                <a:off x="1482252" y="262026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rot="16200000">
                <a:off x="1950867" y="21642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 rot="16200000">
                <a:off x="2105442" y="20382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 rot="16200000">
                <a:off x="2057279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rot="16200000">
                <a:off x="2211854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rot="16200000">
                <a:off x="2268495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rot="16200000">
                <a:off x="2423070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 rot="16200000">
                <a:off x="2374908" y="2164290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rot="16200000">
                <a:off x="2529483" y="20382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705662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957662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rot="5400000">
                <a:off x="2131951" y="23897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 rot="5400000">
                <a:off x="2229376" y="25157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rot="5400000">
                <a:off x="2329040" y="238978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rot="5400000">
                <a:off x="2426465" y="251578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10800000">
                <a:off x="2634253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rot="10800000">
                <a:off x="2634254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 rot="16200000">
                <a:off x="2211376" y="331679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 rot="16200000">
                <a:off x="2365951" y="319079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2859254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111254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rot="5400000">
                <a:off x="3285545" y="23897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 rot="5400000">
                <a:off x="3382970" y="25157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rot="5400000">
                <a:off x="3482634" y="238978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rot="5400000">
                <a:off x="3580059" y="251578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 rot="10800000">
                <a:off x="3787845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0800000">
                <a:off x="3787846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rot="16200000">
                <a:off x="3364970" y="331679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 rot="16200000">
                <a:off x="3519545" y="3190794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 rot="16200000">
                <a:off x="3102872" y="2167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rot="16200000">
                <a:off x="3257447" y="204146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rot="16200000">
                <a:off x="3209284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rot="16200000">
                <a:off x="3363859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rot="16200000">
                <a:off x="3420500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rot="16200000">
                <a:off x="3575075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rot="16200000">
                <a:off x="3526913" y="216746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rot="16200000">
                <a:off x="3681488" y="204146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4012850" y="263151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4264850" y="26600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4264849" y="27665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4012848" y="294914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4264848" y="29777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012847" y="30555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264847" y="30841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>
                <a:off x="1705662" y="404214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1957662" y="407071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rot="5400000">
                <a:off x="2131953" y="354070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rot="5400000">
                <a:off x="2229378" y="366670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 rot="5400000">
                <a:off x="2329042" y="35407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rot="5400000">
                <a:off x="2426467" y="366670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rot="10800000">
                <a:off x="2634253" y="396271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rot="10800000">
                <a:off x="2634254" y="393414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 rot="16200000">
                <a:off x="2211378" y="446770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 rot="16200000">
                <a:off x="2365953" y="434170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2859255" y="40403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3111255" y="40689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rot="5400000">
                <a:off x="3285548" y="3538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rot="5400000">
                <a:off x="3382973" y="3664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 rot="5400000">
                <a:off x="3482637" y="353891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rot="5400000">
                <a:off x="3580062" y="36649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rot="10800000">
                <a:off x="3787846" y="396093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 rot="10800000">
                <a:off x="3787847" y="393235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rot="16200000">
                <a:off x="3364973" y="4465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 rot="16200000">
                <a:off x="3519548" y="4339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>
                <a:off x="4011261" y="378173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4263261" y="381031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4011260" y="388814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4263260" y="39167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4011259" y="40993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4263259" y="412794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4263258" y="423435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 rot="5400000">
                <a:off x="3544232" y="4690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 rot="5400000">
                <a:off x="3641657" y="4816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rot="5400000">
                <a:off x="3437822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rot="5400000">
                <a:off x="3535247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rot="5400000">
                <a:off x="3226604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rot="5400000">
                <a:off x="3324029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 rot="5400000">
                <a:off x="3120193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 rot="5400000">
                <a:off x="3217618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rot="5400000">
                <a:off x="2392228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rot="5400000">
                <a:off x="2489653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rot="5400000">
                <a:off x="2285818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 rot="5400000">
                <a:off x="2383243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 rot="5400000">
                <a:off x="2074599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rot="5400000">
                <a:off x="2172024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rot="5400000">
                <a:off x="1968188" y="4690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 rot="5400000">
                <a:off x="2065613" y="4816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rot="10800000">
                <a:off x="1479070" y="419631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 rot="10800000">
                <a:off x="1479070" y="411847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 rot="10800000">
                <a:off x="1479071" y="408989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rot="10800000">
                <a:off x="1479071" y="390725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 rot="10800000">
                <a:off x="1479072" y="387868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 rot="10800000">
                <a:off x="1479072" y="380084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rot="10800000">
                <a:off x="1479073" y="377227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rot="5400000" flipH="1" flipV="1">
                <a:off x="2696061" y="3144072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 rot="10800000" flipV="1">
                <a:off x="2857668" y="3302995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rot="10800000" flipV="1">
                <a:off x="2696458" y="3140990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2698049" y="3557876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2696458" y="3305677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3111255" y="3140988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 rot="16200000" flipH="1">
                <a:off x="2857415" y="3141241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 rot="10800000" flipV="1">
                <a:off x="3850053" y="3142086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3850053" y="3306773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 rot="5400000" flipH="1" flipV="1">
                <a:off x="3851247" y="4296084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rot="10800000" flipV="1">
                <a:off x="3851644" y="4293002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 rot="5400000" flipH="1" flipV="1">
                <a:off x="2696059" y="4297180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 rot="10800000" flipV="1">
                <a:off x="2696456" y="4294098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>
              <a:xfrm>
                <a:off x="3111253" y="4294096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>
              <a:xfrm rot="16200000" flipH="1">
                <a:off x="2857413" y="4294349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1957660" y="4295192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 rot="16200000" flipH="1">
                <a:off x="1703820" y="4295445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 rot="10800000" flipV="1">
                <a:off x="1704071" y="3301206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 rot="16200000" flipH="1">
                <a:off x="1703818" y="3139452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V="1">
                <a:off x="1960839" y="2404275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 rot="10800000" flipV="1">
                <a:off x="1705664" y="2150983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 flipV="1">
                <a:off x="3112839" y="2405372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rot="10800000" flipV="1">
                <a:off x="2857664" y="2152080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2698045" y="2406961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2696454" y="2154762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3854826" y="2405863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3853235" y="2153664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/>
              <p:nvPr/>
            </p:nvCxnSpPr>
            <p:spPr>
              <a:xfrm rot="5400000" flipH="1" flipV="1">
                <a:off x="2825142" y="3429298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 rot="16200000" flipV="1">
                <a:off x="2570561" y="3428098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2698049" y="215476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2698049" y="2408056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2698049" y="4450332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>
                <a:off x="2698049" y="470362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/>
              <p:nvPr/>
            </p:nvCxnSpPr>
            <p:spPr>
              <a:xfrm rot="5400000" flipH="1" flipV="1">
                <a:off x="3977149" y="3428603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>
              <a:xfrm rot="16200000" flipV="1">
                <a:off x="3722568" y="3427403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/>
              <p:cNvCxnSpPr/>
              <p:nvPr/>
            </p:nvCxnSpPr>
            <p:spPr>
              <a:xfrm rot="5400000" flipH="1" flipV="1">
                <a:off x="1669960" y="3430397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 rot="16200000" flipV="1">
                <a:off x="1415379" y="3429197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479"/>
            <p:cNvGrpSpPr/>
            <p:nvPr/>
          </p:nvGrpSpPr>
          <p:grpSpPr>
            <a:xfrm>
              <a:off x="4101778" y="2624937"/>
              <a:ext cx="4603621" cy="2690098"/>
              <a:chOff x="1425072" y="2564989"/>
              <a:chExt cx="3118777" cy="1728010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 rot="5400000">
                <a:off x="1672047" y="285219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/>
              <p:nvPr/>
            </p:nvCxnSpPr>
            <p:spPr>
              <a:xfrm rot="10800000">
                <a:off x="2120459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 rot="10800000">
                <a:off x="2120458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 rot="5400000">
                <a:off x="3724052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 rot="10800000">
                <a:off x="3274051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 rot="10800000">
                <a:off x="3274050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 rot="5400000">
                <a:off x="3724053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 rot="5400000">
                <a:off x="1668868" y="400420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1428251" y="271634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425072" y="418597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7" name="Rectangle 646"/>
              <p:cNvSpPr/>
              <p:nvPr/>
            </p:nvSpPr>
            <p:spPr>
              <a:xfrm rot="10800000">
                <a:off x="4489849" y="272600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29" name="Rectangle 728"/>
              <p:cNvSpPr/>
              <p:nvPr/>
            </p:nvSpPr>
            <p:spPr>
              <a:xfrm rot="10800000">
                <a:off x="4488260" y="419385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cxnSp>
            <p:nvCxnSpPr>
              <p:cNvPr id="498" name="Straight Connector 497"/>
              <p:cNvCxnSpPr/>
              <p:nvPr/>
            </p:nvCxnSpPr>
            <p:spPr>
              <a:xfrm rot="10800000">
                <a:off x="1482250" y="2755248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4012849" y="2737926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4011258" y="4205777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 rot="10800000">
                <a:off x="1479069" y="4224885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rot="5400000" flipH="1" flipV="1">
                <a:off x="3849656" y="3145168"/>
                <a:ext cx="163592" cy="15961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3851644" y="3558972"/>
                <a:ext cx="161206" cy="1573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 flipV="1">
                <a:off x="1959246" y="3554498"/>
                <a:ext cx="161209" cy="16071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1957658" y="3139199"/>
                <a:ext cx="162797" cy="16022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2698049" y="3302995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>
              <a:xfrm>
                <a:off x="2698049" y="3556287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484"/>
            <p:cNvGrpSpPr/>
            <p:nvPr/>
          </p:nvGrpSpPr>
          <p:grpSpPr>
            <a:xfrm>
              <a:off x="7678939" y="2626190"/>
              <a:ext cx="944403" cy="2685613"/>
              <a:chOff x="7673515" y="2566082"/>
              <a:chExt cx="639797" cy="1725129"/>
            </a:xfrm>
          </p:grpSpPr>
          <p:cxnSp>
            <p:nvCxnSpPr>
              <p:cNvPr id="1461" name="Straight Connector 1460"/>
              <p:cNvCxnSpPr/>
              <p:nvPr/>
            </p:nvCxnSpPr>
            <p:spPr>
              <a:xfrm rot="5400000">
                <a:off x="7801103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/>
              <p:cNvCxnSpPr/>
              <p:nvPr/>
            </p:nvCxnSpPr>
            <p:spPr>
              <a:xfrm rot="5400000">
                <a:off x="7801104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/>
              <p:cNvCxnSpPr/>
              <p:nvPr/>
            </p:nvCxnSpPr>
            <p:spPr>
              <a:xfrm>
                <a:off x="8088311" y="2766499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>
                <a:off x="8086720" y="4234350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/>
              <p:cNvCxnSpPr/>
              <p:nvPr/>
            </p:nvCxnSpPr>
            <p:spPr>
              <a:xfrm rot="10800000" flipV="1">
                <a:off x="7673515" y="3142084"/>
                <a:ext cx="414798" cy="4122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/>
              <p:cNvCxnSpPr/>
              <p:nvPr/>
            </p:nvCxnSpPr>
            <p:spPr>
              <a:xfrm>
                <a:off x="7673515" y="3306771"/>
                <a:ext cx="414796" cy="4095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490" name="Object 1489"/>
            <p:cNvGraphicFramePr>
              <a:graphicFrameLocks noChangeAspect="1"/>
            </p:cNvGraphicFramePr>
            <p:nvPr/>
          </p:nvGraphicFramePr>
          <p:xfrm>
            <a:off x="8108129" y="3637136"/>
            <a:ext cx="243704" cy="276792"/>
          </p:xfrm>
          <a:graphic>
            <a:graphicData uri="http://schemas.openxmlformats.org/presentationml/2006/ole">
              <p:oleObj spid="_x0000_s1026" name="Equation" r:id="rId10" imgW="165100" imgH="177800" progId="Equation.3">
                <p:embed/>
              </p:oleObj>
            </a:graphicData>
          </a:graphic>
        </p:graphicFrame>
        <p:graphicFrame>
          <p:nvGraphicFramePr>
            <p:cNvPr id="1491" name="Object 1490"/>
            <p:cNvGraphicFramePr>
              <a:graphicFrameLocks noChangeAspect="1"/>
            </p:cNvGraphicFramePr>
            <p:nvPr/>
          </p:nvGraphicFramePr>
          <p:xfrm>
            <a:off x="7539222" y="3335154"/>
            <a:ext cx="280974" cy="356383"/>
          </p:xfrm>
          <a:graphic>
            <a:graphicData uri="http://schemas.openxmlformats.org/presentationml/2006/ole">
              <p:oleObj spid="_x0000_s1027" name="Equation" r:id="rId11" imgW="190440" imgH="228600" progId="Equation.3">
                <p:embed/>
              </p:oleObj>
            </a:graphicData>
          </a:graphic>
        </p:graphicFrame>
        <p:graphicFrame>
          <p:nvGraphicFramePr>
            <p:cNvPr id="1493" name="Object 1492"/>
            <p:cNvGraphicFramePr>
              <a:graphicFrameLocks noChangeAspect="1"/>
            </p:cNvGraphicFramePr>
            <p:nvPr/>
          </p:nvGraphicFramePr>
          <p:xfrm>
            <a:off x="4640624" y="2691779"/>
            <a:ext cx="112479" cy="197709"/>
          </p:xfrm>
          <a:graphic>
            <a:graphicData uri="http://schemas.openxmlformats.org/presentationml/2006/ole">
              <p:oleObj spid="_x0000_s1028" name="Equation" r:id="rId12" imgW="76200" imgH="127000" progId="Equation.3">
                <p:embed/>
              </p:oleObj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4640624" y="5226701"/>
            <a:ext cx="112479" cy="197709"/>
          </p:xfrm>
          <a:graphic>
            <a:graphicData uri="http://schemas.openxmlformats.org/presentationml/2006/ole">
              <p:oleObj spid="_x0000_s1029" name="Equation" r:id="rId13" imgW="76200" imgH="127000" progId="Equation.3">
                <p:embed/>
              </p:oleObj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5015750" y="3454144"/>
            <a:ext cx="112479" cy="197709"/>
          </p:xfrm>
          <a:graphic>
            <a:graphicData uri="http://schemas.openxmlformats.org/presentationml/2006/ole">
              <p:oleObj spid="_x0000_s1030" name="Equation" r:id="rId14" imgW="76200" imgH="127000" progId="Equation.3">
                <p:embed/>
              </p:oleObj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5018104" y="4288117"/>
            <a:ext cx="112479" cy="197709"/>
          </p:xfrm>
          <a:graphic>
            <a:graphicData uri="http://schemas.openxmlformats.org/presentationml/2006/ole">
              <p:oleObj spid="_x0000_s1031" name="Equation" r:id="rId15" imgW="76200" imgH="127000" progId="Equation.3">
                <p:embed/>
              </p:oleObj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6343898" y="3534558"/>
            <a:ext cx="112479" cy="197709"/>
          </p:xfrm>
          <a:graphic>
            <a:graphicData uri="http://schemas.openxmlformats.org/presentationml/2006/ole">
              <p:oleObj spid="_x0000_s1032" name="Equation" r:id="rId16" imgW="76200" imgH="127000" progId="Equation.3">
                <p:embed/>
              </p:oleObj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6343898" y="4215286"/>
            <a:ext cx="112479" cy="197709"/>
          </p:xfrm>
          <a:graphic>
            <a:graphicData uri="http://schemas.openxmlformats.org/presentationml/2006/ole">
              <p:oleObj spid="_x0000_s1033" name="Equation" r:id="rId17" imgW="76200" imgH="127000" progId="Equation.3">
                <p:embed/>
              </p:oleObj>
            </a:graphicData>
          </a:graphic>
        </p:graphicFrame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7557307" y="4240667"/>
            <a:ext cx="243704" cy="276792"/>
          </p:xfrm>
          <a:graphic>
            <a:graphicData uri="http://schemas.openxmlformats.org/presentationml/2006/ole">
              <p:oleObj spid="_x0000_s1034" name="Equation" r:id="rId18" imgW="165100" imgH="177800" progId="Equation.3">
                <p:embed/>
              </p:oleObj>
            </a:graphicData>
          </a:graphic>
        </p:graphicFrame>
        <p:graphicFrame>
          <p:nvGraphicFramePr>
            <p:cNvPr id="23574" name="Object 22"/>
            <p:cNvGraphicFramePr>
              <a:graphicFrameLocks noChangeAspect="1"/>
            </p:cNvGraphicFramePr>
            <p:nvPr/>
          </p:nvGraphicFramePr>
          <p:xfrm>
            <a:off x="7986277" y="2596879"/>
            <a:ext cx="243704" cy="276792"/>
          </p:xfrm>
          <a:graphic>
            <a:graphicData uri="http://schemas.openxmlformats.org/presentationml/2006/ole">
              <p:oleObj spid="_x0000_s1035" name="Equation" r:id="rId19" imgW="165100" imgH="177800" progId="Equation.3">
                <p:embed/>
              </p:oleObj>
            </a:graphicData>
          </a:graphic>
        </p:graphicFrame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7986277" y="4901965"/>
            <a:ext cx="243704" cy="276792"/>
          </p:xfrm>
          <a:graphic>
            <a:graphicData uri="http://schemas.openxmlformats.org/presentationml/2006/ole">
              <p:oleObj spid="_x0000_s1036" name="Equation" r:id="rId20" imgW="165100" imgH="177800" progId="Equation.3">
                <p:embed/>
              </p:oleObj>
            </a:graphicData>
          </a:graphic>
        </p:graphicFrame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8108129" y="3978036"/>
            <a:ext cx="243704" cy="276792"/>
          </p:xfrm>
          <a:graphic>
            <a:graphicData uri="http://schemas.openxmlformats.org/presentationml/2006/ole">
              <p:oleObj spid="_x0000_s1037" name="Equation" r:id="rId21" imgW="165100" imgH="177800" progId="Equation.3">
                <p:embed/>
              </p:oleObj>
            </a:graphicData>
          </a:graphic>
        </p:graphicFrame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8348702" y="2925583"/>
            <a:ext cx="243704" cy="276792"/>
          </p:xfrm>
          <a:graphic>
            <a:graphicData uri="http://schemas.openxmlformats.org/presentationml/2006/ole">
              <p:oleObj spid="_x0000_s1038" name="Equation" r:id="rId22" imgW="165100" imgH="177800" progId="Equation.3">
                <p:embed/>
              </p:oleObj>
            </a:graphicData>
          </a:graphic>
        </p:graphicFrame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8348702" y="5207363"/>
            <a:ext cx="243704" cy="276792"/>
          </p:xfrm>
          <a:graphic>
            <a:graphicData uri="http://schemas.openxmlformats.org/presentationml/2006/ole">
              <p:oleObj spid="_x0000_s1039" name="Equation" r:id="rId23" imgW="165100" imgH="177800" progId="Equation.3">
                <p:embed/>
              </p:oleObj>
            </a:graphicData>
          </a:graphic>
        </p:graphicFrame>
        <p:graphicFrame>
          <p:nvGraphicFramePr>
            <p:cNvPr id="334" name="Object 333"/>
            <p:cNvGraphicFramePr>
              <a:graphicFrameLocks noChangeAspect="1"/>
            </p:cNvGraphicFramePr>
            <p:nvPr/>
          </p:nvGraphicFramePr>
          <p:xfrm>
            <a:off x="3779912" y="2659792"/>
            <a:ext cx="215696" cy="409168"/>
          </p:xfrm>
          <a:graphic>
            <a:graphicData uri="http://schemas.openxmlformats.org/presentationml/2006/ole">
              <p:oleObj spid="_x0000_s1046" name="Equation" r:id="rId24" imgW="126720" imgH="228600" progId="Equation.3">
                <p:embed/>
              </p:oleObj>
            </a:graphicData>
          </a:graphic>
        </p:graphicFrame>
        <p:graphicFrame>
          <p:nvGraphicFramePr>
            <p:cNvPr id="1047" name="Object 16"/>
            <p:cNvGraphicFramePr>
              <a:graphicFrameLocks noChangeAspect="1"/>
            </p:cNvGraphicFramePr>
            <p:nvPr/>
          </p:nvGraphicFramePr>
          <p:xfrm>
            <a:off x="3790950" y="4975225"/>
            <a:ext cx="193675" cy="387350"/>
          </p:xfrm>
          <a:graphic>
            <a:graphicData uri="http://schemas.openxmlformats.org/presentationml/2006/ole">
              <p:oleObj spid="_x0000_s1047" name="Equation" r:id="rId25" imgW="114120" imgH="215640" progId="Equation.3">
                <p:embed/>
              </p:oleObj>
            </a:graphicData>
          </a:graphic>
        </p:graphicFrame>
        <p:graphicFrame>
          <p:nvGraphicFramePr>
            <p:cNvPr id="335" name="Object 334"/>
            <p:cNvGraphicFramePr>
              <a:graphicFrameLocks noChangeAspect="1"/>
            </p:cNvGraphicFramePr>
            <p:nvPr/>
          </p:nvGraphicFramePr>
          <p:xfrm>
            <a:off x="8748464" y="2636912"/>
            <a:ext cx="280987" cy="409575"/>
          </p:xfrm>
          <a:graphic>
            <a:graphicData uri="http://schemas.openxmlformats.org/presentationml/2006/ole">
              <p:oleObj spid="_x0000_s1048" name="Equation" r:id="rId26" imgW="164880" imgH="228600" progId="Equation.3">
                <p:embed/>
              </p:oleObj>
            </a:graphicData>
          </a:graphic>
        </p:graphicFrame>
        <p:graphicFrame>
          <p:nvGraphicFramePr>
            <p:cNvPr id="336" name="Object 335"/>
            <p:cNvGraphicFramePr>
              <a:graphicFrameLocks noChangeAspect="1"/>
            </p:cNvGraphicFramePr>
            <p:nvPr/>
          </p:nvGraphicFramePr>
          <p:xfrm>
            <a:off x="8759825" y="4953000"/>
            <a:ext cx="258763" cy="387350"/>
          </p:xfrm>
          <a:graphic>
            <a:graphicData uri="http://schemas.openxmlformats.org/presentationml/2006/ole">
              <p:oleObj spid="_x0000_s1049" name="Equation" r:id="rId27" imgW="15228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/>
          <p:cNvCxnSpPr/>
          <p:nvPr/>
        </p:nvCxnSpPr>
        <p:spPr>
          <a:xfrm rot="5400000">
            <a:off x="205898" y="192655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724386" y="160114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0800000">
            <a:off x="724385" y="1418345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873" y="195376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37873" y="171772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85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967696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91089" y="178431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Rectangle 215"/>
          <p:cNvSpPr/>
          <p:nvPr/>
        </p:nvSpPr>
        <p:spPr>
          <a:xfrm>
            <a:off x="205599" y="2058433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7" name="Rectangle 216"/>
          <p:cNvSpPr/>
          <p:nvPr/>
        </p:nvSpPr>
        <p:spPr>
          <a:xfrm rot="5400000">
            <a:off x="764635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8" name="Rectangle 217"/>
          <p:cNvSpPr/>
          <p:nvPr/>
        </p:nvSpPr>
        <p:spPr>
          <a:xfrm rot="5400000">
            <a:off x="1002142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9" name="Rectangle 218"/>
          <p:cNvSpPr/>
          <p:nvPr/>
        </p:nvSpPr>
        <p:spPr>
          <a:xfrm>
            <a:off x="1026631" y="176472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Rectangle 185"/>
          <p:cNvSpPr/>
          <p:nvPr/>
        </p:nvSpPr>
        <p:spPr>
          <a:xfrm>
            <a:off x="205599" y="1980089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7" name="Rectangle 186"/>
          <p:cNvSpPr/>
          <p:nvPr/>
        </p:nvSpPr>
        <p:spPr>
          <a:xfrm>
            <a:off x="205599" y="174968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8" name="Rectangle 187"/>
          <p:cNvSpPr/>
          <p:nvPr/>
        </p:nvSpPr>
        <p:spPr>
          <a:xfrm rot="5400000">
            <a:off x="845393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9" name="Rectangle 188"/>
          <p:cNvSpPr/>
          <p:nvPr/>
        </p:nvSpPr>
        <p:spPr>
          <a:xfrm rot="5400000">
            <a:off x="1082900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0" name="Rectangle 189"/>
          <p:cNvSpPr/>
          <p:nvPr/>
        </p:nvSpPr>
        <p:spPr>
          <a:xfrm>
            <a:off x="770900" y="1946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190"/>
          <p:cNvSpPr/>
          <p:nvPr/>
        </p:nvSpPr>
        <p:spPr>
          <a:xfrm>
            <a:off x="879257" y="176472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/>
          <p:cNvSpPr/>
          <p:nvPr/>
        </p:nvSpPr>
        <p:spPr>
          <a:xfrm>
            <a:off x="1067010" y="18678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3" name="Rectangle 192"/>
          <p:cNvSpPr/>
          <p:nvPr/>
        </p:nvSpPr>
        <p:spPr>
          <a:xfrm>
            <a:off x="960015" y="205198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 rot="10800000">
            <a:off x="245974" y="208665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245976" y="206592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45976" y="200946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245976" y="198873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245977" y="183551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45977" y="177905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245978" y="175832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601714" y="14275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714482" y="133613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681284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794052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839221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>
            <a:off x="951990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918792" y="142754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1031559" y="133614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3033" y="195488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467" y="197561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37120" y="159112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807154" y="168252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884493" y="159111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954528" y="168252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1107388" y="189727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1107389" y="187654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796510" y="226357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909279" y="217217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03842" y="1601648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 flipV="1">
            <a:off x="413034" y="141790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94332" y="192655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05599" y="182802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6" name="Straight Connector 175"/>
          <p:cNvCxnSpPr/>
          <p:nvPr/>
        </p:nvCxnSpPr>
        <p:spPr>
          <a:xfrm rot="10800000">
            <a:off x="245976" y="185624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3837830" y="192735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35108" y="1717727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35108" y="195376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222"/>
          <p:cNvSpPr/>
          <p:nvPr/>
        </p:nvSpPr>
        <p:spPr>
          <a:xfrm rot="10800000">
            <a:off x="4214400" y="175669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4" name="Rectangle 223"/>
          <p:cNvSpPr/>
          <p:nvPr/>
        </p:nvSpPr>
        <p:spPr>
          <a:xfrm rot="10800000">
            <a:off x="4214400" y="198710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0" name="Rectangle 199"/>
          <p:cNvSpPr/>
          <p:nvPr/>
        </p:nvSpPr>
        <p:spPr>
          <a:xfrm rot="10800000">
            <a:off x="4214400" y="206544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0" name="Straight Connector 69"/>
          <p:cNvCxnSpPr/>
          <p:nvPr/>
        </p:nvCxnSpPr>
        <p:spPr>
          <a:xfrm>
            <a:off x="3857722" y="176648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46156" y="178721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46155" y="186440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57721" y="199690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46154" y="201762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57720" y="207409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46153" y="209482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739560" y="1602800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738371" y="141985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3648209" y="192734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10800000">
            <a:off x="4214399" y="183503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3857722" y="184368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1066122" y="192734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1255743" y="192735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0800000">
            <a:off x="1585799" y="1602300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0800000">
            <a:off x="1585798" y="141949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53689" y="178431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5799" y="105504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829109" y="105504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0" name="Rectangle 219"/>
          <p:cNvSpPr/>
          <p:nvPr/>
        </p:nvSpPr>
        <p:spPr>
          <a:xfrm>
            <a:off x="1889232" y="176472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Rectangle 220"/>
          <p:cNvSpPr/>
          <p:nvPr/>
        </p:nvSpPr>
        <p:spPr>
          <a:xfrm rot="5400000">
            <a:off x="1626049" y="1217657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2" name="Rectangle 221"/>
          <p:cNvSpPr/>
          <p:nvPr/>
        </p:nvSpPr>
        <p:spPr>
          <a:xfrm rot="5400000">
            <a:off x="1863556" y="1217657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4" name="Rectangle 193"/>
          <p:cNvSpPr/>
          <p:nvPr/>
        </p:nvSpPr>
        <p:spPr>
          <a:xfrm>
            <a:off x="1633500" y="1946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/>
          <p:cNvSpPr/>
          <p:nvPr/>
        </p:nvSpPr>
        <p:spPr>
          <a:xfrm>
            <a:off x="1741858" y="176472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/>
          <p:cNvSpPr/>
          <p:nvPr/>
        </p:nvSpPr>
        <p:spPr>
          <a:xfrm>
            <a:off x="1929610" y="18678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7" name="Rectangle 196"/>
          <p:cNvSpPr/>
          <p:nvPr/>
        </p:nvSpPr>
        <p:spPr>
          <a:xfrm>
            <a:off x="1822615" y="205198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/>
          <p:cNvSpPr/>
          <p:nvPr/>
        </p:nvSpPr>
        <p:spPr>
          <a:xfrm rot="5400000">
            <a:off x="1706806" y="1217657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9" name="Rectangle 198"/>
          <p:cNvSpPr/>
          <p:nvPr/>
        </p:nvSpPr>
        <p:spPr>
          <a:xfrm rot="5400000">
            <a:off x="1944313" y="1217657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2" name="Straight Connector 51"/>
          <p:cNvCxnSpPr/>
          <p:nvPr/>
        </p:nvCxnSpPr>
        <p:spPr>
          <a:xfrm>
            <a:off x="1275633" y="195488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64066" y="197561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599722" y="159112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669756" y="168252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1747095" y="159112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1817129" y="168252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969989" y="189727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969989" y="187654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1659111" y="226357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1771881" y="2172177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>
            <a:off x="1463128" y="142984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1575896" y="133844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1542697" y="142984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1655465" y="133844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1700635" y="142984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>
            <a:off x="1813403" y="133844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1780205" y="142984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1892973" y="1338448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465252" y="1602444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1274444" y="1418703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155089" y="1603596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153899" y="1420649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155092" y="142065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155092" y="160439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1927020" y="192504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2116641" y="1925043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2446697" y="159999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>
            <a:off x="2446696" y="141719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514587" y="1782005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3" name="Rectangle 262"/>
          <p:cNvSpPr/>
          <p:nvPr/>
        </p:nvSpPr>
        <p:spPr>
          <a:xfrm>
            <a:off x="2446697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/>
          <p:cNvSpPr/>
          <p:nvPr/>
        </p:nvSpPr>
        <p:spPr>
          <a:xfrm>
            <a:off x="2690007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8" name="Rectangle 267"/>
          <p:cNvSpPr/>
          <p:nvPr/>
        </p:nvSpPr>
        <p:spPr>
          <a:xfrm>
            <a:off x="2750129" y="1762418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9" name="Rectangle 268"/>
          <p:cNvSpPr/>
          <p:nvPr/>
        </p:nvSpPr>
        <p:spPr>
          <a:xfrm rot="5400000">
            <a:off x="2486946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0" name="Rectangle 269"/>
          <p:cNvSpPr/>
          <p:nvPr/>
        </p:nvSpPr>
        <p:spPr>
          <a:xfrm rot="5400000">
            <a:off x="2724453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4" name="Rectangle 273"/>
          <p:cNvSpPr/>
          <p:nvPr/>
        </p:nvSpPr>
        <p:spPr>
          <a:xfrm>
            <a:off x="2494398" y="19439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2602756" y="176241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2790508" y="186559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7" name="Rectangle 276"/>
          <p:cNvSpPr/>
          <p:nvPr/>
        </p:nvSpPr>
        <p:spPr>
          <a:xfrm>
            <a:off x="2683513" y="204968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8" name="Rectangle 277"/>
          <p:cNvSpPr/>
          <p:nvPr/>
        </p:nvSpPr>
        <p:spPr>
          <a:xfrm rot="5400000">
            <a:off x="2567704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9" name="Rectangle 278"/>
          <p:cNvSpPr/>
          <p:nvPr/>
        </p:nvSpPr>
        <p:spPr>
          <a:xfrm rot="5400000">
            <a:off x="2805211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87" name="Straight Connector 286"/>
          <p:cNvCxnSpPr/>
          <p:nvPr/>
        </p:nvCxnSpPr>
        <p:spPr>
          <a:xfrm>
            <a:off x="2136531" y="195257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324964" y="197330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5400000">
            <a:off x="2460619" y="1588815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2530654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2607993" y="15888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>
            <a:off x="2678027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0800000">
            <a:off x="2830886" y="189496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0800000">
            <a:off x="2830887" y="187423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>
            <a:off x="2520009" y="226127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6200000">
            <a:off x="2632778" y="216987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>
            <a:off x="2324026" y="14275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6200000">
            <a:off x="2436793" y="133613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6200000">
            <a:off x="2403595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16200000">
            <a:off x="2516363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>
            <a:off x="2561532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>
            <a:off x="2674301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>
            <a:off x="2641103" y="142754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>
            <a:off x="2753871" y="133614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2326149" y="1600137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10800000" flipV="1">
            <a:off x="2135342" y="141639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2015987" y="1601290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2014797" y="141834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015990" y="141834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2015990" y="160208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2788072" y="192504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2977693" y="1925043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0800000">
            <a:off x="3307748" y="159999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0800000">
            <a:off x="3307748" y="141719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3375639" y="1782005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" name="Rectangle 357"/>
          <p:cNvSpPr/>
          <p:nvPr/>
        </p:nvSpPr>
        <p:spPr>
          <a:xfrm>
            <a:off x="3307748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9" name="Rectangle 358"/>
          <p:cNvSpPr/>
          <p:nvPr/>
        </p:nvSpPr>
        <p:spPr>
          <a:xfrm>
            <a:off x="3551059" y="10527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3" name="Rectangle 362"/>
          <p:cNvSpPr/>
          <p:nvPr/>
        </p:nvSpPr>
        <p:spPr>
          <a:xfrm>
            <a:off x="3611181" y="1762418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4" name="Rectangle 363"/>
          <p:cNvSpPr/>
          <p:nvPr/>
        </p:nvSpPr>
        <p:spPr>
          <a:xfrm rot="5400000">
            <a:off x="3347998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5" name="Rectangle 364"/>
          <p:cNvSpPr/>
          <p:nvPr/>
        </p:nvSpPr>
        <p:spPr>
          <a:xfrm rot="5400000">
            <a:off x="3585505" y="1215350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9" name="Rectangle 368"/>
          <p:cNvSpPr/>
          <p:nvPr/>
        </p:nvSpPr>
        <p:spPr>
          <a:xfrm>
            <a:off x="3355450" y="19439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0" name="Rectangle 369"/>
          <p:cNvSpPr/>
          <p:nvPr/>
        </p:nvSpPr>
        <p:spPr>
          <a:xfrm>
            <a:off x="3463807" y="176241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1" name="Rectangle 370"/>
          <p:cNvSpPr/>
          <p:nvPr/>
        </p:nvSpPr>
        <p:spPr>
          <a:xfrm>
            <a:off x="3651560" y="186559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2" name="Rectangle 371"/>
          <p:cNvSpPr/>
          <p:nvPr/>
        </p:nvSpPr>
        <p:spPr>
          <a:xfrm>
            <a:off x="3544565" y="204968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3" name="Rectangle 372"/>
          <p:cNvSpPr/>
          <p:nvPr/>
        </p:nvSpPr>
        <p:spPr>
          <a:xfrm rot="5400000">
            <a:off x="3428756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4" name="Rectangle 373"/>
          <p:cNvSpPr/>
          <p:nvPr/>
        </p:nvSpPr>
        <p:spPr>
          <a:xfrm rot="5400000">
            <a:off x="3666262" y="1215350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82" name="Straight Connector 381"/>
          <p:cNvCxnSpPr/>
          <p:nvPr/>
        </p:nvCxnSpPr>
        <p:spPr>
          <a:xfrm>
            <a:off x="2997582" y="195257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3186016" y="197330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>
            <a:off x="3321671" y="1588815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3391706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3469045" y="15888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rot="5400000">
            <a:off x="3539079" y="168021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10800000">
            <a:off x="3691938" y="189496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0800000">
            <a:off x="3691939" y="187423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rot="16200000">
            <a:off x="3381061" y="226127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16200000">
            <a:off x="3493830" y="216987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6200000">
            <a:off x="3185077" y="14275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16200000">
            <a:off x="3297846" y="133613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16200000">
            <a:off x="3264647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>
            <a:off x="3377415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6200000">
            <a:off x="3422584" y="142754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6200000">
            <a:off x="3535352" y="13361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6200000">
            <a:off x="3502155" y="142754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3614923" y="1336142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3187201" y="1600137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0800000" flipV="1">
            <a:off x="2996394" y="141639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877038" y="1601290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2875848" y="141834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2877041" y="141834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2877041" y="1602084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719555" y="475409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>
            <a:off x="719555" y="493704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64054" y="5118403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720743" y="5118403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230"/>
          <p:cNvSpPr/>
          <p:nvPr/>
        </p:nvSpPr>
        <p:spPr>
          <a:xfrm rot="16200000">
            <a:off x="1072028" y="5098213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2" name="Rectangle 231"/>
          <p:cNvSpPr/>
          <p:nvPr/>
        </p:nvSpPr>
        <p:spPr>
          <a:xfrm rot="16200000">
            <a:off x="834520" y="5098213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2" name="Rectangle 211"/>
          <p:cNvSpPr/>
          <p:nvPr/>
        </p:nvSpPr>
        <p:spPr>
          <a:xfrm rot="16200000">
            <a:off x="991271" y="5098213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3" name="Rectangle 212"/>
          <p:cNvSpPr/>
          <p:nvPr/>
        </p:nvSpPr>
        <p:spPr>
          <a:xfrm rot="16200000">
            <a:off x="753763" y="5098213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928100" y="49252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998134" y="501661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848531" y="492521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918565" y="501661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690591" y="492521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760626" y="501661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611022" y="492521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681057" y="5016613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7821" y="4638166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412670" y="4633697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3735068" y="4637030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3733537" y="4636577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0800000">
            <a:off x="1582156" y="4752797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0800000">
            <a:off x="1582155" y="4935745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25466" y="511840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582156" y="511840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Rectangle 228"/>
          <p:cNvSpPr/>
          <p:nvPr/>
        </p:nvSpPr>
        <p:spPr>
          <a:xfrm rot="16200000">
            <a:off x="1933441" y="5098214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0" name="Rectangle 229"/>
          <p:cNvSpPr/>
          <p:nvPr/>
        </p:nvSpPr>
        <p:spPr>
          <a:xfrm rot="16200000">
            <a:off x="1695933" y="5098214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0" name="Rectangle 209"/>
          <p:cNvSpPr/>
          <p:nvPr/>
        </p:nvSpPr>
        <p:spPr>
          <a:xfrm rot="16200000">
            <a:off x="1852683" y="5098214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1" name="Rectangle 210"/>
          <p:cNvSpPr/>
          <p:nvPr/>
        </p:nvSpPr>
        <p:spPr>
          <a:xfrm rot="16200000">
            <a:off x="1615177" y="5098214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1789512" y="492521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1859547" y="5016617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1709944" y="49252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1779978" y="501661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1552005" y="492521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22040" y="501661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472436" y="492521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1542470" y="501661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1151788" y="4637824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1150257" y="4637372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460423" y="4637370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1275270" y="4632902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151448" y="475070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51448" y="493444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2443054" y="475049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10800000">
            <a:off x="2443053" y="493343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2686364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7" name="Rectangle 266"/>
          <p:cNvSpPr/>
          <p:nvPr/>
        </p:nvSpPr>
        <p:spPr>
          <a:xfrm>
            <a:off x="2443054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 rot="16200000">
            <a:off x="2794338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3" name="Rectangle 272"/>
          <p:cNvSpPr/>
          <p:nvPr/>
        </p:nvSpPr>
        <p:spPr>
          <a:xfrm rot="16200000">
            <a:off x="2556831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4" name="Rectangle 283"/>
          <p:cNvSpPr/>
          <p:nvPr/>
        </p:nvSpPr>
        <p:spPr>
          <a:xfrm rot="16200000">
            <a:off x="2713581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5" name="Rectangle 284"/>
          <p:cNvSpPr/>
          <p:nvPr/>
        </p:nvSpPr>
        <p:spPr>
          <a:xfrm rot="16200000">
            <a:off x="2476075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15" name="Straight Connector 314"/>
          <p:cNvCxnSpPr/>
          <p:nvPr/>
        </p:nvCxnSpPr>
        <p:spPr>
          <a:xfrm rot="5400000">
            <a:off x="2650410" y="492291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>
            <a:off x="2720444" y="50143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2570842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2640876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2412902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2482937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2333334" y="492290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2403368" y="5014308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5400000" flipH="1" flipV="1">
            <a:off x="2012686" y="4635518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0800000" flipV="1">
            <a:off x="2011155" y="463506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2321321" y="4635065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16200000" flipH="1">
            <a:off x="2136168" y="463059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012346" y="474839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2012346" y="493213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0800000">
            <a:off x="3304105" y="475049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10800000">
            <a:off x="3304104" y="493343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3547416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2" name="Rectangle 361"/>
          <p:cNvSpPr/>
          <p:nvPr/>
        </p:nvSpPr>
        <p:spPr>
          <a:xfrm>
            <a:off x="3304106" y="5116098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7" name="Rectangle 366"/>
          <p:cNvSpPr/>
          <p:nvPr/>
        </p:nvSpPr>
        <p:spPr>
          <a:xfrm rot="16200000">
            <a:off x="3655390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8" name="Rectangle 367"/>
          <p:cNvSpPr/>
          <p:nvPr/>
        </p:nvSpPr>
        <p:spPr>
          <a:xfrm rot="16200000">
            <a:off x="3417883" y="5095908"/>
            <a:ext cx="39172" cy="403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9" name="Rectangle 378"/>
          <p:cNvSpPr/>
          <p:nvPr/>
        </p:nvSpPr>
        <p:spPr>
          <a:xfrm rot="16200000">
            <a:off x="3574633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80" name="Rectangle 379"/>
          <p:cNvSpPr/>
          <p:nvPr/>
        </p:nvSpPr>
        <p:spPr>
          <a:xfrm rot="16200000">
            <a:off x="3337126" y="5095908"/>
            <a:ext cx="39172" cy="40378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3511461" y="492291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>
            <a:off x="3581496" y="50143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rot="5400000">
            <a:off x="3431894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rot="5400000">
            <a:off x="3501928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>
            <a:off x="3273955" y="492290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5400000">
            <a:off x="3343989" y="501430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5400000">
            <a:off x="3194385" y="492290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>
            <a:off x="3264420" y="5014308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 flipH="1" flipV="1">
            <a:off x="2873738" y="4635518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0800000" flipV="1">
            <a:off x="2872207" y="463506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3182372" y="4635065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16200000" flipH="1">
            <a:off x="2997220" y="463059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73398" y="474839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873398" y="493213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203521" y="276223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1089" y="2619193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35496" y="278944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496" y="2553405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" name="Rectangle 224"/>
          <p:cNvSpPr/>
          <p:nvPr/>
        </p:nvSpPr>
        <p:spPr>
          <a:xfrm>
            <a:off x="1026631" y="2599607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3" name="Rectangle 232"/>
          <p:cNvSpPr/>
          <p:nvPr/>
        </p:nvSpPr>
        <p:spPr>
          <a:xfrm>
            <a:off x="203221" y="2663700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1" name="Rectangle 200"/>
          <p:cNvSpPr/>
          <p:nvPr/>
        </p:nvSpPr>
        <p:spPr>
          <a:xfrm>
            <a:off x="770900" y="278112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Rectangle 201"/>
          <p:cNvSpPr/>
          <p:nvPr/>
        </p:nvSpPr>
        <p:spPr>
          <a:xfrm>
            <a:off x="879257" y="259960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02"/>
          <p:cNvSpPr/>
          <p:nvPr/>
        </p:nvSpPr>
        <p:spPr>
          <a:xfrm>
            <a:off x="1067010" y="270277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4" name="Rectangle 203"/>
          <p:cNvSpPr/>
          <p:nvPr/>
        </p:nvSpPr>
        <p:spPr>
          <a:xfrm>
            <a:off x="960015" y="288686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Rectangle 213"/>
          <p:cNvSpPr/>
          <p:nvPr/>
        </p:nvSpPr>
        <p:spPr>
          <a:xfrm>
            <a:off x="203221" y="281576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5" name="Rectangle 214"/>
          <p:cNvSpPr/>
          <p:nvPr/>
        </p:nvSpPr>
        <p:spPr>
          <a:xfrm>
            <a:off x="203221" y="258535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7" name="Straight Connector 76"/>
          <p:cNvCxnSpPr/>
          <p:nvPr/>
        </p:nvCxnSpPr>
        <p:spPr>
          <a:xfrm>
            <a:off x="413033" y="278976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1467" y="281049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737122" y="242600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807156" y="25174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884495" y="24260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954530" y="25174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1107388" y="2732154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107389" y="27114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796511" y="309846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909280" y="300706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243598" y="290160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243598" y="284514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243599" y="282441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243599" y="269192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243600" y="267119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243600" y="261473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243600" y="2594002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411843" y="2252289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416311" y="2130299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392747" y="2345987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202388" y="2345134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723198" y="225437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>
            <a:off x="723197" y="243732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391955" y="276223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03221" y="2894110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9" name="Straight Connector 178"/>
          <p:cNvCxnSpPr/>
          <p:nvPr/>
        </p:nvCxnSpPr>
        <p:spPr>
          <a:xfrm rot="10800000">
            <a:off x="243597" y="292233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3837830" y="276093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33920" y="2552107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4233920" y="2788147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0800000">
            <a:off x="4213211" y="259107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8" name="Rectangle 227"/>
          <p:cNvSpPr/>
          <p:nvPr/>
        </p:nvSpPr>
        <p:spPr>
          <a:xfrm rot="10800000">
            <a:off x="4213211" y="282148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9" name="Rectangle 208"/>
          <p:cNvSpPr/>
          <p:nvPr/>
        </p:nvSpPr>
        <p:spPr>
          <a:xfrm rot="10800000">
            <a:off x="4213211" y="266941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97" name="Straight Connector 96"/>
          <p:cNvCxnSpPr/>
          <p:nvPr/>
        </p:nvCxnSpPr>
        <p:spPr>
          <a:xfrm>
            <a:off x="3856534" y="260086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44967" y="262159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56533" y="267806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044967" y="269878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56532" y="283127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044966" y="285200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044965" y="292920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3735991" y="2136861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735991" y="2256327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837438" y="2344686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3647079" y="2343833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3648209" y="276093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 rot="10800000">
            <a:off x="4213211" y="289982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56532" y="290847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3737522" y="2137314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37181" y="2439274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602650" y="2436029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01463" y="2134767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1066122" y="276223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1255743" y="276223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53690" y="2617898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25"/>
          <p:cNvSpPr/>
          <p:nvPr/>
        </p:nvSpPr>
        <p:spPr>
          <a:xfrm>
            <a:off x="1889232" y="259831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04"/>
          <p:cNvSpPr/>
          <p:nvPr/>
        </p:nvSpPr>
        <p:spPr>
          <a:xfrm>
            <a:off x="1633501" y="277982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05"/>
          <p:cNvSpPr/>
          <p:nvPr/>
        </p:nvSpPr>
        <p:spPr>
          <a:xfrm>
            <a:off x="1741859" y="259831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06"/>
          <p:cNvSpPr/>
          <p:nvPr/>
        </p:nvSpPr>
        <p:spPr>
          <a:xfrm>
            <a:off x="1929610" y="270148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8" name="Rectangle 207"/>
          <p:cNvSpPr/>
          <p:nvPr/>
        </p:nvSpPr>
        <p:spPr>
          <a:xfrm>
            <a:off x="1822616" y="288557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flipV="1">
            <a:off x="1465254" y="243732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275633" y="278847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64067" y="280920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1599724" y="242470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669758" y="25161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1747097" y="242470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817132" y="251611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1969989" y="273085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1969990" y="271013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>
            <a:off x="1659114" y="309716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>
            <a:off x="1771882" y="300576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1155432" y="2136519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1274447" y="2253586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 flipV="1">
            <a:off x="1153902" y="213606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155092" y="243847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53902" y="2255532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64067" y="2136065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278915" y="2131597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1256536" y="2345190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1066177" y="2344337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1585798" y="225437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0800000">
            <a:off x="1585798" y="243732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155092" y="225358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155092" y="243732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1927020" y="275992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>
            <a:off x="2116641" y="275992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514588" y="2615591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Rectangle 270"/>
          <p:cNvSpPr/>
          <p:nvPr/>
        </p:nvSpPr>
        <p:spPr>
          <a:xfrm>
            <a:off x="2750130" y="2596005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2494399" y="277752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2602757" y="259600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2790508" y="269917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3" name="Rectangle 282"/>
          <p:cNvSpPr/>
          <p:nvPr/>
        </p:nvSpPr>
        <p:spPr>
          <a:xfrm>
            <a:off x="2683514" y="288326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6" name="Straight Connector 285"/>
          <p:cNvCxnSpPr/>
          <p:nvPr/>
        </p:nvCxnSpPr>
        <p:spPr>
          <a:xfrm flipV="1">
            <a:off x="2326152" y="2435020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136531" y="278616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324965" y="280689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2460622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2530656" y="25138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>
            <a:off x="2607995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>
            <a:off x="2678030" y="251380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>
            <a:off x="2830887" y="272855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0800000">
            <a:off x="2830887" y="270782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6200000">
            <a:off x="2520012" y="309486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>
            <a:off x="2632780" y="300345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 flipH="1" flipV="1">
            <a:off x="2016330" y="2134213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0800000" flipV="1">
            <a:off x="2135345" y="2251280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10800000" flipV="1">
            <a:off x="2014800" y="2133760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2015990" y="2436173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2014800" y="2253226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324965" y="2133759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H="1">
            <a:off x="2139812" y="212929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 flipH="1" flipV="1">
            <a:off x="2117434" y="2342884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16200000" flipV="1">
            <a:off x="1927075" y="2342031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2446696" y="225207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2446695" y="2435020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2015990" y="225128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2015990" y="243502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>
            <a:off x="2788072" y="275992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5400000">
            <a:off x="2977693" y="275992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3375640" y="2615591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6" name="Rectangle 365"/>
          <p:cNvSpPr/>
          <p:nvPr/>
        </p:nvSpPr>
        <p:spPr>
          <a:xfrm>
            <a:off x="3611182" y="2596005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5" name="Rectangle 374"/>
          <p:cNvSpPr/>
          <p:nvPr/>
        </p:nvSpPr>
        <p:spPr>
          <a:xfrm>
            <a:off x="3355451" y="277752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6" name="Rectangle 375"/>
          <p:cNvSpPr/>
          <p:nvPr/>
        </p:nvSpPr>
        <p:spPr>
          <a:xfrm>
            <a:off x="3463808" y="259600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7" name="Rectangle 376"/>
          <p:cNvSpPr/>
          <p:nvPr/>
        </p:nvSpPr>
        <p:spPr>
          <a:xfrm>
            <a:off x="3651561" y="269917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8" name="Rectangle 377"/>
          <p:cNvSpPr/>
          <p:nvPr/>
        </p:nvSpPr>
        <p:spPr>
          <a:xfrm>
            <a:off x="3544565" y="288326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1" name="Straight Connector 380"/>
          <p:cNvCxnSpPr/>
          <p:nvPr/>
        </p:nvCxnSpPr>
        <p:spPr>
          <a:xfrm flipV="1">
            <a:off x="3187204" y="2435020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2997583" y="278616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3186016" y="280689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5400000">
            <a:off x="3321674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3391708" y="251380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3469047" y="2422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3539081" y="251380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10800000">
            <a:off x="3691939" y="272855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3691939" y="270782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6200000">
            <a:off x="3381064" y="309486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3493832" y="300345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 flipH="1" flipV="1">
            <a:off x="2877382" y="2134213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10800000" flipV="1">
            <a:off x="2996397" y="2251280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0800000" flipV="1">
            <a:off x="2875852" y="2133760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2877041" y="2436173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2875852" y="2253226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186016" y="2133759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16200000" flipH="1">
            <a:off x="3000865" y="212929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 flipH="1" flipV="1">
            <a:off x="2978486" y="2342884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6200000" flipV="1">
            <a:off x="2788127" y="2342031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3307748" y="2252073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3307747" y="2435020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877041" y="225128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877041" y="2435020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rot="5400000">
            <a:off x="203521" y="35940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791089" y="3451022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8" name="Rectangle 447"/>
          <p:cNvSpPr/>
          <p:nvPr/>
        </p:nvSpPr>
        <p:spPr>
          <a:xfrm>
            <a:off x="35496" y="3621273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35496" y="3385234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" name="Rectangle 449"/>
          <p:cNvSpPr/>
          <p:nvPr/>
        </p:nvSpPr>
        <p:spPr>
          <a:xfrm>
            <a:off x="1026631" y="3431436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1" name="Rectangle 450"/>
          <p:cNvSpPr/>
          <p:nvPr/>
        </p:nvSpPr>
        <p:spPr>
          <a:xfrm>
            <a:off x="203221" y="3495529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2" name="Rectangle 451"/>
          <p:cNvSpPr/>
          <p:nvPr/>
        </p:nvSpPr>
        <p:spPr>
          <a:xfrm>
            <a:off x="770900" y="361295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3" name="Rectangle 452"/>
          <p:cNvSpPr/>
          <p:nvPr/>
        </p:nvSpPr>
        <p:spPr>
          <a:xfrm>
            <a:off x="879257" y="343143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4" name="Rectangle 453"/>
          <p:cNvSpPr/>
          <p:nvPr/>
        </p:nvSpPr>
        <p:spPr>
          <a:xfrm>
            <a:off x="1067010" y="353460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5" name="Rectangle 454"/>
          <p:cNvSpPr/>
          <p:nvPr/>
        </p:nvSpPr>
        <p:spPr>
          <a:xfrm>
            <a:off x="960015" y="371869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6" name="Rectangle 455"/>
          <p:cNvSpPr/>
          <p:nvPr/>
        </p:nvSpPr>
        <p:spPr>
          <a:xfrm>
            <a:off x="203221" y="364759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7" name="Rectangle 456"/>
          <p:cNvSpPr/>
          <p:nvPr/>
        </p:nvSpPr>
        <p:spPr>
          <a:xfrm>
            <a:off x="203221" y="341718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58" name="Straight Connector 457"/>
          <p:cNvCxnSpPr/>
          <p:nvPr/>
        </p:nvCxnSpPr>
        <p:spPr>
          <a:xfrm>
            <a:off x="413033" y="362159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601467" y="3642326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rot="5400000">
            <a:off x="737122" y="32578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5400000">
            <a:off x="807156" y="33492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rot="5400000">
            <a:off x="884495" y="32578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5400000">
            <a:off x="954530" y="33492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rot="10800000">
            <a:off x="1107388" y="356398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rot="10800000">
            <a:off x="1107389" y="354325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rot="16200000">
            <a:off x="796511" y="3930291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rot="16200000">
            <a:off x="909280" y="383888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10800000">
            <a:off x="243598" y="373343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0800000">
            <a:off x="243598" y="367697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rot="10800000">
            <a:off x="243599" y="365624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rot="10800000">
            <a:off x="243599" y="352375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rot="10800000">
            <a:off x="243600" y="350302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rot="10800000">
            <a:off x="243600" y="344656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10800000">
            <a:off x="243600" y="34258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0800000" flipV="1">
            <a:off x="411843" y="3084118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16200000" flipH="1">
            <a:off x="416311" y="2962128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 flipH="1" flipV="1">
            <a:off x="392747" y="3177816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16200000" flipV="1">
            <a:off x="202388" y="3176963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723198" y="30862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723197" y="32691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391955" y="35940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203221" y="372593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83" name="Straight Connector 482"/>
          <p:cNvCxnSpPr/>
          <p:nvPr/>
        </p:nvCxnSpPr>
        <p:spPr>
          <a:xfrm rot="10800000">
            <a:off x="243597" y="3754162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5400000">
            <a:off x="3837830" y="3592765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4233920" y="3383936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6" name="Rectangle 485"/>
          <p:cNvSpPr/>
          <p:nvPr/>
        </p:nvSpPr>
        <p:spPr>
          <a:xfrm>
            <a:off x="4233920" y="3619975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 rot="10800000">
            <a:off x="4213211" y="3422902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 rot="10800000">
            <a:off x="4213211" y="365331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4213211" y="350124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0" name="Straight Connector 489"/>
          <p:cNvCxnSpPr/>
          <p:nvPr/>
        </p:nvCxnSpPr>
        <p:spPr>
          <a:xfrm>
            <a:off x="3856534" y="343269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4044967" y="345342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3856533" y="3509890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4044967" y="353061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3856532" y="366310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4044966" y="368383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044965" y="376102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10800000" flipV="1">
            <a:off x="3735991" y="2968691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3735991" y="3088156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 flipH="1" flipV="1">
            <a:off x="3837438" y="3176515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16200000" flipV="1">
            <a:off x="3647079" y="3175662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rot="5400000">
            <a:off x="3648209" y="359276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 rot="10800000">
            <a:off x="4213211" y="373165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03" name="Straight Connector 502"/>
          <p:cNvCxnSpPr/>
          <p:nvPr/>
        </p:nvCxnSpPr>
        <p:spPr>
          <a:xfrm>
            <a:off x="3856532" y="374030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 flipH="1" flipV="1">
            <a:off x="3737522" y="2969143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3737181" y="3271103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602650" y="3267858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601463" y="2966596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1066122" y="359406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rot="5400000">
            <a:off x="1255743" y="35940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1653690" y="3449727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1" name="Rectangle 510"/>
          <p:cNvSpPr/>
          <p:nvPr/>
        </p:nvSpPr>
        <p:spPr>
          <a:xfrm>
            <a:off x="1889232" y="343014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" name="Rectangle 511"/>
          <p:cNvSpPr/>
          <p:nvPr/>
        </p:nvSpPr>
        <p:spPr>
          <a:xfrm>
            <a:off x="1633501" y="361165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" name="Rectangle 512"/>
          <p:cNvSpPr/>
          <p:nvPr/>
        </p:nvSpPr>
        <p:spPr>
          <a:xfrm>
            <a:off x="1741859" y="34301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" name="Rectangle 513"/>
          <p:cNvSpPr/>
          <p:nvPr/>
        </p:nvSpPr>
        <p:spPr>
          <a:xfrm>
            <a:off x="1929610" y="353331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15" name="Rectangle 514"/>
          <p:cNvSpPr/>
          <p:nvPr/>
        </p:nvSpPr>
        <p:spPr>
          <a:xfrm>
            <a:off x="1822616" y="371740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6" name="Straight Connector 515"/>
          <p:cNvCxnSpPr/>
          <p:nvPr/>
        </p:nvCxnSpPr>
        <p:spPr>
          <a:xfrm flipV="1">
            <a:off x="1465254" y="326915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1275633" y="362030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1464067" y="36410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rot="5400000">
            <a:off x="1599724" y="32565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rot="5400000">
            <a:off x="1669758" y="33479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rot="5400000">
            <a:off x="1747097" y="3256538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rot="5400000">
            <a:off x="1817132" y="33479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rot="10800000">
            <a:off x="1969989" y="356268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rot="10800000">
            <a:off x="1969990" y="354195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rot="16200000">
            <a:off x="1659114" y="3928996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rot="16200000">
            <a:off x="1771882" y="38375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1155432" y="2968348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10800000" flipV="1">
            <a:off x="1274447" y="3085415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10800000" flipV="1">
            <a:off x="1153902" y="296789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1155092" y="327030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1153902" y="3087361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1464067" y="2967894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16200000" flipH="1">
            <a:off x="1278915" y="296342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rot="5400000" flipH="1" flipV="1">
            <a:off x="1256536" y="3177019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 flipV="1">
            <a:off x="1066177" y="3176166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0800000">
            <a:off x="1585798" y="30862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0800000">
            <a:off x="1585798" y="32691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155092" y="308541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155092" y="326915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>
            <a:off x="1927020" y="359175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>
            <a:off x="2116641" y="359175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2514588" y="344742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" name="Rectangle 542"/>
          <p:cNvSpPr/>
          <p:nvPr/>
        </p:nvSpPr>
        <p:spPr>
          <a:xfrm>
            <a:off x="2750130" y="342783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4" name="Rectangle 543"/>
          <p:cNvSpPr/>
          <p:nvPr/>
        </p:nvSpPr>
        <p:spPr>
          <a:xfrm>
            <a:off x="2494399" y="360935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5" name="Rectangle 544"/>
          <p:cNvSpPr/>
          <p:nvPr/>
        </p:nvSpPr>
        <p:spPr>
          <a:xfrm>
            <a:off x="2602757" y="34278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6" name="Rectangle 545"/>
          <p:cNvSpPr/>
          <p:nvPr/>
        </p:nvSpPr>
        <p:spPr>
          <a:xfrm>
            <a:off x="2790508" y="353100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47" name="Rectangle 546"/>
          <p:cNvSpPr/>
          <p:nvPr/>
        </p:nvSpPr>
        <p:spPr>
          <a:xfrm>
            <a:off x="2683514" y="37150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8" name="Straight Connector 547"/>
          <p:cNvCxnSpPr/>
          <p:nvPr/>
        </p:nvCxnSpPr>
        <p:spPr>
          <a:xfrm flipV="1">
            <a:off x="2326152" y="3266849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2136531" y="361799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2324965" y="36387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5400000">
            <a:off x="2460622" y="32542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5400000">
            <a:off x="2530656" y="33456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5400000">
            <a:off x="2607995" y="325423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>
            <a:off x="2678030" y="3345633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0800000">
            <a:off x="2830887" y="356038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0800000">
            <a:off x="2830887" y="353965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2520012" y="392669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2632780" y="383528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5400000" flipH="1" flipV="1">
            <a:off x="2016330" y="2966042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0800000" flipV="1">
            <a:off x="2135345" y="3083109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0800000" flipV="1">
            <a:off x="2014800" y="2965589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2015990" y="3268002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2014800" y="3085055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2324965" y="2965588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16200000" flipH="1">
            <a:off x="2139812" y="296112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 flipH="1" flipV="1">
            <a:off x="2117434" y="3174713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16200000" flipV="1">
            <a:off x="1927075" y="3173860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10800000">
            <a:off x="2446696" y="308390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rot="10800000">
            <a:off x="2446695" y="326684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2015990" y="308310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2015990" y="326684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2788072" y="3591754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2977693" y="359175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3375640" y="3447420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5" name="Rectangle 574"/>
          <p:cNvSpPr/>
          <p:nvPr/>
        </p:nvSpPr>
        <p:spPr>
          <a:xfrm>
            <a:off x="3611182" y="3427834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6" name="Rectangle 575"/>
          <p:cNvSpPr/>
          <p:nvPr/>
        </p:nvSpPr>
        <p:spPr>
          <a:xfrm>
            <a:off x="3355451" y="360935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7" name="Rectangle 576"/>
          <p:cNvSpPr/>
          <p:nvPr/>
        </p:nvSpPr>
        <p:spPr>
          <a:xfrm>
            <a:off x="3463808" y="342783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8" name="Rectangle 577"/>
          <p:cNvSpPr/>
          <p:nvPr/>
        </p:nvSpPr>
        <p:spPr>
          <a:xfrm>
            <a:off x="3651561" y="353100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79" name="Rectangle 578"/>
          <p:cNvSpPr/>
          <p:nvPr/>
        </p:nvSpPr>
        <p:spPr>
          <a:xfrm>
            <a:off x="3544565" y="3715096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80" name="Straight Connector 579"/>
          <p:cNvCxnSpPr/>
          <p:nvPr/>
        </p:nvCxnSpPr>
        <p:spPr>
          <a:xfrm flipV="1">
            <a:off x="3187204" y="3266849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2997583" y="361799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3186016" y="36387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5400000">
            <a:off x="3321674" y="325423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3391708" y="3345634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3469047" y="3254232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rot="5400000">
            <a:off x="3539081" y="3345633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10800000">
            <a:off x="3691939" y="3560381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10800000">
            <a:off x="3691939" y="353965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rot="16200000">
            <a:off x="3381064" y="392669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rot="16200000">
            <a:off x="3493832" y="3835289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5400000" flipH="1" flipV="1">
            <a:off x="2877382" y="2966042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rot="10800000" flipV="1">
            <a:off x="2996397" y="3083109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rot="10800000" flipV="1">
            <a:off x="2875852" y="2965589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2877041" y="3268002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2875852" y="3085055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3186016" y="2965588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rot="16200000" flipH="1">
            <a:off x="3000865" y="2961120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rot="5400000" flipH="1" flipV="1">
            <a:off x="2978486" y="3174713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rot="16200000" flipV="1">
            <a:off x="2788127" y="3173860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 rot="10800000">
            <a:off x="3307748" y="3083902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rot="10800000">
            <a:off x="3307747" y="3266849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2877041" y="308310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2877041" y="3266849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rot="5400000">
            <a:off x="203521" y="442946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791089" y="4286429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2" name="Rectangle 701"/>
          <p:cNvSpPr/>
          <p:nvPr/>
        </p:nvSpPr>
        <p:spPr>
          <a:xfrm>
            <a:off x="35496" y="4456680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35496" y="4220640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4" name="Rectangle 703"/>
          <p:cNvSpPr/>
          <p:nvPr/>
        </p:nvSpPr>
        <p:spPr>
          <a:xfrm>
            <a:off x="1026631" y="4266843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5" name="Rectangle 704"/>
          <p:cNvSpPr/>
          <p:nvPr/>
        </p:nvSpPr>
        <p:spPr>
          <a:xfrm>
            <a:off x="203221" y="4330936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6" name="Rectangle 705"/>
          <p:cNvSpPr/>
          <p:nvPr/>
        </p:nvSpPr>
        <p:spPr>
          <a:xfrm>
            <a:off x="770900" y="444835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7" name="Rectangle 706"/>
          <p:cNvSpPr/>
          <p:nvPr/>
        </p:nvSpPr>
        <p:spPr>
          <a:xfrm>
            <a:off x="879257" y="426684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8" name="Rectangle 707"/>
          <p:cNvSpPr/>
          <p:nvPr/>
        </p:nvSpPr>
        <p:spPr>
          <a:xfrm>
            <a:off x="1067010" y="437001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9" name="Rectangle 708"/>
          <p:cNvSpPr/>
          <p:nvPr/>
        </p:nvSpPr>
        <p:spPr>
          <a:xfrm>
            <a:off x="960015" y="4554104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0" name="Rectangle 709"/>
          <p:cNvSpPr/>
          <p:nvPr/>
        </p:nvSpPr>
        <p:spPr>
          <a:xfrm>
            <a:off x="203221" y="448300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11" name="Rectangle 710"/>
          <p:cNvSpPr/>
          <p:nvPr/>
        </p:nvSpPr>
        <p:spPr>
          <a:xfrm>
            <a:off x="203221" y="425259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12" name="Straight Connector 711"/>
          <p:cNvCxnSpPr/>
          <p:nvPr/>
        </p:nvCxnSpPr>
        <p:spPr>
          <a:xfrm>
            <a:off x="413033" y="4457004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601467" y="4477733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rot="5400000">
            <a:off x="737122" y="4093240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rot="5400000">
            <a:off x="807156" y="418464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>
            <a:off x="884495" y="40932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rot="5400000">
            <a:off x="954530" y="41846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10800000">
            <a:off x="1107388" y="4399389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rot="10800000">
            <a:off x="1107389" y="437866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rot="16200000">
            <a:off x="796511" y="476569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rot="16200000">
            <a:off x="909280" y="46742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rot="10800000">
            <a:off x="243598" y="456883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rot="10800000">
            <a:off x="243598" y="451237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rot="10800000">
            <a:off x="243599" y="4491648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rot="10800000">
            <a:off x="243599" y="435915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10800000">
            <a:off x="243600" y="4338430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 rot="10800000">
            <a:off x="243600" y="4281966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10800000">
            <a:off x="243600" y="426123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rot="10800000" flipV="1">
            <a:off x="411843" y="3919524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rot="16200000" flipH="1">
            <a:off x="416311" y="3797534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rot="5400000" flipH="1" flipV="1">
            <a:off x="392747" y="4013222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rot="16200000" flipV="1">
            <a:off x="202388" y="4012369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 rot="10800000">
            <a:off x="723198" y="3921614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rot="10800000">
            <a:off x="723197" y="410456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rot="5400000">
            <a:off x="391955" y="4429467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/>
          <p:cNvSpPr/>
          <p:nvPr/>
        </p:nvSpPr>
        <p:spPr>
          <a:xfrm>
            <a:off x="203221" y="4561345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37" name="Straight Connector 736"/>
          <p:cNvCxnSpPr/>
          <p:nvPr/>
        </p:nvCxnSpPr>
        <p:spPr>
          <a:xfrm rot="10800000">
            <a:off x="243597" y="458956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>
            <a:off x="3837830" y="4428172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4233920" y="421934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0" name="Rectangle 739"/>
          <p:cNvSpPr/>
          <p:nvPr/>
        </p:nvSpPr>
        <p:spPr>
          <a:xfrm>
            <a:off x="4233920" y="4455382"/>
            <a:ext cx="187395" cy="18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 rot="10800000">
            <a:off x="4213211" y="4258308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2" name="Rectangle 741"/>
          <p:cNvSpPr/>
          <p:nvPr/>
        </p:nvSpPr>
        <p:spPr>
          <a:xfrm rot="10800000">
            <a:off x="4213211" y="4488717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3" name="Rectangle 742"/>
          <p:cNvSpPr/>
          <p:nvPr/>
        </p:nvSpPr>
        <p:spPr>
          <a:xfrm rot="10800000">
            <a:off x="4213211" y="433665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44" name="Straight Connector 743"/>
          <p:cNvCxnSpPr/>
          <p:nvPr/>
        </p:nvCxnSpPr>
        <p:spPr>
          <a:xfrm>
            <a:off x="3856534" y="426810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4044967" y="428883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3856533" y="434529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4044967" y="436602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3856532" y="4498515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4044966" y="4519244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4044965" y="459643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rot="10800000" flipV="1">
            <a:off x="3735991" y="3804097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3735991" y="3923563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rot="5400000" flipH="1" flipV="1">
            <a:off x="3837438" y="4011921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 rot="16200000" flipV="1">
            <a:off x="3647079" y="4011068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 rot="5400000">
            <a:off x="3648209" y="442817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6" name="Rectangle 755"/>
          <p:cNvSpPr/>
          <p:nvPr/>
        </p:nvSpPr>
        <p:spPr>
          <a:xfrm rot="10800000">
            <a:off x="4213211" y="456706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57" name="Straight Connector 756"/>
          <p:cNvCxnSpPr/>
          <p:nvPr/>
        </p:nvCxnSpPr>
        <p:spPr>
          <a:xfrm>
            <a:off x="3856532" y="457570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3737522" y="3804550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3737181" y="4106509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 flipV="1">
            <a:off x="602650" y="4103264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>
            <a:off x="601463" y="3802003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 rot="5400000">
            <a:off x="1066122" y="4429466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 rot="5400000">
            <a:off x="1255743" y="4429468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Rectangle 763"/>
          <p:cNvSpPr/>
          <p:nvPr/>
        </p:nvSpPr>
        <p:spPr>
          <a:xfrm>
            <a:off x="1653690" y="4285133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5" name="Rectangle 764"/>
          <p:cNvSpPr/>
          <p:nvPr/>
        </p:nvSpPr>
        <p:spPr>
          <a:xfrm>
            <a:off x="1889232" y="4265547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6" name="Rectangle 765"/>
          <p:cNvSpPr/>
          <p:nvPr/>
        </p:nvSpPr>
        <p:spPr>
          <a:xfrm>
            <a:off x="1633501" y="444706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7" name="Rectangle 766"/>
          <p:cNvSpPr/>
          <p:nvPr/>
        </p:nvSpPr>
        <p:spPr>
          <a:xfrm>
            <a:off x="1741859" y="426554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8" name="Rectangle 767"/>
          <p:cNvSpPr/>
          <p:nvPr/>
        </p:nvSpPr>
        <p:spPr>
          <a:xfrm>
            <a:off x="1929610" y="4368719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69" name="Rectangle 768"/>
          <p:cNvSpPr/>
          <p:nvPr/>
        </p:nvSpPr>
        <p:spPr>
          <a:xfrm>
            <a:off x="1822616" y="4552808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70" name="Straight Connector 769"/>
          <p:cNvCxnSpPr/>
          <p:nvPr/>
        </p:nvCxnSpPr>
        <p:spPr>
          <a:xfrm flipV="1">
            <a:off x="1465254" y="4104561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275633" y="4455708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464067" y="4476437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 rot="5400000">
            <a:off x="1599724" y="4091945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 rot="5400000">
            <a:off x="1669758" y="4183347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rot="5400000">
            <a:off x="1747097" y="4091944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>
            <a:off x="1817132" y="4183346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rot="10800000">
            <a:off x="1969989" y="4398094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10800000">
            <a:off x="1969990" y="4377365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rot="16200000">
            <a:off x="1659114" y="4764403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rot="16200000">
            <a:off x="1771882" y="4673001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rot="5400000" flipH="1" flipV="1">
            <a:off x="1155432" y="3803754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rot="10800000" flipV="1">
            <a:off x="1274447" y="3920822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rot="10800000" flipV="1">
            <a:off x="1153902" y="3803302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1155092" y="4105714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>
            <a:off x="1153902" y="3922767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464067" y="3803301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rot="16200000" flipH="1">
            <a:off x="1278915" y="3798832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1256536" y="4012426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rot="16200000" flipV="1">
            <a:off x="1066177" y="4011573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rot="10800000">
            <a:off x="1585798" y="3921614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rot="10800000">
            <a:off x="1585798" y="4104561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1155092" y="3920822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>
            <a:off x="1155092" y="4104561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 rot="5400000">
            <a:off x="1927020" y="442716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/>
          <p:nvPr/>
        </p:nvCxnSpPr>
        <p:spPr>
          <a:xfrm rot="5400000">
            <a:off x="2116641" y="44271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2514588" y="4282827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7" name="Rectangle 796"/>
          <p:cNvSpPr/>
          <p:nvPr/>
        </p:nvSpPr>
        <p:spPr>
          <a:xfrm>
            <a:off x="2750130" y="426324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8" name="Rectangle 797"/>
          <p:cNvSpPr/>
          <p:nvPr/>
        </p:nvSpPr>
        <p:spPr>
          <a:xfrm>
            <a:off x="2494399" y="444475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9" name="Rectangle 798"/>
          <p:cNvSpPr/>
          <p:nvPr/>
        </p:nvSpPr>
        <p:spPr>
          <a:xfrm>
            <a:off x="2602757" y="4263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0" name="Rectangle 799"/>
          <p:cNvSpPr/>
          <p:nvPr/>
        </p:nvSpPr>
        <p:spPr>
          <a:xfrm>
            <a:off x="2790508" y="436641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01" name="Rectangle 800"/>
          <p:cNvSpPr/>
          <p:nvPr/>
        </p:nvSpPr>
        <p:spPr>
          <a:xfrm>
            <a:off x="2683514" y="455050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02" name="Straight Connector 801"/>
          <p:cNvCxnSpPr/>
          <p:nvPr/>
        </p:nvCxnSpPr>
        <p:spPr>
          <a:xfrm flipV="1">
            <a:off x="2326152" y="410225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>
            <a:off x="2136531" y="445340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>
            <a:off x="2324965" y="44741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/>
          <p:cNvCxnSpPr/>
          <p:nvPr/>
        </p:nvCxnSpPr>
        <p:spPr>
          <a:xfrm rot="5400000">
            <a:off x="2460622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>
            <a:off x="2530656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rot="5400000">
            <a:off x="2607995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>
            <a:off x="2678030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rot="10800000">
            <a:off x="2830887" y="439578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 rot="10800000">
            <a:off x="2830887" y="437505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 rot="16200000">
            <a:off x="2520012" y="476209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rot="16200000">
            <a:off x="2632780" y="46706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/>
          <p:nvPr/>
        </p:nvCxnSpPr>
        <p:spPr>
          <a:xfrm rot="5400000" flipH="1" flipV="1">
            <a:off x="2016330" y="3801449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rot="10800000" flipV="1">
            <a:off x="2135345" y="3918515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/>
          <p:nvPr/>
        </p:nvCxnSpPr>
        <p:spPr>
          <a:xfrm rot="10800000" flipV="1">
            <a:off x="2014800" y="380099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2015990" y="410340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>
            <a:off x="2014800" y="3920461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2324965" y="3800994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/>
          <p:nvPr/>
        </p:nvCxnSpPr>
        <p:spPr>
          <a:xfrm rot="16200000" flipH="1">
            <a:off x="2139812" y="379652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rot="5400000" flipH="1" flipV="1">
            <a:off x="2117434" y="4010119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 rot="16200000" flipV="1">
            <a:off x="1927075" y="4009266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 rot="10800000">
            <a:off x="2446696" y="39193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rot="10800000">
            <a:off x="2446695" y="41022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2015990" y="391851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2015990" y="410225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 rot="5400000">
            <a:off x="2788072" y="4427160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 rot="5400000">
            <a:off x="2977693" y="4427161"/>
            <a:ext cx="417835" cy="118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8" name="Rectangle 827"/>
          <p:cNvSpPr/>
          <p:nvPr/>
        </p:nvSpPr>
        <p:spPr>
          <a:xfrm>
            <a:off x="3375640" y="4282827"/>
            <a:ext cx="296110" cy="287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9" name="Rectangle 828"/>
          <p:cNvSpPr/>
          <p:nvPr/>
        </p:nvSpPr>
        <p:spPr>
          <a:xfrm>
            <a:off x="3611182" y="4263241"/>
            <a:ext cx="40378" cy="3917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0" name="Rectangle 829"/>
          <p:cNvSpPr/>
          <p:nvPr/>
        </p:nvSpPr>
        <p:spPr>
          <a:xfrm>
            <a:off x="3355451" y="4444757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1" name="Rectangle 830"/>
          <p:cNvSpPr/>
          <p:nvPr/>
        </p:nvSpPr>
        <p:spPr>
          <a:xfrm>
            <a:off x="3463808" y="4263241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2" name="Rectangle 831"/>
          <p:cNvSpPr/>
          <p:nvPr/>
        </p:nvSpPr>
        <p:spPr>
          <a:xfrm>
            <a:off x="3651561" y="4366413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33" name="Rectangle 832"/>
          <p:cNvSpPr/>
          <p:nvPr/>
        </p:nvSpPr>
        <p:spPr>
          <a:xfrm>
            <a:off x="3544565" y="4550502"/>
            <a:ext cx="40378" cy="3917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34" name="Straight Connector 833"/>
          <p:cNvCxnSpPr/>
          <p:nvPr/>
        </p:nvCxnSpPr>
        <p:spPr>
          <a:xfrm flipV="1">
            <a:off x="3187204" y="4102256"/>
            <a:ext cx="120544" cy="1165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2997583" y="4453403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3186016" y="4474131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rot="5400000">
            <a:off x="3321674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 rot="5400000">
            <a:off x="3391708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rot="5400000">
            <a:off x="3469047" y="4089639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rot="5400000">
            <a:off x="3539081" y="4181040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rot="10800000">
            <a:off x="3691939" y="4395787"/>
            <a:ext cx="356679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rot="10800000">
            <a:off x="3691939" y="4375059"/>
            <a:ext cx="168245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rot="16200000">
            <a:off x="3381064" y="4762097"/>
            <a:ext cx="346021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rot="16200000">
            <a:off x="3493832" y="4670695"/>
            <a:ext cx="163218" cy="1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rot="5400000" flipH="1" flipV="1">
            <a:off x="2877382" y="3801449"/>
            <a:ext cx="118671" cy="1193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rot="10800000" flipV="1">
            <a:off x="2996397" y="3918515"/>
            <a:ext cx="311352" cy="3003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rot="10800000" flipV="1">
            <a:off x="2875852" y="3800996"/>
            <a:ext cx="310166" cy="299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2877041" y="4103408"/>
            <a:ext cx="120542" cy="1141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2875852" y="3920461"/>
            <a:ext cx="310164" cy="297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3186016" y="3800994"/>
            <a:ext cx="121732" cy="1162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rot="16200000" flipH="1">
            <a:off x="3000865" y="3796526"/>
            <a:ext cx="302414" cy="3113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rot="5400000" flipH="1" flipV="1">
            <a:off x="2978486" y="4010119"/>
            <a:ext cx="416253" cy="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rot="16200000" flipV="1">
            <a:off x="2788127" y="4009266"/>
            <a:ext cx="4165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rot="10800000">
            <a:off x="3307748" y="3919308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rot="10800000">
            <a:off x="3307747" y="4102256"/>
            <a:ext cx="430705" cy="115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2877041" y="3918515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2877041" y="4102256"/>
            <a:ext cx="430707" cy="11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225" idx="3"/>
          </p:cNvCxnSpPr>
          <p:nvPr/>
        </p:nvCxnSpPr>
        <p:spPr>
          <a:xfrm>
            <a:off x="1067009" y="2619193"/>
            <a:ext cx="732175" cy="9538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>
            <a:endCxn id="543" idx="1"/>
          </p:cNvCxnSpPr>
          <p:nvPr/>
        </p:nvCxnSpPr>
        <p:spPr>
          <a:xfrm flipV="1">
            <a:off x="1799184" y="3447420"/>
            <a:ext cx="950946" cy="1255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25" idx="0"/>
          </p:cNvCxnSpPr>
          <p:nvPr/>
        </p:nvCxnSpPr>
        <p:spPr>
          <a:xfrm rot="16200000" flipV="1">
            <a:off x="649566" y="2202353"/>
            <a:ext cx="682775" cy="11173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>
            <a:stCxn id="225" idx="0"/>
          </p:cNvCxnSpPr>
          <p:nvPr/>
        </p:nvCxnSpPr>
        <p:spPr>
          <a:xfrm rot="5400000" flipH="1" flipV="1">
            <a:off x="1081615" y="1882038"/>
            <a:ext cx="682775" cy="75236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225" idx="0"/>
          </p:cNvCxnSpPr>
          <p:nvPr/>
        </p:nvCxnSpPr>
        <p:spPr>
          <a:xfrm rot="5400000" flipH="1" flipV="1">
            <a:off x="1513664" y="1449989"/>
            <a:ext cx="682775" cy="161646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endCxn id="271" idx="2"/>
          </p:cNvCxnSpPr>
          <p:nvPr/>
        </p:nvCxnSpPr>
        <p:spPr>
          <a:xfrm flipV="1">
            <a:off x="1799184" y="2635177"/>
            <a:ext cx="971135" cy="9378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539552" y="1479555"/>
            <a:ext cx="2592288" cy="1661414"/>
          </a:xfrm>
          <a:prstGeom prst="rect">
            <a:avLst/>
          </a:prstGeom>
          <a:noFill/>
          <a:ln w="317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2" name="Rectangle 881"/>
          <p:cNvSpPr/>
          <p:nvPr/>
        </p:nvSpPr>
        <p:spPr>
          <a:xfrm>
            <a:off x="572893" y="2430415"/>
            <a:ext cx="1584175" cy="1512168"/>
          </a:xfrm>
          <a:prstGeom prst="rect">
            <a:avLst/>
          </a:prstGeom>
          <a:noFill/>
          <a:ln w="158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" name="Group 883"/>
          <p:cNvGrpSpPr>
            <a:grpSpLocks noChangeAspect="1"/>
          </p:cNvGrpSpPr>
          <p:nvPr/>
        </p:nvGrpSpPr>
        <p:grpSpPr>
          <a:xfrm>
            <a:off x="4721497" y="1052736"/>
            <a:ext cx="4387007" cy="4248471"/>
            <a:chOff x="1043609" y="116632"/>
            <a:chExt cx="6768752" cy="6661001"/>
          </a:xfrm>
        </p:grpSpPr>
        <p:cxnSp>
          <p:nvCxnSpPr>
            <p:cNvPr id="885" name="Straight Connector 884"/>
            <p:cNvCxnSpPr/>
            <p:nvPr/>
          </p:nvCxnSpPr>
          <p:spPr>
            <a:xfrm rot="5400000">
              <a:off x="1301312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10800000">
              <a:off x="2106503" y="976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10800000">
              <a:off x="2106502" y="68985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8" name="Rectangle 887"/>
            <p:cNvSpPr/>
            <p:nvPr/>
          </p:nvSpPr>
          <p:spPr>
            <a:xfrm>
              <a:off x="1047277" y="15293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9" name="Rectangle 888"/>
            <p:cNvSpPr/>
            <p:nvPr/>
          </p:nvSpPr>
          <p:spPr>
            <a:xfrm>
              <a:off x="1047277" y="1159246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21065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1" name="Rectangle 890"/>
            <p:cNvSpPr/>
            <p:nvPr/>
          </p:nvSpPr>
          <p:spPr>
            <a:xfrm>
              <a:off x="2481908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2" name="Rectangle 891"/>
            <p:cNvSpPr/>
            <p:nvPr/>
          </p:nvSpPr>
          <p:spPr>
            <a:xfrm>
              <a:off x="2209420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3" name="Rectangle 892"/>
            <p:cNvSpPr/>
            <p:nvPr/>
          </p:nvSpPr>
          <p:spPr>
            <a:xfrm>
              <a:off x="1306062" y="169342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4" name="Rectangle 893"/>
            <p:cNvSpPr/>
            <p:nvPr/>
          </p:nvSpPr>
          <p:spPr>
            <a:xfrm rot="5400000">
              <a:off x="216811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5" name="Rectangle 894"/>
            <p:cNvSpPr/>
            <p:nvPr/>
          </p:nvSpPr>
          <p:spPr>
            <a:xfrm rot="5400000">
              <a:off x="2534567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2572840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7" name="Rectangle 896"/>
            <p:cNvSpPr/>
            <p:nvPr/>
          </p:nvSpPr>
          <p:spPr>
            <a:xfrm>
              <a:off x="1306062" y="157059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1306062" y="120934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9" name="Rectangle 898"/>
            <p:cNvSpPr/>
            <p:nvPr/>
          </p:nvSpPr>
          <p:spPr>
            <a:xfrm rot="5400000">
              <a:off x="2292717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0" name="Rectangle 899"/>
            <p:cNvSpPr/>
            <p:nvPr/>
          </p:nvSpPr>
          <p:spPr>
            <a:xfrm rot="5400000">
              <a:off x="2659169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2178271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2" name="Rectangle 901"/>
            <p:cNvSpPr/>
            <p:nvPr/>
          </p:nvSpPr>
          <p:spPr>
            <a:xfrm>
              <a:off x="2345456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3" name="Rectangle 902"/>
            <p:cNvSpPr/>
            <p:nvPr/>
          </p:nvSpPr>
          <p:spPr>
            <a:xfrm>
              <a:off x="2635141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2470057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05" name="Straight Connector 904"/>
            <p:cNvCxnSpPr/>
            <p:nvPr/>
          </p:nvCxnSpPr>
          <p:spPr>
            <a:xfrm rot="10800000">
              <a:off x="1368358" y="17376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10800000">
              <a:off x="1368360" y="170517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10800000">
              <a:off x="1368360" y="16166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10800000">
              <a:off x="1368361" y="158414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10800000">
              <a:off x="1368362" y="134392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10800000">
              <a:off x="1368362" y="12553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10800000">
              <a:off x="1368363" y="1222897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16200000">
              <a:off x="1912916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 rot="16200000">
              <a:off x="2089187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 rot="16200000">
              <a:off x="203568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rot="16200000">
              <a:off x="2211956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 rot="16200000">
              <a:off x="2279367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16200000">
              <a:off x="2455639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16200000">
              <a:off x="2402137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16200000">
              <a:off x="257840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1626114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>
              <a:off x="1916850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2121835" y="96075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2232171" y="110406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rot="5400000">
              <a:off x="2349218" y="96075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 rot="5400000">
              <a:off x="2459556" y="110405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rot="10800000">
              <a:off x="2697440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rot="10800000">
              <a:off x="2697442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16200000">
              <a:off x="2389740" y="187177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V="1">
              <a:off x="1920515" y="9772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10800000" flipV="1">
              <a:off x="1626116" y="6891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1592048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3" name="Rectangle 932"/>
            <p:cNvSpPr/>
            <p:nvPr/>
          </p:nvSpPr>
          <p:spPr>
            <a:xfrm>
              <a:off x="1306062" y="133217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34" name="Straight Connector 933"/>
            <p:cNvCxnSpPr/>
            <p:nvPr/>
          </p:nvCxnSpPr>
          <p:spPr>
            <a:xfrm rot="10800000">
              <a:off x="1368361" y="137642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6905051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6" name="Rectangle 935"/>
            <p:cNvSpPr/>
            <p:nvPr/>
          </p:nvSpPr>
          <p:spPr>
            <a:xfrm>
              <a:off x="7523228" y="115924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7523228" y="152932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8" name="Rectangle 937"/>
            <p:cNvSpPr/>
            <p:nvPr/>
          </p:nvSpPr>
          <p:spPr>
            <a:xfrm rot="10800000">
              <a:off x="7491277" y="122033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39" name="Rectangle 938"/>
            <p:cNvSpPr/>
            <p:nvPr/>
          </p:nvSpPr>
          <p:spPr>
            <a:xfrm rot="10800000">
              <a:off x="7491277" y="15815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40" name="Rectangle 939"/>
            <p:cNvSpPr/>
            <p:nvPr/>
          </p:nvSpPr>
          <p:spPr>
            <a:xfrm rot="10800000">
              <a:off x="7491277" y="170441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41" name="Straight Connector 940"/>
            <p:cNvCxnSpPr/>
            <p:nvPr/>
          </p:nvCxnSpPr>
          <p:spPr>
            <a:xfrm>
              <a:off x="6940956" y="12356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>
              <a:off x="7231692" y="12681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7231691" y="138922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6940954" y="15969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>
              <a:off x="7231689" y="162944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6940953" y="17179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7231688" y="175047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>
              <a:off x="6758642" y="9790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6756807" y="6922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6612483" y="148791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Rectangle 950"/>
            <p:cNvSpPr/>
            <p:nvPr/>
          </p:nvSpPr>
          <p:spPr>
            <a:xfrm rot="10800000">
              <a:off x="7491276" y="134316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52" name="Straight Connector 951"/>
            <p:cNvCxnSpPr/>
            <p:nvPr/>
          </p:nvCxnSpPr>
          <p:spPr>
            <a:xfrm>
              <a:off x="6940955" y="1356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rot="5400000">
              <a:off x="2628559" y="148791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10800000">
              <a:off x="3435585" y="978270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10800000">
              <a:off x="3435584" y="69166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7" name="Rectangle 956"/>
            <p:cNvSpPr/>
            <p:nvPr/>
          </p:nvSpPr>
          <p:spPr>
            <a:xfrm>
              <a:off x="3540333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8" name="Rectangle 957"/>
            <p:cNvSpPr/>
            <p:nvPr/>
          </p:nvSpPr>
          <p:spPr>
            <a:xfrm>
              <a:off x="3435585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9" name="Rectangle 958"/>
            <p:cNvSpPr/>
            <p:nvPr/>
          </p:nvSpPr>
          <p:spPr>
            <a:xfrm>
              <a:off x="3810991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0" name="Rectangle 959"/>
            <p:cNvSpPr/>
            <p:nvPr/>
          </p:nvSpPr>
          <p:spPr>
            <a:xfrm>
              <a:off x="3903754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1" name="Rectangle 960"/>
            <p:cNvSpPr/>
            <p:nvPr/>
          </p:nvSpPr>
          <p:spPr>
            <a:xfrm rot="5400000">
              <a:off x="3497198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2" name="Rectangle 961"/>
            <p:cNvSpPr/>
            <p:nvPr/>
          </p:nvSpPr>
          <p:spPr>
            <a:xfrm rot="5400000">
              <a:off x="3863650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3509184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4" name="Rectangle 963"/>
            <p:cNvSpPr/>
            <p:nvPr/>
          </p:nvSpPr>
          <p:spPr>
            <a:xfrm>
              <a:off x="3676370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5" name="Rectangle 964"/>
            <p:cNvSpPr/>
            <p:nvPr/>
          </p:nvSpPr>
          <p:spPr>
            <a:xfrm>
              <a:off x="3966054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00971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7" name="Rectangle 966"/>
            <p:cNvSpPr/>
            <p:nvPr/>
          </p:nvSpPr>
          <p:spPr>
            <a:xfrm rot="5400000">
              <a:off x="3621800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8" name="Rectangle 967"/>
            <p:cNvSpPr/>
            <p:nvPr/>
          </p:nvSpPr>
          <p:spPr>
            <a:xfrm rot="5400000">
              <a:off x="3988251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69" name="Straight Connector 968"/>
            <p:cNvCxnSpPr/>
            <p:nvPr/>
          </p:nvCxnSpPr>
          <p:spPr>
            <a:xfrm>
              <a:off x="2957027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3452750" y="96075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3563087" y="110406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3680134" y="96075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rot="5400000">
              <a:off x="3790471" y="110406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rot="10800000">
              <a:off x="4028355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10800000">
              <a:off x="4028356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 rot="16200000">
              <a:off x="3544383" y="201507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rot="16200000">
              <a:off x="3720656" y="187177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 rot="16200000">
              <a:off x="3241998" y="70790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16200000">
              <a:off x="3418270" y="56459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16200000">
              <a:off x="3364767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16200000">
              <a:off x="3541038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16200000">
              <a:off x="3608450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16200000">
              <a:off x="3784721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 rot="16200000">
              <a:off x="3731219" y="7079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rot="16200000">
              <a:off x="3907491" y="564603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V="1">
              <a:off x="3249592" y="978496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rot="10800000" flipV="1">
              <a:off x="2955193" y="690417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>
              <a:off x="2771039" y="980303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>
              <a:off x="2769203" y="693468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2771043" y="69346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2771043" y="9815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3956845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10800000">
              <a:off x="4763872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rot="10800000">
              <a:off x="4763871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Rectangle 996"/>
            <p:cNvSpPr/>
            <p:nvPr/>
          </p:nvSpPr>
          <p:spPr>
            <a:xfrm>
              <a:off x="4868620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8" name="Rectangle 997"/>
            <p:cNvSpPr/>
            <p:nvPr/>
          </p:nvSpPr>
          <p:spPr>
            <a:xfrm>
              <a:off x="476387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9" name="Rectangle 998"/>
            <p:cNvSpPr/>
            <p:nvPr/>
          </p:nvSpPr>
          <p:spPr>
            <a:xfrm>
              <a:off x="5139277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0" name="Rectangle 999"/>
            <p:cNvSpPr/>
            <p:nvPr/>
          </p:nvSpPr>
          <p:spPr>
            <a:xfrm>
              <a:off x="5232041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1" name="Rectangle 1000"/>
            <p:cNvSpPr/>
            <p:nvPr/>
          </p:nvSpPr>
          <p:spPr>
            <a:xfrm rot="5400000">
              <a:off x="4825485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2" name="Rectangle 1001"/>
            <p:cNvSpPr/>
            <p:nvPr/>
          </p:nvSpPr>
          <p:spPr>
            <a:xfrm rot="5400000">
              <a:off x="519193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4837471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4" name="Rectangle 1003"/>
            <p:cNvSpPr/>
            <p:nvPr/>
          </p:nvSpPr>
          <p:spPr>
            <a:xfrm>
              <a:off x="5004657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5" name="Rectangle 1004"/>
            <p:cNvSpPr/>
            <p:nvPr/>
          </p:nvSpPr>
          <p:spPr>
            <a:xfrm>
              <a:off x="5294341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29258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7" name="Rectangle 1006"/>
            <p:cNvSpPr/>
            <p:nvPr/>
          </p:nvSpPr>
          <p:spPr>
            <a:xfrm rot="5400000">
              <a:off x="4950086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8" name="Rectangle 1007"/>
            <p:cNvSpPr/>
            <p:nvPr/>
          </p:nvSpPr>
          <p:spPr>
            <a:xfrm rot="5400000">
              <a:off x="5316538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285314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4781037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4891374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5008421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5118758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10800000">
              <a:off x="5356641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10800000">
              <a:off x="5356642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16200000">
              <a:off x="4872670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rot="16200000">
              <a:off x="5048943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rot="16200000">
              <a:off x="4570285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16200000">
              <a:off x="4746556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rot="16200000">
              <a:off x="469305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16200000">
              <a:off x="4869325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16200000">
              <a:off x="4936736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16200000">
              <a:off x="5113008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16200000">
              <a:off x="5059506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16200000">
              <a:off x="523577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flipV="1">
              <a:off x="4577878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10800000" flipV="1">
              <a:off x="4283480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4099326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4097490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4099330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099330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5285370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5577938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rot="10800000">
              <a:off x="6092396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10800000">
              <a:off x="6092395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036"/>
            <p:cNvSpPr/>
            <p:nvPr/>
          </p:nvSpPr>
          <p:spPr>
            <a:xfrm>
              <a:off x="6197145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1037"/>
            <p:cNvSpPr/>
            <p:nvPr/>
          </p:nvSpPr>
          <p:spPr>
            <a:xfrm>
              <a:off x="6092396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1038"/>
            <p:cNvSpPr/>
            <p:nvPr/>
          </p:nvSpPr>
          <p:spPr>
            <a:xfrm>
              <a:off x="64678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Rectangle 1039"/>
            <p:cNvSpPr/>
            <p:nvPr/>
          </p:nvSpPr>
          <p:spPr>
            <a:xfrm>
              <a:off x="6560565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Rectangle 1040"/>
            <p:cNvSpPr/>
            <p:nvPr/>
          </p:nvSpPr>
          <p:spPr>
            <a:xfrm rot="5400000">
              <a:off x="6154009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2" name="Rectangle 1041"/>
            <p:cNvSpPr/>
            <p:nvPr/>
          </p:nvSpPr>
          <p:spPr>
            <a:xfrm rot="5400000">
              <a:off x="6520461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6165996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4" name="Rectangle 1043"/>
            <p:cNvSpPr/>
            <p:nvPr/>
          </p:nvSpPr>
          <p:spPr>
            <a:xfrm>
              <a:off x="6333181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5" name="Rectangle 1044"/>
            <p:cNvSpPr/>
            <p:nvPr/>
          </p:nvSpPr>
          <p:spPr>
            <a:xfrm>
              <a:off x="6622866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6457782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7" name="Rectangle 1046"/>
            <p:cNvSpPr/>
            <p:nvPr/>
          </p:nvSpPr>
          <p:spPr>
            <a:xfrm rot="5400000">
              <a:off x="6278611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8" name="Rectangle 1047"/>
            <p:cNvSpPr/>
            <p:nvPr/>
          </p:nvSpPr>
          <p:spPr>
            <a:xfrm rot="5400000">
              <a:off x="6645062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5613838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>
              <a:off x="5904574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rot="5400000">
              <a:off x="6109561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/>
            <p:nvPr/>
          </p:nvCxnSpPr>
          <p:spPr>
            <a:xfrm rot="5400000">
              <a:off x="6219899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6336946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/>
            <p:cNvCxnSpPr/>
            <p:nvPr/>
          </p:nvCxnSpPr>
          <p:spPr>
            <a:xfrm rot="5400000">
              <a:off x="6447282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10800000">
              <a:off x="6685166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10800000">
              <a:off x="6685167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16200000">
              <a:off x="6201195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16200000">
              <a:off x="6377467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16200000">
              <a:off x="5898809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16200000">
              <a:off x="6075081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16200000">
              <a:off x="6021578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16200000">
              <a:off x="6197850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>
            <a:xfrm rot="16200000">
              <a:off x="6265261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/>
            <p:cNvCxnSpPr/>
            <p:nvPr/>
          </p:nvCxnSpPr>
          <p:spPr>
            <a:xfrm rot="16200000">
              <a:off x="6441532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>
            <a:xfrm rot="16200000">
              <a:off x="6388031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16200000">
              <a:off x="6564302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 flipV="1">
              <a:off x="5906403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10800000" flipV="1">
              <a:off x="5612005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>
              <a:off x="5427850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>
              <a:off x="5426014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>
              <a:off x="5427854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>
              <a:off x="5427854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10800000">
              <a:off x="2099050" y="5919836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 rot="10800000">
              <a:off x="2099049" y="620667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/>
            <p:cNvSpPr/>
            <p:nvPr/>
          </p:nvSpPr>
          <p:spPr>
            <a:xfrm>
              <a:off x="2476289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6" name="Rectangle 1075"/>
            <p:cNvSpPr/>
            <p:nvPr/>
          </p:nvSpPr>
          <p:spPr>
            <a:xfrm>
              <a:off x="2100882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7" name="Rectangle 1076"/>
            <p:cNvSpPr/>
            <p:nvPr/>
          </p:nvSpPr>
          <p:spPr>
            <a:xfrm rot="16200000">
              <a:off x="2642394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8" name="Rectangle 1077"/>
            <p:cNvSpPr/>
            <p:nvPr/>
          </p:nvSpPr>
          <p:spPr>
            <a:xfrm rot="16200000">
              <a:off x="2275942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9" name="Rectangle 1078"/>
            <p:cNvSpPr/>
            <p:nvPr/>
          </p:nvSpPr>
          <p:spPr>
            <a:xfrm rot="16200000">
              <a:off x="2517794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80" name="Rectangle 1079"/>
            <p:cNvSpPr/>
            <p:nvPr/>
          </p:nvSpPr>
          <p:spPr>
            <a:xfrm rot="16200000">
              <a:off x="2151341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81" name="Straight Connector 1080"/>
            <p:cNvCxnSpPr/>
            <p:nvPr/>
          </p:nvCxnSpPr>
          <p:spPr>
            <a:xfrm rot="5400000">
              <a:off x="2416499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252683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2293732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2404068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 rot="5400000">
              <a:off x="2050045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>
            <a:xfrm rot="5400000">
              <a:off x="2160383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rot="5400000">
              <a:off x="1927277" y="618814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rot="5400000">
              <a:off x="2037615" y="633144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>
              <a:off x="1911225" y="573807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16200000" flipH="1">
              <a:off x="1621781" y="573495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 flipH="1" flipV="1">
              <a:off x="6750231" y="57377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10800000" flipV="1">
              <a:off x="6749350" y="57355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10800000">
              <a:off x="3429964" y="591780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10800000">
              <a:off x="3429963" y="620464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805370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6" name="Rectangle 1095"/>
            <p:cNvSpPr/>
            <p:nvPr/>
          </p:nvSpPr>
          <p:spPr>
            <a:xfrm>
              <a:off x="3429965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7" name="Rectangle 1096"/>
            <p:cNvSpPr/>
            <p:nvPr/>
          </p:nvSpPr>
          <p:spPr>
            <a:xfrm rot="16200000">
              <a:off x="3971476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8" name="Rectangle 1097"/>
            <p:cNvSpPr/>
            <p:nvPr/>
          </p:nvSpPr>
          <p:spPr>
            <a:xfrm rot="16200000">
              <a:off x="3605024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9" name="Rectangle 1098"/>
            <p:cNvSpPr/>
            <p:nvPr/>
          </p:nvSpPr>
          <p:spPr>
            <a:xfrm rot="16200000">
              <a:off x="3846875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00" name="Rectangle 1099"/>
            <p:cNvSpPr/>
            <p:nvPr/>
          </p:nvSpPr>
          <p:spPr>
            <a:xfrm rot="16200000">
              <a:off x="3480424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01" name="Straight Connector 1100"/>
            <p:cNvCxnSpPr/>
            <p:nvPr/>
          </p:nvCxnSpPr>
          <p:spPr>
            <a:xfrm rot="5400000">
              <a:off x="3745579" y="618814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3855917" y="633145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3622813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3733150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3379128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348946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>
              <a:off x="3256360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>
              <a:off x="3366697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 flipH="1" flipV="1">
              <a:off x="2764465" y="5739032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 rot="10800000" flipV="1">
              <a:off x="2763584" y="5736833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>
              <a:off x="3242141" y="5736831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/>
            <p:nvPr/>
          </p:nvCxnSpPr>
          <p:spPr>
            <a:xfrm rot="16200000" flipH="1">
              <a:off x="2952695" y="5733710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>
            <a:xfrm>
              <a:off x="2765422" y="591452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>
              <a:off x="2765422" y="620260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10800000">
              <a:off x="4758251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10800000">
              <a:off x="4758250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7" name="Rectangle 1116"/>
            <p:cNvSpPr/>
            <p:nvPr/>
          </p:nvSpPr>
          <p:spPr>
            <a:xfrm>
              <a:off x="5133657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8" name="Rectangle 1117"/>
            <p:cNvSpPr/>
            <p:nvPr/>
          </p:nvSpPr>
          <p:spPr>
            <a:xfrm>
              <a:off x="475825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9" name="Rectangle 1118"/>
            <p:cNvSpPr/>
            <p:nvPr/>
          </p:nvSpPr>
          <p:spPr>
            <a:xfrm rot="16200000">
              <a:off x="5299762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0" name="Rectangle 1119"/>
            <p:cNvSpPr/>
            <p:nvPr/>
          </p:nvSpPr>
          <p:spPr>
            <a:xfrm rot="16200000">
              <a:off x="4933311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1" name="Rectangle 1120"/>
            <p:cNvSpPr/>
            <p:nvPr/>
          </p:nvSpPr>
          <p:spPr>
            <a:xfrm rot="16200000">
              <a:off x="5175162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2" name="Rectangle 1121"/>
            <p:cNvSpPr/>
            <p:nvPr/>
          </p:nvSpPr>
          <p:spPr>
            <a:xfrm rot="16200000">
              <a:off x="4808711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3" name="Straight Connector 1122"/>
            <p:cNvCxnSpPr/>
            <p:nvPr/>
          </p:nvCxnSpPr>
          <p:spPr>
            <a:xfrm rot="5400000">
              <a:off x="5073866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5400000">
              <a:off x="5184203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5400000">
              <a:off x="4951100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>
            <a:xfrm rot="5400000">
              <a:off x="5061437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>
            <a:xfrm rot="5400000">
              <a:off x="4707414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 rot="5400000">
              <a:off x="4817752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 rot="5400000">
              <a:off x="4584647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5400000">
              <a:off x="4694984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>
            <a:xfrm rot="5400000" flipH="1" flipV="1">
              <a:off x="4092752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 rot="10800000" flipV="1">
              <a:off x="4091871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>
              <a:off x="4570428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 rot="16200000" flipH="1">
              <a:off x="4280982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>
              <a:off x="4093708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4093708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 rot="10800000">
              <a:off x="6086775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rot="10800000">
              <a:off x="6086774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9" name="Rectangle 1138"/>
            <p:cNvSpPr/>
            <p:nvPr/>
          </p:nvSpPr>
          <p:spPr>
            <a:xfrm>
              <a:off x="646218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0" name="Rectangle 1139"/>
            <p:cNvSpPr/>
            <p:nvPr/>
          </p:nvSpPr>
          <p:spPr>
            <a:xfrm>
              <a:off x="6086776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1" name="Rectangle 1140"/>
            <p:cNvSpPr/>
            <p:nvPr/>
          </p:nvSpPr>
          <p:spPr>
            <a:xfrm rot="16200000">
              <a:off x="6628287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2" name="Rectangle 1141"/>
            <p:cNvSpPr/>
            <p:nvPr/>
          </p:nvSpPr>
          <p:spPr>
            <a:xfrm rot="16200000">
              <a:off x="6261835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3" name="Rectangle 1142"/>
            <p:cNvSpPr/>
            <p:nvPr/>
          </p:nvSpPr>
          <p:spPr>
            <a:xfrm rot="16200000">
              <a:off x="6503686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4" name="Rectangle 1143"/>
            <p:cNvSpPr/>
            <p:nvPr/>
          </p:nvSpPr>
          <p:spPr>
            <a:xfrm rot="16200000">
              <a:off x="6137235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45" name="Straight Connector 1144"/>
            <p:cNvCxnSpPr/>
            <p:nvPr/>
          </p:nvCxnSpPr>
          <p:spPr>
            <a:xfrm rot="5400000">
              <a:off x="6402390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>
            <a:xfrm rot="5400000">
              <a:off x="6512728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>
            <a:xfrm rot="5400000">
              <a:off x="6279625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/>
            <p:nvPr/>
          </p:nvCxnSpPr>
          <p:spPr>
            <a:xfrm rot="5400000">
              <a:off x="6389961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/>
            <p:cNvCxnSpPr/>
            <p:nvPr/>
          </p:nvCxnSpPr>
          <p:spPr>
            <a:xfrm rot="5400000">
              <a:off x="6035939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/>
            <p:cNvCxnSpPr/>
            <p:nvPr/>
          </p:nvCxnSpPr>
          <p:spPr>
            <a:xfrm rot="5400000">
              <a:off x="6146276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>
            <a:xfrm rot="5400000">
              <a:off x="5913171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>
            <a:xfrm rot="5400000">
              <a:off x="6023509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/>
            <p:cNvCxnSpPr/>
            <p:nvPr/>
          </p:nvCxnSpPr>
          <p:spPr>
            <a:xfrm rot="5400000" flipH="1" flipV="1">
              <a:off x="5421277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/>
            <p:cNvCxnSpPr/>
            <p:nvPr/>
          </p:nvCxnSpPr>
          <p:spPr>
            <a:xfrm rot="10800000" flipV="1">
              <a:off x="5420395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>
            <a:xfrm>
              <a:off x="5898952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/>
            <p:nvPr/>
          </p:nvCxnSpPr>
          <p:spPr>
            <a:xfrm rot="16200000" flipH="1">
              <a:off x="5609507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/>
            <p:cNvCxnSpPr/>
            <p:nvPr/>
          </p:nvCxnSpPr>
          <p:spPr>
            <a:xfrm>
              <a:off x="5422233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/>
            <p:cNvCxnSpPr/>
            <p:nvPr/>
          </p:nvCxnSpPr>
          <p:spPr>
            <a:xfrm>
              <a:off x="5422233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>
            <a:xfrm rot="5400000">
              <a:off x="1297644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Rectangle 1159"/>
            <p:cNvSpPr/>
            <p:nvPr/>
          </p:nvSpPr>
          <p:spPr>
            <a:xfrm>
              <a:off x="2209420" y="257261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1" name="Rectangle 1160"/>
            <p:cNvSpPr/>
            <p:nvPr/>
          </p:nvSpPr>
          <p:spPr>
            <a:xfrm>
              <a:off x="1043609" y="283954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1043609" y="246946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4" name="Rectangle 1163"/>
            <p:cNvSpPr/>
            <p:nvPr/>
          </p:nvSpPr>
          <p:spPr>
            <a:xfrm>
              <a:off x="1302394" y="26423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2178271" y="28264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6" name="Rectangle 1165"/>
            <p:cNvSpPr/>
            <p:nvPr/>
          </p:nvSpPr>
          <p:spPr>
            <a:xfrm>
              <a:off x="2345456" y="25419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7" name="Rectangle 1166"/>
            <p:cNvSpPr/>
            <p:nvPr/>
          </p:nvSpPr>
          <p:spPr>
            <a:xfrm>
              <a:off x="2635141" y="27036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2470057" y="299229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9" name="Rectangle 1168"/>
            <p:cNvSpPr/>
            <p:nvPr/>
          </p:nvSpPr>
          <p:spPr>
            <a:xfrm>
              <a:off x="1302394" y="288081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1302394" y="251956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71" name="Straight Connector 1170"/>
            <p:cNvCxnSpPr/>
            <p:nvPr/>
          </p:nvCxnSpPr>
          <p:spPr>
            <a:xfrm>
              <a:off x="1626114" y="28400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1916850" y="28725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rot="5400000">
              <a:off x="2121837" y="226973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 rot="5400000">
              <a:off x="2232174" y="24130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/>
            <p:cNvCxnSpPr/>
            <p:nvPr/>
          </p:nvCxnSpPr>
          <p:spPr>
            <a:xfrm rot="5400000">
              <a:off x="2349221" y="226973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/>
            <p:cNvCxnSpPr/>
            <p:nvPr/>
          </p:nvCxnSpPr>
          <p:spPr>
            <a:xfrm rot="5400000">
              <a:off x="2459558" y="2413040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 rot="10800000">
              <a:off x="2697440" y="2749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/>
            <p:cNvCxnSpPr/>
            <p:nvPr/>
          </p:nvCxnSpPr>
          <p:spPr>
            <a:xfrm rot="10800000">
              <a:off x="2697442" y="271722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>
            <a:xfrm rot="16200000">
              <a:off x="2213470" y="332405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>
            <a:xfrm rot="16200000">
              <a:off x="2389742" y="318075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/>
            <p:cNvCxnSpPr/>
            <p:nvPr/>
          </p:nvCxnSpPr>
          <p:spPr>
            <a:xfrm rot="10800000">
              <a:off x="1364691" y="30153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/>
            <p:cNvCxnSpPr/>
            <p:nvPr/>
          </p:nvCxnSpPr>
          <p:spPr>
            <a:xfrm rot="10800000">
              <a:off x="1364691" y="292687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rot="10800000">
              <a:off x="1364693" y="289437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rot="10800000">
              <a:off x="1364693" y="268664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rot="10800000">
              <a:off x="1364694" y="265414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 rot="10800000">
              <a:off x="1364694" y="256561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 rot="10800000">
              <a:off x="1364695" y="253311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rot="10800000" flipV="1">
              <a:off x="1624278" y="199736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/>
            <p:nvPr/>
          </p:nvCxnSpPr>
          <p:spPr>
            <a:xfrm rot="16200000" flipH="1">
              <a:off x="1627399" y="180998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 flipH="1" flipV="1">
              <a:off x="1589622" y="214428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16200000" flipV="1">
              <a:off x="1295912" y="214292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10800000">
              <a:off x="2104671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10800000">
              <a:off x="2104669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1588380" y="279689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5" name="Rectangle 1194"/>
            <p:cNvSpPr/>
            <p:nvPr/>
          </p:nvSpPr>
          <p:spPr>
            <a:xfrm>
              <a:off x="1302394" y="3003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96" name="Straight Connector 1195"/>
            <p:cNvCxnSpPr/>
            <p:nvPr/>
          </p:nvCxnSpPr>
          <p:spPr>
            <a:xfrm rot="10800000">
              <a:off x="1364690" y="304789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 rot="5400000">
              <a:off x="6905052" y="279486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Rectangle 1197"/>
            <p:cNvSpPr/>
            <p:nvPr/>
          </p:nvSpPr>
          <p:spPr>
            <a:xfrm>
              <a:off x="7521395" y="246743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9" name="Rectangle 1198"/>
            <p:cNvSpPr/>
            <p:nvPr/>
          </p:nvSpPr>
          <p:spPr>
            <a:xfrm>
              <a:off x="7521395" y="283751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00" name="Rectangle 1199"/>
            <p:cNvSpPr/>
            <p:nvPr/>
          </p:nvSpPr>
          <p:spPr>
            <a:xfrm rot="10800000">
              <a:off x="7489443" y="252852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1" name="Rectangle 1200"/>
            <p:cNvSpPr/>
            <p:nvPr/>
          </p:nvSpPr>
          <p:spPr>
            <a:xfrm rot="10800000">
              <a:off x="7489443" y="28897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2" name="Rectangle 1201"/>
            <p:cNvSpPr/>
            <p:nvPr/>
          </p:nvSpPr>
          <p:spPr>
            <a:xfrm rot="10800000">
              <a:off x="7489443" y="265135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03" name="Straight Connector 1202"/>
            <p:cNvCxnSpPr/>
            <p:nvPr/>
          </p:nvCxnSpPr>
          <p:spPr>
            <a:xfrm>
              <a:off x="6939123" y="254388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>
              <a:off x="7229858" y="25763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>
              <a:off x="6939121" y="2664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>
              <a:off x="7229857" y="26974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>
              <a:off x="6939120" y="290513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>
              <a:off x="7229856" y="29376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>
              <a:off x="7229855" y="305866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rot="10800000" flipV="1">
              <a:off x="6753135" y="18163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>
              <a:off x="6753135" y="200369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 flipH="1" flipV="1">
              <a:off x="6904466" y="214224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16200000" flipV="1">
              <a:off x="6610756" y="214088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6612484" y="279486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5" name="Rectangle 1214"/>
            <p:cNvSpPr/>
            <p:nvPr/>
          </p:nvSpPr>
          <p:spPr>
            <a:xfrm rot="10800000">
              <a:off x="7489443" y="30126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16" name="Straight Connector 1215"/>
            <p:cNvCxnSpPr/>
            <p:nvPr/>
          </p:nvCxnSpPr>
          <p:spPr>
            <a:xfrm>
              <a:off x="6939119" y="30261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 flipH="1" flipV="1">
              <a:off x="6754017" y="18185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>
              <a:off x="6754971" y="229052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flipV="1">
              <a:off x="1918676" y="2285439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>
              <a:off x="1916845" y="181310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2921127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3" name="Rectangle 1222"/>
            <p:cNvSpPr/>
            <p:nvPr/>
          </p:nvSpPr>
          <p:spPr>
            <a:xfrm>
              <a:off x="3540335" y="257058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4" name="Rectangle 1223"/>
            <p:cNvSpPr/>
            <p:nvPr/>
          </p:nvSpPr>
          <p:spPr>
            <a:xfrm>
              <a:off x="3903755" y="25398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5" name="Rectangle 1224"/>
            <p:cNvSpPr/>
            <p:nvPr/>
          </p:nvSpPr>
          <p:spPr>
            <a:xfrm>
              <a:off x="3509185" y="282446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6" name="Rectangle 1225"/>
            <p:cNvSpPr/>
            <p:nvPr/>
          </p:nvSpPr>
          <p:spPr>
            <a:xfrm>
              <a:off x="3676371" y="253987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7" name="Rectangle 1226"/>
            <p:cNvSpPr/>
            <p:nvPr/>
          </p:nvSpPr>
          <p:spPr>
            <a:xfrm>
              <a:off x="3966055" y="2701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3800972" y="299026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29" name="Straight Connector 1228"/>
            <p:cNvCxnSpPr/>
            <p:nvPr/>
          </p:nvCxnSpPr>
          <p:spPr>
            <a:xfrm flipV="1">
              <a:off x="3249596" y="2287473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>
            <a:xfrm>
              <a:off x="2957028" y="283802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/>
            <p:cNvCxnSpPr/>
            <p:nvPr/>
          </p:nvCxnSpPr>
          <p:spPr>
            <a:xfrm>
              <a:off x="3247764" y="287052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/>
            <p:nvPr/>
          </p:nvCxnSpPr>
          <p:spPr>
            <a:xfrm rot="5400000">
              <a:off x="3452754" y="22677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/>
            <p:cNvCxnSpPr/>
            <p:nvPr/>
          </p:nvCxnSpPr>
          <p:spPr>
            <a:xfrm rot="5400000">
              <a:off x="3563090" y="241101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/>
            <p:cNvCxnSpPr/>
            <p:nvPr/>
          </p:nvCxnSpPr>
          <p:spPr>
            <a:xfrm rot="5400000">
              <a:off x="3680137" y="226770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>
            <a:xfrm rot="5400000">
              <a:off x="3790475" y="24110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rot="10800000">
              <a:off x="4028356" y="274769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>
            <a:xfrm rot="10800000">
              <a:off x="4028357" y="271519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>
            <a:xfrm rot="16200000">
              <a:off x="3544387" y="33220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 rot="16200000">
              <a:off x="3720659" y="317872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 rot="5400000" flipH="1" flipV="1">
              <a:off x="2770088" y="1817339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 rot="10800000" flipV="1">
              <a:off x="2955197" y="199939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/>
            <p:cNvCxnSpPr/>
            <p:nvPr/>
          </p:nvCxnSpPr>
          <p:spPr>
            <a:xfrm>
              <a:off x="2771043" y="2289280"/>
              <a:ext cx="185985" cy="17894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>
            <a:xfrm>
              <a:off x="2769208" y="200244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/>
            <p:cNvCxnSpPr/>
            <p:nvPr/>
          </p:nvCxnSpPr>
          <p:spPr>
            <a:xfrm>
              <a:off x="3247764" y="181513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/>
            <p:cNvCxnSpPr/>
            <p:nvPr/>
          </p:nvCxnSpPr>
          <p:spPr>
            <a:xfrm rot="16200000" flipH="1">
              <a:off x="2958319" y="1812017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>
            <a:xfrm rot="5400000" flipH="1" flipV="1">
              <a:off x="2922370" y="214303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rot="16200000" flipV="1">
              <a:off x="2628660" y="214167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/>
            <p:cNvCxnSpPr/>
            <p:nvPr/>
          </p:nvCxnSpPr>
          <p:spPr>
            <a:xfrm rot="10800000">
              <a:off x="3435584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/>
            <p:cNvCxnSpPr/>
            <p:nvPr/>
          </p:nvCxnSpPr>
          <p:spPr>
            <a:xfrm rot="10800000">
              <a:off x="3435583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>
            <a:xfrm>
              <a:off x="2771043" y="199939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>
            <a:xfrm>
              <a:off x="2771043" y="2287473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/>
            <p:cNvCxnSpPr/>
            <p:nvPr/>
          </p:nvCxnSpPr>
          <p:spPr>
            <a:xfrm rot="5400000">
              <a:off x="3956845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/>
            <p:cNvCxnSpPr/>
            <p:nvPr/>
          </p:nvCxnSpPr>
          <p:spPr>
            <a:xfrm rot="5400000">
              <a:off x="4249414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5" name="Rectangle 1254"/>
            <p:cNvSpPr/>
            <p:nvPr/>
          </p:nvSpPr>
          <p:spPr>
            <a:xfrm>
              <a:off x="4868622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6" name="Rectangle 1255"/>
            <p:cNvSpPr/>
            <p:nvPr/>
          </p:nvSpPr>
          <p:spPr>
            <a:xfrm>
              <a:off x="5232042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7" name="Rectangle 1256"/>
            <p:cNvSpPr/>
            <p:nvPr/>
          </p:nvSpPr>
          <p:spPr>
            <a:xfrm>
              <a:off x="4837472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8" name="Rectangle 1257"/>
            <p:cNvSpPr/>
            <p:nvPr/>
          </p:nvSpPr>
          <p:spPr>
            <a:xfrm>
              <a:off x="5004658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9" name="Rectangle 1258"/>
            <p:cNvSpPr/>
            <p:nvPr/>
          </p:nvSpPr>
          <p:spPr>
            <a:xfrm>
              <a:off x="5294342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129259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61" name="Straight Connector 1260"/>
            <p:cNvCxnSpPr/>
            <p:nvPr/>
          </p:nvCxnSpPr>
          <p:spPr>
            <a:xfrm flipV="1">
              <a:off x="4577882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/>
            <p:cNvCxnSpPr/>
            <p:nvPr/>
          </p:nvCxnSpPr>
          <p:spPr>
            <a:xfrm>
              <a:off x="4285315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/>
            <p:nvPr/>
          </p:nvCxnSpPr>
          <p:spPr>
            <a:xfrm>
              <a:off x="4576051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/>
            <p:cNvCxnSpPr/>
            <p:nvPr/>
          </p:nvCxnSpPr>
          <p:spPr>
            <a:xfrm rot="5400000">
              <a:off x="4781041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/>
            <p:cNvCxnSpPr/>
            <p:nvPr/>
          </p:nvCxnSpPr>
          <p:spPr>
            <a:xfrm rot="5400000">
              <a:off x="4891377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/>
            <p:cNvCxnSpPr/>
            <p:nvPr/>
          </p:nvCxnSpPr>
          <p:spPr>
            <a:xfrm rot="5400000">
              <a:off x="5118762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>
            <a:xfrm rot="10800000">
              <a:off x="5356642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Connector 1268"/>
            <p:cNvCxnSpPr/>
            <p:nvPr/>
          </p:nvCxnSpPr>
          <p:spPr>
            <a:xfrm rot="10800000">
              <a:off x="5356643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Connector 1269"/>
            <p:cNvCxnSpPr/>
            <p:nvPr/>
          </p:nvCxnSpPr>
          <p:spPr>
            <a:xfrm rot="16200000">
              <a:off x="4872674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/>
            <p:cNvCxnSpPr/>
            <p:nvPr/>
          </p:nvCxnSpPr>
          <p:spPr>
            <a:xfrm rot="16200000">
              <a:off x="5048946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/>
            <p:cNvCxnSpPr/>
            <p:nvPr/>
          </p:nvCxnSpPr>
          <p:spPr>
            <a:xfrm rot="5400000" flipH="1" flipV="1">
              <a:off x="4098375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rot="10800000" flipV="1">
              <a:off x="4283484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/>
            <p:cNvCxnSpPr/>
            <p:nvPr/>
          </p:nvCxnSpPr>
          <p:spPr>
            <a:xfrm>
              <a:off x="4099330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/>
            <p:cNvCxnSpPr/>
            <p:nvPr/>
          </p:nvCxnSpPr>
          <p:spPr>
            <a:xfrm>
              <a:off x="4097495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>
            <a:xfrm>
              <a:off x="4576051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/>
            <p:cNvCxnSpPr/>
            <p:nvPr/>
          </p:nvCxnSpPr>
          <p:spPr>
            <a:xfrm rot="16200000" flipH="1">
              <a:off x="4286605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/>
            <p:cNvCxnSpPr/>
            <p:nvPr/>
          </p:nvCxnSpPr>
          <p:spPr>
            <a:xfrm rot="5400000" flipH="1" flipV="1">
              <a:off x="4250657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/>
            <p:cNvCxnSpPr/>
            <p:nvPr/>
          </p:nvCxnSpPr>
          <p:spPr>
            <a:xfrm rot="16200000" flipV="1">
              <a:off x="3956947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/>
            <p:cNvCxnSpPr/>
            <p:nvPr/>
          </p:nvCxnSpPr>
          <p:spPr>
            <a:xfrm rot="10800000">
              <a:off x="4763871" y="1997022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Connector 1281"/>
            <p:cNvCxnSpPr/>
            <p:nvPr/>
          </p:nvCxnSpPr>
          <p:spPr>
            <a:xfrm rot="10800000">
              <a:off x="4763870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Connector 1282"/>
            <p:cNvCxnSpPr/>
            <p:nvPr/>
          </p:nvCxnSpPr>
          <p:spPr>
            <a:xfrm>
              <a:off x="4099330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/>
            <p:cNvCxnSpPr/>
            <p:nvPr/>
          </p:nvCxnSpPr>
          <p:spPr>
            <a:xfrm>
              <a:off x="4099330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/>
            <p:cNvCxnSpPr/>
            <p:nvPr/>
          </p:nvCxnSpPr>
          <p:spPr>
            <a:xfrm rot="5400000">
              <a:off x="5285370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7" name="Rectangle 1286"/>
            <p:cNvSpPr/>
            <p:nvPr/>
          </p:nvSpPr>
          <p:spPr>
            <a:xfrm>
              <a:off x="6197147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8" name="Rectangle 1287"/>
            <p:cNvSpPr/>
            <p:nvPr/>
          </p:nvSpPr>
          <p:spPr>
            <a:xfrm>
              <a:off x="6560566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9" name="Rectangle 1288"/>
            <p:cNvSpPr/>
            <p:nvPr/>
          </p:nvSpPr>
          <p:spPr>
            <a:xfrm>
              <a:off x="6165997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0" name="Rectangle 1289"/>
            <p:cNvSpPr/>
            <p:nvPr/>
          </p:nvSpPr>
          <p:spPr>
            <a:xfrm>
              <a:off x="6333182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1" name="Rectangle 1290"/>
            <p:cNvSpPr/>
            <p:nvPr/>
          </p:nvSpPr>
          <p:spPr>
            <a:xfrm>
              <a:off x="6622867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92" name="Rectangle 1291"/>
            <p:cNvSpPr/>
            <p:nvPr/>
          </p:nvSpPr>
          <p:spPr>
            <a:xfrm>
              <a:off x="6457783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93" name="Straight Connector 1292"/>
            <p:cNvCxnSpPr/>
            <p:nvPr/>
          </p:nvCxnSpPr>
          <p:spPr>
            <a:xfrm flipV="1">
              <a:off x="5906407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/>
            <p:cNvCxnSpPr/>
            <p:nvPr/>
          </p:nvCxnSpPr>
          <p:spPr>
            <a:xfrm>
              <a:off x="5613839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/>
            <p:cNvCxnSpPr/>
            <p:nvPr/>
          </p:nvCxnSpPr>
          <p:spPr>
            <a:xfrm>
              <a:off x="5904575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/>
            <p:cNvCxnSpPr/>
            <p:nvPr/>
          </p:nvCxnSpPr>
          <p:spPr>
            <a:xfrm rot="5400000">
              <a:off x="6109565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/>
            <p:cNvCxnSpPr/>
            <p:nvPr/>
          </p:nvCxnSpPr>
          <p:spPr>
            <a:xfrm rot="5400000">
              <a:off x="6219902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/>
            <p:cNvCxnSpPr/>
            <p:nvPr/>
          </p:nvCxnSpPr>
          <p:spPr>
            <a:xfrm rot="5400000">
              <a:off x="6336949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/>
            <p:cNvCxnSpPr/>
            <p:nvPr/>
          </p:nvCxnSpPr>
          <p:spPr>
            <a:xfrm rot="5400000">
              <a:off x="6447286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/>
            <p:cNvCxnSpPr/>
            <p:nvPr/>
          </p:nvCxnSpPr>
          <p:spPr>
            <a:xfrm rot="10800000">
              <a:off x="6685167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Connector 1300"/>
            <p:cNvCxnSpPr/>
            <p:nvPr/>
          </p:nvCxnSpPr>
          <p:spPr>
            <a:xfrm rot="10800000">
              <a:off x="6685168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Connector 1301"/>
            <p:cNvCxnSpPr/>
            <p:nvPr/>
          </p:nvCxnSpPr>
          <p:spPr>
            <a:xfrm rot="16200000">
              <a:off x="6201199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Connector 1302"/>
            <p:cNvCxnSpPr/>
            <p:nvPr/>
          </p:nvCxnSpPr>
          <p:spPr>
            <a:xfrm rot="16200000">
              <a:off x="6377470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Straight Connector 1303"/>
            <p:cNvCxnSpPr/>
            <p:nvPr/>
          </p:nvCxnSpPr>
          <p:spPr>
            <a:xfrm rot="5400000" flipH="1" flipV="1">
              <a:off x="5426900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>
            <a:xfrm rot="10800000" flipV="1">
              <a:off x="5612009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Straight Connector 1305"/>
            <p:cNvCxnSpPr/>
            <p:nvPr/>
          </p:nvCxnSpPr>
          <p:spPr>
            <a:xfrm rot="10800000" flipV="1">
              <a:off x="5426019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>
            <a:xfrm>
              <a:off x="5427854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Straight Connector 1308"/>
            <p:cNvCxnSpPr/>
            <p:nvPr/>
          </p:nvCxnSpPr>
          <p:spPr>
            <a:xfrm>
              <a:off x="5904575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Straight Connector 1309"/>
            <p:cNvCxnSpPr/>
            <p:nvPr/>
          </p:nvCxnSpPr>
          <p:spPr>
            <a:xfrm rot="16200000" flipH="1">
              <a:off x="5615130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Connector 1310"/>
            <p:cNvCxnSpPr/>
            <p:nvPr/>
          </p:nvCxnSpPr>
          <p:spPr>
            <a:xfrm rot="5400000" flipH="1" flipV="1">
              <a:off x="5579181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Connector 1311"/>
            <p:cNvCxnSpPr/>
            <p:nvPr/>
          </p:nvCxnSpPr>
          <p:spPr>
            <a:xfrm rot="16200000" flipV="1">
              <a:off x="5285472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Connector 1312"/>
            <p:cNvCxnSpPr/>
            <p:nvPr/>
          </p:nvCxnSpPr>
          <p:spPr>
            <a:xfrm rot="10800000">
              <a:off x="6092395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Connector 1313"/>
            <p:cNvCxnSpPr/>
            <p:nvPr/>
          </p:nvCxnSpPr>
          <p:spPr>
            <a:xfrm rot="10800000">
              <a:off x="6092394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Connector 1314"/>
            <p:cNvCxnSpPr/>
            <p:nvPr/>
          </p:nvCxnSpPr>
          <p:spPr>
            <a:xfrm>
              <a:off x="5427854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Connector 1315"/>
            <p:cNvCxnSpPr/>
            <p:nvPr/>
          </p:nvCxnSpPr>
          <p:spPr>
            <a:xfrm>
              <a:off x="5427854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Connector 1316"/>
            <p:cNvCxnSpPr/>
            <p:nvPr/>
          </p:nvCxnSpPr>
          <p:spPr>
            <a:xfrm rot="5400000">
              <a:off x="1297644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8" name="Rectangle 1317"/>
            <p:cNvSpPr/>
            <p:nvPr/>
          </p:nvSpPr>
          <p:spPr>
            <a:xfrm>
              <a:off x="2209420" y="387680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9" name="Rectangle 1318"/>
            <p:cNvSpPr/>
            <p:nvPr/>
          </p:nvSpPr>
          <p:spPr>
            <a:xfrm>
              <a:off x="1043609" y="414373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20" name="Rectangle 1319"/>
            <p:cNvSpPr/>
            <p:nvPr/>
          </p:nvSpPr>
          <p:spPr>
            <a:xfrm>
              <a:off x="1043609" y="377365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1" name="Rectangle 1320"/>
            <p:cNvSpPr/>
            <p:nvPr/>
          </p:nvSpPr>
          <p:spPr>
            <a:xfrm>
              <a:off x="2572840" y="384609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2" name="Rectangle 1321"/>
            <p:cNvSpPr/>
            <p:nvPr/>
          </p:nvSpPr>
          <p:spPr>
            <a:xfrm>
              <a:off x="1302394" y="394658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3" name="Rectangle 1322"/>
            <p:cNvSpPr/>
            <p:nvPr/>
          </p:nvSpPr>
          <p:spPr>
            <a:xfrm>
              <a:off x="2178271" y="4130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4" name="Rectangle 1323"/>
            <p:cNvSpPr/>
            <p:nvPr/>
          </p:nvSpPr>
          <p:spPr>
            <a:xfrm>
              <a:off x="2345456" y="384609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5" name="Rectangle 1324"/>
            <p:cNvSpPr/>
            <p:nvPr/>
          </p:nvSpPr>
          <p:spPr>
            <a:xfrm>
              <a:off x="2635141" y="40078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2470057" y="429648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7" name="Rectangle 1326"/>
            <p:cNvSpPr/>
            <p:nvPr/>
          </p:nvSpPr>
          <p:spPr>
            <a:xfrm>
              <a:off x="1302394" y="418500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8" name="Rectangle 1327"/>
            <p:cNvSpPr/>
            <p:nvPr/>
          </p:nvSpPr>
          <p:spPr>
            <a:xfrm>
              <a:off x="1302394" y="382375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29" name="Straight Connector 1328"/>
            <p:cNvCxnSpPr/>
            <p:nvPr/>
          </p:nvCxnSpPr>
          <p:spPr>
            <a:xfrm>
              <a:off x="1626114" y="41442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Connector 1329"/>
            <p:cNvCxnSpPr/>
            <p:nvPr/>
          </p:nvCxnSpPr>
          <p:spPr>
            <a:xfrm>
              <a:off x="1916850" y="417674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Connector 1330"/>
            <p:cNvCxnSpPr/>
            <p:nvPr/>
          </p:nvCxnSpPr>
          <p:spPr>
            <a:xfrm rot="5400000">
              <a:off x="2121837" y="357392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Connector 1331"/>
            <p:cNvCxnSpPr/>
            <p:nvPr/>
          </p:nvCxnSpPr>
          <p:spPr>
            <a:xfrm rot="5400000">
              <a:off x="2232174" y="37172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/>
            <p:cNvCxnSpPr/>
            <p:nvPr/>
          </p:nvCxnSpPr>
          <p:spPr>
            <a:xfrm rot="5400000">
              <a:off x="2349221" y="35739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/>
            <p:cNvCxnSpPr/>
            <p:nvPr/>
          </p:nvCxnSpPr>
          <p:spPr>
            <a:xfrm rot="5400000">
              <a:off x="2459558" y="37172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/>
            <p:cNvCxnSpPr/>
            <p:nvPr/>
          </p:nvCxnSpPr>
          <p:spPr>
            <a:xfrm rot="10800000">
              <a:off x="2697440" y="4053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/>
            <p:cNvCxnSpPr/>
            <p:nvPr/>
          </p:nvCxnSpPr>
          <p:spPr>
            <a:xfrm rot="10800000">
              <a:off x="2697442" y="40214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/>
            <p:cNvCxnSpPr/>
            <p:nvPr/>
          </p:nvCxnSpPr>
          <p:spPr>
            <a:xfrm rot="16200000">
              <a:off x="2213470" y="462824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/>
            <p:nvPr/>
          </p:nvCxnSpPr>
          <p:spPr>
            <a:xfrm rot="16200000">
              <a:off x="2389742" y="44849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/>
            <p:nvPr/>
          </p:nvCxnSpPr>
          <p:spPr>
            <a:xfrm rot="10800000">
              <a:off x="1364691" y="43195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Connector 1339"/>
            <p:cNvCxnSpPr/>
            <p:nvPr/>
          </p:nvCxnSpPr>
          <p:spPr>
            <a:xfrm rot="10800000">
              <a:off x="1364691" y="423106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Connector 1340"/>
            <p:cNvCxnSpPr/>
            <p:nvPr/>
          </p:nvCxnSpPr>
          <p:spPr>
            <a:xfrm rot="10800000">
              <a:off x="1364693" y="419856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Connector 1341"/>
            <p:cNvCxnSpPr/>
            <p:nvPr/>
          </p:nvCxnSpPr>
          <p:spPr>
            <a:xfrm rot="10800000">
              <a:off x="1364693" y="399083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Straight Connector 1342"/>
            <p:cNvCxnSpPr/>
            <p:nvPr/>
          </p:nvCxnSpPr>
          <p:spPr>
            <a:xfrm rot="10800000">
              <a:off x="1364694" y="39583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Connector 1343"/>
            <p:cNvCxnSpPr/>
            <p:nvPr/>
          </p:nvCxnSpPr>
          <p:spPr>
            <a:xfrm rot="10800000">
              <a:off x="1364694" y="386980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Connector 1344"/>
            <p:cNvCxnSpPr/>
            <p:nvPr/>
          </p:nvCxnSpPr>
          <p:spPr>
            <a:xfrm rot="10800000">
              <a:off x="1364695" y="383730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Connector 1345"/>
            <p:cNvCxnSpPr/>
            <p:nvPr/>
          </p:nvCxnSpPr>
          <p:spPr>
            <a:xfrm rot="10800000" flipV="1">
              <a:off x="1624278" y="330155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rot="16200000" flipH="1">
              <a:off x="1627399" y="3114173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rot="5400000" flipH="1" flipV="1">
              <a:off x="1589622" y="344847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rot="16200000" flipV="1">
              <a:off x="1295912" y="344711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rot="10800000">
              <a:off x="2104671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rot="10800000">
              <a:off x="2104669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/>
            <p:cNvCxnSpPr/>
            <p:nvPr/>
          </p:nvCxnSpPr>
          <p:spPr>
            <a:xfrm rot="5400000">
              <a:off x="1588380" y="41010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Rectangle 1352"/>
            <p:cNvSpPr/>
            <p:nvPr/>
          </p:nvSpPr>
          <p:spPr>
            <a:xfrm>
              <a:off x="1302394" y="430783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54" name="Straight Connector 1353"/>
            <p:cNvCxnSpPr/>
            <p:nvPr/>
          </p:nvCxnSpPr>
          <p:spPr>
            <a:xfrm rot="10800000">
              <a:off x="1364690" y="435208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/>
            <p:cNvCxnSpPr/>
            <p:nvPr/>
          </p:nvCxnSpPr>
          <p:spPr>
            <a:xfrm rot="5400000">
              <a:off x="6905052" y="409905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6" name="Rectangle 1355"/>
            <p:cNvSpPr/>
            <p:nvPr/>
          </p:nvSpPr>
          <p:spPr>
            <a:xfrm>
              <a:off x="7521395" y="37716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7" name="Rectangle 1356"/>
            <p:cNvSpPr/>
            <p:nvPr/>
          </p:nvSpPr>
          <p:spPr>
            <a:xfrm>
              <a:off x="7521395" y="414170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58" name="Rectangle 1357"/>
            <p:cNvSpPr/>
            <p:nvPr/>
          </p:nvSpPr>
          <p:spPr>
            <a:xfrm rot="10800000">
              <a:off x="7489443" y="383271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59" name="Rectangle 1358"/>
            <p:cNvSpPr/>
            <p:nvPr/>
          </p:nvSpPr>
          <p:spPr>
            <a:xfrm rot="10800000">
              <a:off x="7489443" y="41939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60" name="Rectangle 1359"/>
            <p:cNvSpPr/>
            <p:nvPr/>
          </p:nvSpPr>
          <p:spPr>
            <a:xfrm rot="10800000">
              <a:off x="7489443" y="395554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61" name="Straight Connector 1360"/>
            <p:cNvCxnSpPr/>
            <p:nvPr/>
          </p:nvCxnSpPr>
          <p:spPr>
            <a:xfrm>
              <a:off x="6939123" y="384807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/>
            <p:cNvCxnSpPr/>
            <p:nvPr/>
          </p:nvCxnSpPr>
          <p:spPr>
            <a:xfrm>
              <a:off x="7229858" y="388057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/>
            <p:cNvCxnSpPr/>
            <p:nvPr/>
          </p:nvCxnSpPr>
          <p:spPr>
            <a:xfrm>
              <a:off x="6939121" y="396910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/>
            <p:cNvCxnSpPr/>
            <p:nvPr/>
          </p:nvCxnSpPr>
          <p:spPr>
            <a:xfrm>
              <a:off x="7229857" y="400160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Connector 1364"/>
            <p:cNvCxnSpPr/>
            <p:nvPr/>
          </p:nvCxnSpPr>
          <p:spPr>
            <a:xfrm>
              <a:off x="6939120" y="420932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Connector 1365"/>
            <p:cNvCxnSpPr/>
            <p:nvPr/>
          </p:nvCxnSpPr>
          <p:spPr>
            <a:xfrm>
              <a:off x="7229856" y="424182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>
            <a:xfrm>
              <a:off x="7229855" y="43628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/>
            <p:cNvCxnSpPr/>
            <p:nvPr/>
          </p:nvCxnSpPr>
          <p:spPr>
            <a:xfrm rot="10800000" flipV="1">
              <a:off x="6753135" y="312057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/>
            <p:cNvCxnSpPr/>
            <p:nvPr/>
          </p:nvCxnSpPr>
          <p:spPr>
            <a:xfrm>
              <a:off x="6753135" y="3307883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/>
            <p:cNvCxnSpPr/>
            <p:nvPr/>
          </p:nvCxnSpPr>
          <p:spPr>
            <a:xfrm rot="5400000" flipH="1" flipV="1">
              <a:off x="6904466" y="344643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/>
            <p:cNvCxnSpPr/>
            <p:nvPr/>
          </p:nvCxnSpPr>
          <p:spPr>
            <a:xfrm rot="16200000" flipV="1">
              <a:off x="6610756" y="344508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/>
            <p:cNvCxnSpPr/>
            <p:nvPr/>
          </p:nvCxnSpPr>
          <p:spPr>
            <a:xfrm rot="5400000">
              <a:off x="6612484" y="409905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 rot="10800000">
              <a:off x="7489443" y="43167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74" name="Straight Connector 1373"/>
            <p:cNvCxnSpPr/>
            <p:nvPr/>
          </p:nvCxnSpPr>
          <p:spPr>
            <a:xfrm>
              <a:off x="6939119" y="43303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/>
            <p:cNvCxnSpPr/>
            <p:nvPr/>
          </p:nvCxnSpPr>
          <p:spPr>
            <a:xfrm rot="5400000" flipH="1" flipV="1">
              <a:off x="6754017" y="312277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/>
            <p:cNvCxnSpPr/>
            <p:nvPr/>
          </p:nvCxnSpPr>
          <p:spPr>
            <a:xfrm>
              <a:off x="6754971" y="3594718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/>
            <p:cNvCxnSpPr/>
            <p:nvPr/>
          </p:nvCxnSpPr>
          <p:spPr>
            <a:xfrm flipV="1">
              <a:off x="1918676" y="358963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/>
            <p:cNvCxnSpPr/>
            <p:nvPr/>
          </p:nvCxnSpPr>
          <p:spPr>
            <a:xfrm>
              <a:off x="1916845" y="3117294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/>
            <p:cNvCxnSpPr/>
            <p:nvPr/>
          </p:nvCxnSpPr>
          <p:spPr>
            <a:xfrm rot="5400000">
              <a:off x="2628559" y="41010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/>
            <p:cNvCxnSpPr/>
            <p:nvPr/>
          </p:nvCxnSpPr>
          <p:spPr>
            <a:xfrm rot="5400000">
              <a:off x="2921127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1" name="Rectangle 1380"/>
            <p:cNvSpPr/>
            <p:nvPr/>
          </p:nvSpPr>
          <p:spPr>
            <a:xfrm>
              <a:off x="3540335" y="387477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2" name="Rectangle 1381"/>
            <p:cNvSpPr/>
            <p:nvPr/>
          </p:nvSpPr>
          <p:spPr>
            <a:xfrm>
              <a:off x="3903755" y="384406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3" name="Rectangle 1382"/>
            <p:cNvSpPr/>
            <p:nvPr/>
          </p:nvSpPr>
          <p:spPr>
            <a:xfrm>
              <a:off x="3509185" y="412865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5" name="Rectangle 1384"/>
            <p:cNvSpPr/>
            <p:nvPr/>
          </p:nvSpPr>
          <p:spPr>
            <a:xfrm>
              <a:off x="3966055" y="400582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86" name="Rectangle 1385"/>
            <p:cNvSpPr/>
            <p:nvPr/>
          </p:nvSpPr>
          <p:spPr>
            <a:xfrm>
              <a:off x="3800972" y="42944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87" name="Straight Connector 1386"/>
            <p:cNvCxnSpPr/>
            <p:nvPr/>
          </p:nvCxnSpPr>
          <p:spPr>
            <a:xfrm flipV="1">
              <a:off x="3249596" y="3591664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Connector 1387"/>
            <p:cNvCxnSpPr/>
            <p:nvPr/>
          </p:nvCxnSpPr>
          <p:spPr>
            <a:xfrm>
              <a:off x="2957028" y="414221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Connector 1388"/>
            <p:cNvCxnSpPr/>
            <p:nvPr/>
          </p:nvCxnSpPr>
          <p:spPr>
            <a:xfrm>
              <a:off x="3247764" y="41747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0" name="Straight Connector 1389"/>
            <p:cNvCxnSpPr/>
            <p:nvPr/>
          </p:nvCxnSpPr>
          <p:spPr>
            <a:xfrm rot="5400000">
              <a:off x="3452754" y="357189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/>
            <p:cNvCxnSpPr/>
            <p:nvPr/>
          </p:nvCxnSpPr>
          <p:spPr>
            <a:xfrm rot="5400000">
              <a:off x="3563090" y="3715202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Straight Connector 1391"/>
            <p:cNvCxnSpPr/>
            <p:nvPr/>
          </p:nvCxnSpPr>
          <p:spPr>
            <a:xfrm rot="5400000">
              <a:off x="3680137" y="357189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/>
            <p:cNvCxnSpPr/>
            <p:nvPr/>
          </p:nvCxnSpPr>
          <p:spPr>
            <a:xfrm rot="5400000">
              <a:off x="3790475" y="37152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/>
            <p:cNvCxnSpPr/>
            <p:nvPr/>
          </p:nvCxnSpPr>
          <p:spPr>
            <a:xfrm rot="10800000">
              <a:off x="4028356" y="405188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/>
            <p:cNvCxnSpPr/>
            <p:nvPr/>
          </p:nvCxnSpPr>
          <p:spPr>
            <a:xfrm rot="10800000">
              <a:off x="4028357" y="401938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/>
            <p:cNvCxnSpPr/>
            <p:nvPr/>
          </p:nvCxnSpPr>
          <p:spPr>
            <a:xfrm rot="16200000">
              <a:off x="3544387" y="462621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/>
            <p:cNvCxnSpPr/>
            <p:nvPr/>
          </p:nvCxnSpPr>
          <p:spPr>
            <a:xfrm rot="16200000">
              <a:off x="3720659" y="44829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Connector 1397"/>
            <p:cNvCxnSpPr/>
            <p:nvPr/>
          </p:nvCxnSpPr>
          <p:spPr>
            <a:xfrm rot="5400000" flipH="1" flipV="1">
              <a:off x="2770088" y="3121530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/>
            <p:cNvCxnSpPr/>
            <p:nvPr/>
          </p:nvCxnSpPr>
          <p:spPr>
            <a:xfrm rot="10800000" flipV="1">
              <a:off x="2955197" y="330358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Connector 1399"/>
            <p:cNvCxnSpPr/>
            <p:nvPr/>
          </p:nvCxnSpPr>
          <p:spPr>
            <a:xfrm rot="10800000" flipV="1">
              <a:off x="2769208" y="3119331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Connector 1400"/>
            <p:cNvCxnSpPr/>
            <p:nvPr/>
          </p:nvCxnSpPr>
          <p:spPr>
            <a:xfrm>
              <a:off x="2771043" y="3593471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Connector 1401"/>
            <p:cNvCxnSpPr/>
            <p:nvPr/>
          </p:nvCxnSpPr>
          <p:spPr>
            <a:xfrm>
              <a:off x="2769208" y="330663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/>
            <p:cNvCxnSpPr/>
            <p:nvPr/>
          </p:nvCxnSpPr>
          <p:spPr>
            <a:xfrm>
              <a:off x="3247764" y="3119329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Straight Connector 1404"/>
            <p:cNvCxnSpPr/>
            <p:nvPr/>
          </p:nvCxnSpPr>
          <p:spPr>
            <a:xfrm rot="5400000" flipH="1" flipV="1">
              <a:off x="2922370" y="344722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Connector 1405"/>
            <p:cNvCxnSpPr/>
            <p:nvPr/>
          </p:nvCxnSpPr>
          <p:spPr>
            <a:xfrm rot="16200000" flipV="1">
              <a:off x="2628660" y="344587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Connector 1406"/>
            <p:cNvCxnSpPr/>
            <p:nvPr/>
          </p:nvCxnSpPr>
          <p:spPr>
            <a:xfrm rot="10800000">
              <a:off x="3435584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/>
            <p:cNvCxnSpPr/>
            <p:nvPr/>
          </p:nvCxnSpPr>
          <p:spPr>
            <a:xfrm rot="10800000">
              <a:off x="3435583" y="3591664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/>
            <p:cNvCxnSpPr/>
            <p:nvPr/>
          </p:nvCxnSpPr>
          <p:spPr>
            <a:xfrm>
              <a:off x="2771043" y="330358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/>
            <p:cNvCxnSpPr/>
            <p:nvPr/>
          </p:nvCxnSpPr>
          <p:spPr>
            <a:xfrm>
              <a:off x="2771043" y="359166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Connector 1410"/>
            <p:cNvCxnSpPr/>
            <p:nvPr/>
          </p:nvCxnSpPr>
          <p:spPr>
            <a:xfrm rot="5400000">
              <a:off x="3956845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/>
            <p:cNvCxnSpPr/>
            <p:nvPr/>
          </p:nvCxnSpPr>
          <p:spPr>
            <a:xfrm rot="5400000">
              <a:off x="4249414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Rectangle 1412"/>
            <p:cNvSpPr/>
            <p:nvPr/>
          </p:nvSpPr>
          <p:spPr>
            <a:xfrm>
              <a:off x="4868622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5" name="Rectangle 1414"/>
            <p:cNvSpPr/>
            <p:nvPr/>
          </p:nvSpPr>
          <p:spPr>
            <a:xfrm>
              <a:off x="4837472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6" name="Rectangle 1415"/>
            <p:cNvSpPr/>
            <p:nvPr/>
          </p:nvSpPr>
          <p:spPr>
            <a:xfrm>
              <a:off x="5004658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7" name="Rectangle 1416"/>
            <p:cNvSpPr/>
            <p:nvPr/>
          </p:nvSpPr>
          <p:spPr>
            <a:xfrm>
              <a:off x="5294342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5129259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19" name="Straight Connector 1418"/>
            <p:cNvCxnSpPr/>
            <p:nvPr/>
          </p:nvCxnSpPr>
          <p:spPr>
            <a:xfrm flipV="1">
              <a:off x="4577882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Connector 1419"/>
            <p:cNvCxnSpPr/>
            <p:nvPr/>
          </p:nvCxnSpPr>
          <p:spPr>
            <a:xfrm>
              <a:off x="4285315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/>
            <p:cNvCxnSpPr/>
            <p:nvPr/>
          </p:nvCxnSpPr>
          <p:spPr>
            <a:xfrm>
              <a:off x="4576051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/>
            <p:cNvCxnSpPr/>
            <p:nvPr/>
          </p:nvCxnSpPr>
          <p:spPr>
            <a:xfrm rot="5400000">
              <a:off x="4781041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/>
            <p:cNvCxnSpPr/>
            <p:nvPr/>
          </p:nvCxnSpPr>
          <p:spPr>
            <a:xfrm rot="5400000">
              <a:off x="4891377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/>
            <p:cNvCxnSpPr/>
            <p:nvPr/>
          </p:nvCxnSpPr>
          <p:spPr>
            <a:xfrm rot="5400000">
              <a:off x="5008424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/>
            <p:cNvCxnSpPr/>
            <p:nvPr/>
          </p:nvCxnSpPr>
          <p:spPr>
            <a:xfrm rot="5400000">
              <a:off x="5118762" y="3711585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Connector 1425"/>
            <p:cNvCxnSpPr/>
            <p:nvPr/>
          </p:nvCxnSpPr>
          <p:spPr>
            <a:xfrm rot="10800000">
              <a:off x="5356642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/>
            <p:cNvCxnSpPr/>
            <p:nvPr/>
          </p:nvCxnSpPr>
          <p:spPr>
            <a:xfrm rot="10800000">
              <a:off x="5356643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/>
            <p:cNvCxnSpPr/>
            <p:nvPr/>
          </p:nvCxnSpPr>
          <p:spPr>
            <a:xfrm rot="16200000">
              <a:off x="4872674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Connector 1428"/>
            <p:cNvCxnSpPr/>
            <p:nvPr/>
          </p:nvCxnSpPr>
          <p:spPr>
            <a:xfrm rot="16200000">
              <a:off x="5048946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Connector 1429"/>
            <p:cNvCxnSpPr/>
            <p:nvPr/>
          </p:nvCxnSpPr>
          <p:spPr>
            <a:xfrm rot="5400000" flipH="1" flipV="1">
              <a:off x="4098375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/>
            <p:cNvCxnSpPr/>
            <p:nvPr/>
          </p:nvCxnSpPr>
          <p:spPr>
            <a:xfrm rot="10800000" flipV="1">
              <a:off x="4283484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/>
            <p:cNvCxnSpPr/>
            <p:nvPr/>
          </p:nvCxnSpPr>
          <p:spPr>
            <a:xfrm rot="10800000" flipV="1">
              <a:off x="4097495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/>
            <p:cNvCxnSpPr/>
            <p:nvPr/>
          </p:nvCxnSpPr>
          <p:spPr>
            <a:xfrm>
              <a:off x="4099330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/>
            <p:cNvCxnSpPr/>
            <p:nvPr/>
          </p:nvCxnSpPr>
          <p:spPr>
            <a:xfrm>
              <a:off x="4097495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/>
            <p:cNvCxnSpPr/>
            <p:nvPr/>
          </p:nvCxnSpPr>
          <p:spPr>
            <a:xfrm>
              <a:off x="4576051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/>
            <p:cNvCxnSpPr/>
            <p:nvPr/>
          </p:nvCxnSpPr>
          <p:spPr>
            <a:xfrm rot="16200000" flipH="1">
              <a:off x="4286605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/>
            <p:cNvCxnSpPr/>
            <p:nvPr/>
          </p:nvCxnSpPr>
          <p:spPr>
            <a:xfrm rot="5400000" flipH="1" flipV="1">
              <a:off x="4250657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/>
            <p:cNvCxnSpPr/>
            <p:nvPr/>
          </p:nvCxnSpPr>
          <p:spPr>
            <a:xfrm rot="16200000" flipV="1">
              <a:off x="3956947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/>
            <p:cNvCxnSpPr/>
            <p:nvPr/>
          </p:nvCxnSpPr>
          <p:spPr>
            <a:xfrm rot="10800000">
              <a:off x="4763871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/>
            <p:cNvCxnSpPr/>
            <p:nvPr/>
          </p:nvCxnSpPr>
          <p:spPr>
            <a:xfrm rot="10800000">
              <a:off x="4763870" y="3588048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/>
            <p:cNvCxnSpPr/>
            <p:nvPr/>
          </p:nvCxnSpPr>
          <p:spPr>
            <a:xfrm>
              <a:off x="4099330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Connector 1441"/>
            <p:cNvCxnSpPr/>
            <p:nvPr/>
          </p:nvCxnSpPr>
          <p:spPr>
            <a:xfrm>
              <a:off x="4099330" y="3588048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Straight Connector 1442"/>
            <p:cNvCxnSpPr/>
            <p:nvPr/>
          </p:nvCxnSpPr>
          <p:spPr>
            <a:xfrm rot="5400000">
              <a:off x="5285370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Connector 1443"/>
            <p:cNvCxnSpPr/>
            <p:nvPr/>
          </p:nvCxnSpPr>
          <p:spPr>
            <a:xfrm rot="5400000">
              <a:off x="5577938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5" name="Rectangle 1444"/>
            <p:cNvSpPr/>
            <p:nvPr/>
          </p:nvSpPr>
          <p:spPr>
            <a:xfrm>
              <a:off x="6197147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6" name="Rectangle 1445"/>
            <p:cNvSpPr/>
            <p:nvPr/>
          </p:nvSpPr>
          <p:spPr>
            <a:xfrm>
              <a:off x="6560566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7" name="Rectangle 1446"/>
            <p:cNvSpPr/>
            <p:nvPr/>
          </p:nvSpPr>
          <p:spPr>
            <a:xfrm>
              <a:off x="6165997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8" name="Rectangle 1447"/>
            <p:cNvSpPr/>
            <p:nvPr/>
          </p:nvSpPr>
          <p:spPr>
            <a:xfrm>
              <a:off x="6333182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9" name="Rectangle 1448"/>
            <p:cNvSpPr/>
            <p:nvPr/>
          </p:nvSpPr>
          <p:spPr>
            <a:xfrm>
              <a:off x="6622867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6457783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51" name="Straight Connector 1450"/>
            <p:cNvCxnSpPr/>
            <p:nvPr/>
          </p:nvCxnSpPr>
          <p:spPr>
            <a:xfrm flipV="1">
              <a:off x="5906407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>
              <a:off x="5613839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5904575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 rot="5400000">
              <a:off x="6109565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 rot="5400000">
              <a:off x="6219902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 rot="5400000">
              <a:off x="6336949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 rot="5400000">
              <a:off x="6447286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 rot="10800000">
              <a:off x="6685167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Connector 1458"/>
            <p:cNvCxnSpPr/>
            <p:nvPr/>
          </p:nvCxnSpPr>
          <p:spPr>
            <a:xfrm rot="10800000">
              <a:off x="6685168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Connector 1459"/>
            <p:cNvCxnSpPr/>
            <p:nvPr/>
          </p:nvCxnSpPr>
          <p:spPr>
            <a:xfrm rot="16200000">
              <a:off x="6201199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 rot="16200000">
              <a:off x="6377470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 rot="5400000" flipH="1" flipV="1">
              <a:off x="5426900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 rot="10800000" flipV="1">
              <a:off x="5612009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5427854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5426019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Connector 1466"/>
            <p:cNvCxnSpPr/>
            <p:nvPr/>
          </p:nvCxnSpPr>
          <p:spPr>
            <a:xfrm>
              <a:off x="5904575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Connector 1467"/>
            <p:cNvCxnSpPr/>
            <p:nvPr/>
          </p:nvCxnSpPr>
          <p:spPr>
            <a:xfrm rot="16200000" flipH="1">
              <a:off x="5615130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 rot="5400000" flipH="1" flipV="1">
              <a:off x="5579181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 rot="16200000" flipV="1">
              <a:off x="5285472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 rot="10800000">
              <a:off x="6092395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 rot="10800000">
              <a:off x="6092394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5427854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5427854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Straight Connector 1474"/>
            <p:cNvCxnSpPr/>
            <p:nvPr/>
          </p:nvCxnSpPr>
          <p:spPr>
            <a:xfrm rot="5400000">
              <a:off x="1297644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2209420" y="518660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7" name="Rectangle 1476"/>
            <p:cNvSpPr/>
            <p:nvPr/>
          </p:nvSpPr>
          <p:spPr>
            <a:xfrm>
              <a:off x="1043609" y="545353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8" name="Rectangle 1477"/>
            <p:cNvSpPr/>
            <p:nvPr/>
          </p:nvSpPr>
          <p:spPr>
            <a:xfrm>
              <a:off x="1043609" y="5083457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9" name="Rectangle 1478"/>
            <p:cNvSpPr/>
            <p:nvPr/>
          </p:nvSpPr>
          <p:spPr>
            <a:xfrm>
              <a:off x="2572840" y="51558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0" name="Rectangle 1479"/>
            <p:cNvSpPr/>
            <p:nvPr/>
          </p:nvSpPr>
          <p:spPr>
            <a:xfrm>
              <a:off x="1302394" y="52563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2178271" y="544048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2" name="Rectangle 1481"/>
            <p:cNvSpPr/>
            <p:nvPr/>
          </p:nvSpPr>
          <p:spPr>
            <a:xfrm>
              <a:off x="2345456" y="51558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3" name="Rectangle 1482"/>
            <p:cNvSpPr/>
            <p:nvPr/>
          </p:nvSpPr>
          <p:spPr>
            <a:xfrm>
              <a:off x="2635141" y="531765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2470057" y="560628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5" name="Rectangle 1484"/>
            <p:cNvSpPr/>
            <p:nvPr/>
          </p:nvSpPr>
          <p:spPr>
            <a:xfrm>
              <a:off x="1302394" y="549480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302394" y="513355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487" name="Straight Connector 1486"/>
            <p:cNvCxnSpPr/>
            <p:nvPr/>
          </p:nvCxnSpPr>
          <p:spPr>
            <a:xfrm>
              <a:off x="1626114" y="545404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1916850" y="548654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 rot="5400000">
              <a:off x="2121837" y="48837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 rot="5400000">
              <a:off x="2232174" y="50270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Straight Connector 1490"/>
            <p:cNvCxnSpPr/>
            <p:nvPr/>
          </p:nvCxnSpPr>
          <p:spPr>
            <a:xfrm rot="5400000">
              <a:off x="2349221" y="48837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Straight Connector 1491"/>
            <p:cNvCxnSpPr/>
            <p:nvPr/>
          </p:nvCxnSpPr>
          <p:spPr>
            <a:xfrm rot="5400000">
              <a:off x="2459558" y="502702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 rot="10800000">
              <a:off x="2697440" y="536371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 rot="10800000">
              <a:off x="2697442" y="533121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 rot="16200000">
              <a:off x="2213470" y="59380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 rot="16200000">
              <a:off x="2389742" y="579473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 rot="10800000">
              <a:off x="1364691" y="562938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 rot="10800000">
              <a:off x="1364691" y="55408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/>
            <p:cNvCxnSpPr/>
            <p:nvPr/>
          </p:nvCxnSpPr>
          <p:spPr>
            <a:xfrm rot="10800000">
              <a:off x="1364693" y="55083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Straight Connector 1499"/>
            <p:cNvCxnSpPr/>
            <p:nvPr/>
          </p:nvCxnSpPr>
          <p:spPr>
            <a:xfrm rot="10800000">
              <a:off x="1364693" y="530063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 rot="10800000">
              <a:off x="1364694" y="526813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 rot="10800000">
              <a:off x="1364694" y="517960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 rot="10800000">
              <a:off x="1364695" y="514710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rot="10800000" flipV="1">
              <a:off x="1624278" y="461135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rot="16200000" flipH="1">
              <a:off x="1627399" y="442397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rot="5400000" flipH="1" flipV="1">
              <a:off x="1589622" y="475827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rot="16200000" flipV="1">
              <a:off x="1295912" y="475691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rot="10800000">
              <a:off x="2104671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Straight Connector 1508"/>
            <p:cNvCxnSpPr/>
            <p:nvPr/>
          </p:nvCxnSpPr>
          <p:spPr>
            <a:xfrm rot="10800000">
              <a:off x="2104669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0" name="Straight Connector 1509"/>
            <p:cNvCxnSpPr/>
            <p:nvPr/>
          </p:nvCxnSpPr>
          <p:spPr>
            <a:xfrm rot="5400000">
              <a:off x="1588380" y="54108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1" name="Rectangle 1510"/>
            <p:cNvSpPr/>
            <p:nvPr/>
          </p:nvSpPr>
          <p:spPr>
            <a:xfrm>
              <a:off x="1302394" y="5617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2" name="Straight Connector 1511"/>
            <p:cNvCxnSpPr/>
            <p:nvPr/>
          </p:nvCxnSpPr>
          <p:spPr>
            <a:xfrm rot="10800000">
              <a:off x="1364690" y="566188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 rot="5400000">
              <a:off x="6905052" y="540885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7521395" y="50814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5" name="Rectangle 1514"/>
            <p:cNvSpPr/>
            <p:nvPr/>
          </p:nvSpPr>
          <p:spPr>
            <a:xfrm>
              <a:off x="7521395" y="5451499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516" name="Rectangle 1515"/>
            <p:cNvSpPr/>
            <p:nvPr/>
          </p:nvSpPr>
          <p:spPr>
            <a:xfrm rot="10800000">
              <a:off x="7489443" y="514251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7" name="Rectangle 1516"/>
            <p:cNvSpPr/>
            <p:nvPr/>
          </p:nvSpPr>
          <p:spPr>
            <a:xfrm rot="10800000">
              <a:off x="7489443" y="5503764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8" name="Rectangle 1517"/>
            <p:cNvSpPr/>
            <p:nvPr/>
          </p:nvSpPr>
          <p:spPr>
            <a:xfrm rot="10800000">
              <a:off x="7489443" y="526534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9" name="Straight Connector 1518"/>
            <p:cNvCxnSpPr/>
            <p:nvPr/>
          </p:nvCxnSpPr>
          <p:spPr>
            <a:xfrm>
              <a:off x="6939123" y="515787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/>
            <p:nvPr/>
          </p:nvCxnSpPr>
          <p:spPr>
            <a:xfrm>
              <a:off x="7229858" y="51903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/>
            <p:nvPr/>
          </p:nvCxnSpPr>
          <p:spPr>
            <a:xfrm>
              <a:off x="6939121" y="527890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/>
            <p:nvPr/>
          </p:nvCxnSpPr>
          <p:spPr>
            <a:xfrm>
              <a:off x="7229857" y="531140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Connector 1522"/>
            <p:cNvCxnSpPr/>
            <p:nvPr/>
          </p:nvCxnSpPr>
          <p:spPr>
            <a:xfrm>
              <a:off x="6939120" y="551912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Connector 1523"/>
            <p:cNvCxnSpPr/>
            <p:nvPr/>
          </p:nvCxnSpPr>
          <p:spPr>
            <a:xfrm>
              <a:off x="7229856" y="555162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Straight Connector 1524"/>
            <p:cNvCxnSpPr/>
            <p:nvPr/>
          </p:nvCxnSpPr>
          <p:spPr>
            <a:xfrm>
              <a:off x="7229855" y="567265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Straight Connector 1525"/>
            <p:cNvCxnSpPr/>
            <p:nvPr/>
          </p:nvCxnSpPr>
          <p:spPr>
            <a:xfrm rot="10800000" flipV="1">
              <a:off x="6753135" y="4430376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Connector 1526"/>
            <p:cNvCxnSpPr/>
            <p:nvPr/>
          </p:nvCxnSpPr>
          <p:spPr>
            <a:xfrm>
              <a:off x="6753135" y="461768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Connector 1527"/>
            <p:cNvCxnSpPr/>
            <p:nvPr/>
          </p:nvCxnSpPr>
          <p:spPr>
            <a:xfrm rot="5400000" flipH="1" flipV="1">
              <a:off x="6904466" y="475623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Connector 1528"/>
            <p:cNvCxnSpPr/>
            <p:nvPr/>
          </p:nvCxnSpPr>
          <p:spPr>
            <a:xfrm rot="16200000" flipV="1">
              <a:off x="6610756" y="475487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Connector 1529"/>
            <p:cNvCxnSpPr/>
            <p:nvPr/>
          </p:nvCxnSpPr>
          <p:spPr>
            <a:xfrm rot="5400000">
              <a:off x="6612484" y="540885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1" name="Rectangle 1530"/>
            <p:cNvSpPr/>
            <p:nvPr/>
          </p:nvSpPr>
          <p:spPr>
            <a:xfrm rot="10800000">
              <a:off x="7489443" y="56265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32" name="Straight Connector 1531"/>
            <p:cNvCxnSpPr/>
            <p:nvPr/>
          </p:nvCxnSpPr>
          <p:spPr>
            <a:xfrm>
              <a:off x="6939119" y="564015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Straight Connector 1532"/>
            <p:cNvCxnSpPr/>
            <p:nvPr/>
          </p:nvCxnSpPr>
          <p:spPr>
            <a:xfrm rot="5400000" flipH="1" flipV="1">
              <a:off x="6754017" y="4432575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Straight Connector 1533"/>
            <p:cNvCxnSpPr/>
            <p:nvPr/>
          </p:nvCxnSpPr>
          <p:spPr>
            <a:xfrm>
              <a:off x="6754971" y="4904516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Connector 1534"/>
            <p:cNvCxnSpPr/>
            <p:nvPr/>
          </p:nvCxnSpPr>
          <p:spPr>
            <a:xfrm flipV="1">
              <a:off x="1918676" y="489942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Connector 1535"/>
            <p:cNvCxnSpPr/>
            <p:nvPr/>
          </p:nvCxnSpPr>
          <p:spPr>
            <a:xfrm>
              <a:off x="1916845" y="442709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Connector 1536"/>
            <p:cNvCxnSpPr/>
            <p:nvPr/>
          </p:nvCxnSpPr>
          <p:spPr>
            <a:xfrm rot="5400000">
              <a:off x="2628559" y="541088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Straight Connector 1537"/>
            <p:cNvCxnSpPr/>
            <p:nvPr/>
          </p:nvCxnSpPr>
          <p:spPr>
            <a:xfrm rot="5400000">
              <a:off x="2921127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9" name="Rectangle 1538"/>
            <p:cNvSpPr/>
            <p:nvPr/>
          </p:nvSpPr>
          <p:spPr>
            <a:xfrm>
              <a:off x="3540335" y="5184573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0" name="Rectangle 1539"/>
            <p:cNvSpPr/>
            <p:nvPr/>
          </p:nvSpPr>
          <p:spPr>
            <a:xfrm>
              <a:off x="3903755" y="51538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1" name="Rectangle 1540"/>
            <p:cNvSpPr/>
            <p:nvPr/>
          </p:nvSpPr>
          <p:spPr>
            <a:xfrm>
              <a:off x="3509185" y="54384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2" name="Rectangle 1541"/>
            <p:cNvSpPr/>
            <p:nvPr/>
          </p:nvSpPr>
          <p:spPr>
            <a:xfrm>
              <a:off x="3676371" y="51538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3" name="Rectangle 1542"/>
            <p:cNvSpPr/>
            <p:nvPr/>
          </p:nvSpPr>
          <p:spPr>
            <a:xfrm>
              <a:off x="3966055" y="531562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3800972" y="56042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45" name="Straight Connector 1544"/>
            <p:cNvCxnSpPr/>
            <p:nvPr/>
          </p:nvCxnSpPr>
          <p:spPr>
            <a:xfrm flipV="1">
              <a:off x="3249596" y="4901462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>
              <a:off x="2957028" y="54520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>
              <a:off x="3247764" y="54845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Connector 1547"/>
            <p:cNvCxnSpPr/>
            <p:nvPr/>
          </p:nvCxnSpPr>
          <p:spPr>
            <a:xfrm rot="5400000">
              <a:off x="3452754" y="488169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/>
            <p:cNvCxnSpPr/>
            <p:nvPr/>
          </p:nvCxnSpPr>
          <p:spPr>
            <a:xfrm rot="5400000">
              <a:off x="3563090" y="50250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Straight Connector 1549"/>
            <p:cNvCxnSpPr/>
            <p:nvPr/>
          </p:nvCxnSpPr>
          <p:spPr>
            <a:xfrm rot="5400000">
              <a:off x="3680137" y="488169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Connector 1550"/>
            <p:cNvCxnSpPr/>
            <p:nvPr/>
          </p:nvCxnSpPr>
          <p:spPr>
            <a:xfrm rot="5400000">
              <a:off x="3790475" y="50250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Connector 1551"/>
            <p:cNvCxnSpPr/>
            <p:nvPr/>
          </p:nvCxnSpPr>
          <p:spPr>
            <a:xfrm rot="10800000">
              <a:off x="4028356" y="536167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Straight Connector 1552"/>
            <p:cNvCxnSpPr/>
            <p:nvPr/>
          </p:nvCxnSpPr>
          <p:spPr>
            <a:xfrm rot="10800000">
              <a:off x="4028357" y="532918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Straight Connector 1553"/>
            <p:cNvCxnSpPr/>
            <p:nvPr/>
          </p:nvCxnSpPr>
          <p:spPr>
            <a:xfrm rot="16200000">
              <a:off x="3544387" y="593601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Connector 1554"/>
            <p:cNvCxnSpPr/>
            <p:nvPr/>
          </p:nvCxnSpPr>
          <p:spPr>
            <a:xfrm rot="16200000">
              <a:off x="3720659" y="579271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Straight Connector 1555"/>
            <p:cNvCxnSpPr/>
            <p:nvPr/>
          </p:nvCxnSpPr>
          <p:spPr>
            <a:xfrm rot="5400000" flipH="1" flipV="1">
              <a:off x="2770088" y="4431328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Straight Connector 1556"/>
            <p:cNvCxnSpPr/>
            <p:nvPr/>
          </p:nvCxnSpPr>
          <p:spPr>
            <a:xfrm rot="10800000" flipV="1">
              <a:off x="2955197" y="4613384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Connector 1557"/>
            <p:cNvCxnSpPr/>
            <p:nvPr/>
          </p:nvCxnSpPr>
          <p:spPr>
            <a:xfrm rot="10800000" flipV="1">
              <a:off x="2769208" y="442913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2771043" y="490327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2769208" y="4616435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3247764" y="442912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 rot="16200000" flipH="1">
              <a:off x="2958319" y="442600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 rot="5400000" flipH="1" flipV="1">
              <a:off x="2922370" y="475702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 rot="16200000" flipV="1">
              <a:off x="2628660" y="475566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 rot="10800000">
              <a:off x="3435584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 rot="10800000">
              <a:off x="3435583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2771043" y="461338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/>
            <p:cNvCxnSpPr/>
            <p:nvPr/>
          </p:nvCxnSpPr>
          <p:spPr>
            <a:xfrm>
              <a:off x="2771043" y="490146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/>
            <p:cNvCxnSpPr/>
            <p:nvPr/>
          </p:nvCxnSpPr>
          <p:spPr>
            <a:xfrm rot="5400000">
              <a:off x="3956845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/>
            <p:cNvCxnSpPr/>
            <p:nvPr/>
          </p:nvCxnSpPr>
          <p:spPr>
            <a:xfrm rot="5400000">
              <a:off x="4249414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1" name="Rectangle 1570"/>
            <p:cNvSpPr/>
            <p:nvPr/>
          </p:nvSpPr>
          <p:spPr>
            <a:xfrm>
              <a:off x="4868622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2" name="Rectangle 1571"/>
            <p:cNvSpPr/>
            <p:nvPr/>
          </p:nvSpPr>
          <p:spPr>
            <a:xfrm>
              <a:off x="5232042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3" name="Rectangle 1572"/>
            <p:cNvSpPr/>
            <p:nvPr/>
          </p:nvSpPr>
          <p:spPr>
            <a:xfrm>
              <a:off x="4837472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4" name="Rectangle 1573"/>
            <p:cNvSpPr/>
            <p:nvPr/>
          </p:nvSpPr>
          <p:spPr>
            <a:xfrm>
              <a:off x="5004658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5" name="Rectangle 1574"/>
            <p:cNvSpPr/>
            <p:nvPr/>
          </p:nvSpPr>
          <p:spPr>
            <a:xfrm>
              <a:off x="5294342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5129259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77" name="Straight Connector 1576"/>
            <p:cNvCxnSpPr/>
            <p:nvPr/>
          </p:nvCxnSpPr>
          <p:spPr>
            <a:xfrm flipV="1">
              <a:off x="4577882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/>
            <p:cNvCxnSpPr/>
            <p:nvPr/>
          </p:nvCxnSpPr>
          <p:spPr>
            <a:xfrm>
              <a:off x="4285315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>
              <a:off x="4576051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rot="5400000">
              <a:off x="4781041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rot="5400000">
              <a:off x="4891377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/>
            <p:nvPr/>
          </p:nvCxnSpPr>
          <p:spPr>
            <a:xfrm rot="5400000">
              <a:off x="5008424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rot="5400000">
              <a:off x="5118762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rot="10800000">
              <a:off x="5356642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/>
            <p:nvPr/>
          </p:nvCxnSpPr>
          <p:spPr>
            <a:xfrm rot="10800000">
              <a:off x="5356643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rot="16200000">
              <a:off x="4872674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rot="16200000">
              <a:off x="5048946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/>
            <p:nvPr/>
          </p:nvCxnSpPr>
          <p:spPr>
            <a:xfrm rot="5400000" flipH="1" flipV="1">
              <a:off x="4098375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 rot="10800000" flipV="1">
              <a:off x="4283484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/>
            <p:nvPr/>
          </p:nvCxnSpPr>
          <p:spPr>
            <a:xfrm rot="10800000" flipV="1">
              <a:off x="4097495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/>
            <p:nvPr/>
          </p:nvCxnSpPr>
          <p:spPr>
            <a:xfrm>
              <a:off x="4099330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/>
            <p:nvPr/>
          </p:nvCxnSpPr>
          <p:spPr>
            <a:xfrm>
              <a:off x="4097495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/>
            <p:cNvCxnSpPr/>
            <p:nvPr/>
          </p:nvCxnSpPr>
          <p:spPr>
            <a:xfrm>
              <a:off x="4576051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/>
            <p:cNvCxnSpPr/>
            <p:nvPr/>
          </p:nvCxnSpPr>
          <p:spPr>
            <a:xfrm rot="16200000" flipH="1">
              <a:off x="4286605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/>
            <p:cNvCxnSpPr/>
            <p:nvPr/>
          </p:nvCxnSpPr>
          <p:spPr>
            <a:xfrm rot="5400000" flipH="1" flipV="1">
              <a:off x="4250657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/>
            <p:cNvCxnSpPr/>
            <p:nvPr/>
          </p:nvCxnSpPr>
          <p:spPr>
            <a:xfrm rot="16200000" flipV="1">
              <a:off x="3956947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Connector 1596"/>
            <p:cNvCxnSpPr/>
            <p:nvPr/>
          </p:nvCxnSpPr>
          <p:spPr>
            <a:xfrm rot="10800000">
              <a:off x="4763871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Connector 1597"/>
            <p:cNvCxnSpPr/>
            <p:nvPr/>
          </p:nvCxnSpPr>
          <p:spPr>
            <a:xfrm rot="10800000">
              <a:off x="4763870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/>
            <p:cNvCxnSpPr/>
            <p:nvPr/>
          </p:nvCxnSpPr>
          <p:spPr>
            <a:xfrm>
              <a:off x="4099330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/>
            <p:cNvCxnSpPr/>
            <p:nvPr/>
          </p:nvCxnSpPr>
          <p:spPr>
            <a:xfrm>
              <a:off x="4099330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/>
            <p:cNvCxnSpPr/>
            <p:nvPr/>
          </p:nvCxnSpPr>
          <p:spPr>
            <a:xfrm rot="5400000">
              <a:off x="5285370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/>
            <p:cNvCxnSpPr/>
            <p:nvPr/>
          </p:nvCxnSpPr>
          <p:spPr>
            <a:xfrm rot="5400000">
              <a:off x="5577938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3" name="Rectangle 1602"/>
            <p:cNvSpPr/>
            <p:nvPr/>
          </p:nvSpPr>
          <p:spPr>
            <a:xfrm>
              <a:off x="6197147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4" name="Rectangle 1603"/>
            <p:cNvSpPr/>
            <p:nvPr/>
          </p:nvSpPr>
          <p:spPr>
            <a:xfrm>
              <a:off x="6560566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5" name="Rectangle 1604"/>
            <p:cNvSpPr/>
            <p:nvPr/>
          </p:nvSpPr>
          <p:spPr>
            <a:xfrm>
              <a:off x="6165997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6" name="Rectangle 1605"/>
            <p:cNvSpPr/>
            <p:nvPr/>
          </p:nvSpPr>
          <p:spPr>
            <a:xfrm>
              <a:off x="6333182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7" name="Rectangle 1606"/>
            <p:cNvSpPr/>
            <p:nvPr/>
          </p:nvSpPr>
          <p:spPr>
            <a:xfrm>
              <a:off x="6622867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608" name="Rectangle 1607"/>
            <p:cNvSpPr/>
            <p:nvPr/>
          </p:nvSpPr>
          <p:spPr>
            <a:xfrm>
              <a:off x="6457783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09" name="Straight Connector 1608"/>
            <p:cNvCxnSpPr/>
            <p:nvPr/>
          </p:nvCxnSpPr>
          <p:spPr>
            <a:xfrm flipV="1">
              <a:off x="5906407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/>
            <p:cNvCxnSpPr/>
            <p:nvPr/>
          </p:nvCxnSpPr>
          <p:spPr>
            <a:xfrm>
              <a:off x="5613839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5904575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 rot="5400000">
              <a:off x="6109565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 rot="5400000">
              <a:off x="6219902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 rot="5400000">
              <a:off x="6336949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 rot="5400000">
              <a:off x="6447286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 rot="10800000">
              <a:off x="6685167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 rot="10800000">
              <a:off x="6685168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 rot="16200000">
              <a:off x="6201199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 rot="16200000">
              <a:off x="6377470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 rot="5400000" flipH="1" flipV="1">
              <a:off x="5426900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 rot="10800000" flipV="1">
              <a:off x="5612009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 rot="10800000" flipV="1">
              <a:off x="5426019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5427854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5426019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5904575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 rot="16200000" flipH="1">
              <a:off x="5615130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 rot="5400000" flipH="1" flipV="1">
              <a:off x="5579181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 rot="16200000" flipV="1">
              <a:off x="5285472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 rot="10800000">
              <a:off x="6092395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 rot="10800000">
              <a:off x="6092394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5427854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5427854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/>
            <p:cNvCxnSpPr/>
            <p:nvPr/>
          </p:nvCxnSpPr>
          <p:spPr>
            <a:xfrm rot="5400000">
              <a:off x="5008424" y="2264090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 rot="10800000" flipV="1">
              <a:off x="5426019" y="311571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Straight Connector 1403"/>
            <p:cNvCxnSpPr/>
            <p:nvPr/>
          </p:nvCxnSpPr>
          <p:spPr>
            <a:xfrm rot="16200000" flipH="1">
              <a:off x="2958319" y="3116208"/>
              <a:ext cx="474142" cy="4803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/>
            <p:cNvCxnSpPr/>
            <p:nvPr/>
          </p:nvCxnSpPr>
          <p:spPr>
            <a:xfrm rot="10800000" flipV="1">
              <a:off x="2769208" y="1815140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/>
            <p:cNvCxnSpPr/>
            <p:nvPr/>
          </p:nvCxnSpPr>
          <p:spPr>
            <a:xfrm rot="10800000" flipV="1">
              <a:off x="4097495" y="181152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Connector 1285"/>
            <p:cNvCxnSpPr/>
            <p:nvPr/>
          </p:nvCxnSpPr>
          <p:spPr>
            <a:xfrm rot="5400000">
              <a:off x="5577938" y="2793279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Connector 1307"/>
            <p:cNvCxnSpPr/>
            <p:nvPr/>
          </p:nvCxnSpPr>
          <p:spPr>
            <a:xfrm>
              <a:off x="5426019" y="1998830"/>
              <a:ext cx="478555" cy="46577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3247763" y="1563575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576050" y="1559959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2628559" y="2796892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3" name="Rectangle 1162"/>
            <p:cNvSpPr/>
            <p:nvPr/>
          </p:nvSpPr>
          <p:spPr>
            <a:xfrm>
              <a:off x="2572840" y="254190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28" name="Straight Connector 927"/>
            <p:cNvCxnSpPr/>
            <p:nvPr/>
          </p:nvCxnSpPr>
          <p:spPr>
            <a:xfrm rot="16200000">
              <a:off x="2213468" y="2015074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2921127" y="1487917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4249414" y="1484301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4" name="Rectangle 1383"/>
            <p:cNvSpPr/>
            <p:nvPr/>
          </p:nvSpPr>
          <p:spPr>
            <a:xfrm>
              <a:off x="3676371" y="384406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4" name="Rectangle 1413"/>
            <p:cNvSpPr/>
            <p:nvPr/>
          </p:nvSpPr>
          <p:spPr>
            <a:xfrm>
              <a:off x="5232042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47" name="TextBox 1646"/>
          <p:cNvSpPr txBox="1"/>
          <p:nvPr/>
        </p:nvSpPr>
        <p:spPr>
          <a:xfrm>
            <a:off x="1619672" y="533314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(a)</a:t>
            </a:r>
          </a:p>
        </p:txBody>
      </p:sp>
      <p:sp>
        <p:nvSpPr>
          <p:cNvPr id="1648" name="TextBox 1647"/>
          <p:cNvSpPr txBox="1"/>
          <p:nvPr/>
        </p:nvSpPr>
        <p:spPr>
          <a:xfrm>
            <a:off x="6256759" y="5333146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(b)</a:t>
            </a:r>
          </a:p>
        </p:txBody>
      </p:sp>
      <p:sp>
        <p:nvSpPr>
          <p:cNvPr id="1633" name="Rectangle 1632"/>
          <p:cNvSpPr/>
          <p:nvPr/>
        </p:nvSpPr>
        <p:spPr>
          <a:xfrm>
            <a:off x="1364980" y="2348880"/>
            <a:ext cx="1766859" cy="162704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/>
          <p:cNvCxnSpPr/>
          <p:nvPr/>
        </p:nvCxnSpPr>
        <p:spPr>
          <a:xfrm rot="5400000">
            <a:off x="725248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1530439" y="976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0800000">
            <a:off x="1530438" y="68985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1213" y="15293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471213" y="1159246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043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905844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33356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Rectangle 215"/>
          <p:cNvSpPr/>
          <p:nvPr/>
        </p:nvSpPr>
        <p:spPr>
          <a:xfrm>
            <a:off x="729998" y="169342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7" name="Rectangle 216"/>
          <p:cNvSpPr/>
          <p:nvPr/>
        </p:nvSpPr>
        <p:spPr>
          <a:xfrm rot="5400000">
            <a:off x="1592052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8" name="Rectangle 217"/>
          <p:cNvSpPr/>
          <p:nvPr/>
        </p:nvSpPr>
        <p:spPr>
          <a:xfrm rot="5400000">
            <a:off x="1958503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9" name="Rectangle 218"/>
          <p:cNvSpPr/>
          <p:nvPr/>
        </p:nvSpPr>
        <p:spPr>
          <a:xfrm>
            <a:off x="1996776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" name="Rectangle 185"/>
          <p:cNvSpPr/>
          <p:nvPr/>
        </p:nvSpPr>
        <p:spPr>
          <a:xfrm>
            <a:off x="729998" y="157059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7" name="Rectangle 186"/>
          <p:cNvSpPr/>
          <p:nvPr/>
        </p:nvSpPr>
        <p:spPr>
          <a:xfrm>
            <a:off x="729998" y="120934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8" name="Rectangle 187"/>
          <p:cNvSpPr/>
          <p:nvPr/>
        </p:nvSpPr>
        <p:spPr>
          <a:xfrm rot="5400000">
            <a:off x="1716653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89" name="Rectangle 188"/>
          <p:cNvSpPr/>
          <p:nvPr/>
        </p:nvSpPr>
        <p:spPr>
          <a:xfrm rot="5400000">
            <a:off x="2083105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0" name="Rectangle 189"/>
          <p:cNvSpPr/>
          <p:nvPr/>
        </p:nvSpPr>
        <p:spPr>
          <a:xfrm>
            <a:off x="1602207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190"/>
          <p:cNvSpPr/>
          <p:nvPr/>
        </p:nvSpPr>
        <p:spPr>
          <a:xfrm>
            <a:off x="1769392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/>
          <p:cNvSpPr/>
          <p:nvPr/>
        </p:nvSpPr>
        <p:spPr>
          <a:xfrm>
            <a:off x="2059077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3" name="Rectangle 192"/>
          <p:cNvSpPr/>
          <p:nvPr/>
        </p:nvSpPr>
        <p:spPr>
          <a:xfrm>
            <a:off x="1893993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 rot="10800000">
            <a:off x="792294" y="17376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792296" y="170517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792296" y="16166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792297" y="158414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92298" y="134392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92298" y="12553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792299" y="1222897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1336852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1513123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1459620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1635892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1703303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>
            <a:off x="1879575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1826073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2002344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50050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40786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545771" y="96075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656107" y="110406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773154" y="96075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883492" y="110405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2121376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2121378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637404" y="201507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813676" y="187177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344451" y="9772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 flipV="1">
            <a:off x="1050052" y="6891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1015984" y="148667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729998" y="133217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6" name="Straight Connector 175"/>
          <p:cNvCxnSpPr/>
          <p:nvPr/>
        </p:nvCxnSpPr>
        <p:spPr>
          <a:xfrm rot="10800000">
            <a:off x="792297" y="137642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6328987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47164" y="115924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47164" y="152932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222"/>
          <p:cNvSpPr/>
          <p:nvPr/>
        </p:nvSpPr>
        <p:spPr>
          <a:xfrm rot="10800000">
            <a:off x="6915213" y="122033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4" name="Rectangle 223"/>
          <p:cNvSpPr/>
          <p:nvPr/>
        </p:nvSpPr>
        <p:spPr>
          <a:xfrm rot="10800000">
            <a:off x="6915213" y="15815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0" name="Rectangle 199"/>
          <p:cNvSpPr/>
          <p:nvPr/>
        </p:nvSpPr>
        <p:spPr>
          <a:xfrm rot="10800000">
            <a:off x="6915213" y="170441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0" name="Straight Connector 69"/>
          <p:cNvCxnSpPr/>
          <p:nvPr/>
        </p:nvCxnSpPr>
        <p:spPr>
          <a:xfrm>
            <a:off x="6364892" y="12356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55628" y="12681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55627" y="138922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364890" y="159694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655625" y="162944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64889" y="171797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55624" y="175047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182578" y="9790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180743" y="6922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6036419" y="148791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 rot="10800000">
            <a:off x="6915212" y="134316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6364891" y="1356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2052495" y="148791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2345063" y="148791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0800000">
            <a:off x="2859521" y="978270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0800000">
            <a:off x="2859520" y="69166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64269" y="126363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2859521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34927" y="12024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0" name="Rectangle 219"/>
          <p:cNvSpPr/>
          <p:nvPr/>
        </p:nvSpPr>
        <p:spPr>
          <a:xfrm>
            <a:off x="3327690" y="123292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Rectangle 220"/>
          <p:cNvSpPr/>
          <p:nvPr/>
        </p:nvSpPr>
        <p:spPr>
          <a:xfrm rot="5400000">
            <a:off x="2921134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2" name="Rectangle 221"/>
          <p:cNvSpPr/>
          <p:nvPr/>
        </p:nvSpPr>
        <p:spPr>
          <a:xfrm rot="5400000">
            <a:off x="3287586" y="375708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4" name="Rectangle 193"/>
          <p:cNvSpPr/>
          <p:nvPr/>
        </p:nvSpPr>
        <p:spPr>
          <a:xfrm>
            <a:off x="2933120" y="151752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/>
          <p:cNvSpPr/>
          <p:nvPr/>
        </p:nvSpPr>
        <p:spPr>
          <a:xfrm>
            <a:off x="3100306" y="123292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/>
          <p:cNvSpPr/>
          <p:nvPr/>
        </p:nvSpPr>
        <p:spPr>
          <a:xfrm>
            <a:off x="3389990" y="1394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7" name="Rectangle 196"/>
          <p:cNvSpPr/>
          <p:nvPr/>
        </p:nvSpPr>
        <p:spPr>
          <a:xfrm>
            <a:off x="3224907" y="168331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/>
          <p:cNvSpPr/>
          <p:nvPr/>
        </p:nvSpPr>
        <p:spPr>
          <a:xfrm rot="5400000">
            <a:off x="3045736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199" name="Rectangle 198"/>
          <p:cNvSpPr/>
          <p:nvPr/>
        </p:nvSpPr>
        <p:spPr>
          <a:xfrm rot="5400000">
            <a:off x="3412187" y="375708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2" name="Straight Connector 51"/>
          <p:cNvCxnSpPr/>
          <p:nvPr/>
        </p:nvCxnSpPr>
        <p:spPr>
          <a:xfrm>
            <a:off x="2380963" y="153107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71699" y="1563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876686" y="96075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987023" y="110406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104070" y="96075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214407" y="110406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452291" y="14407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452292" y="140824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2968319" y="201507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3144592" y="187177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>
            <a:off x="2665934" y="70790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>
            <a:off x="2842206" y="56459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2788703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2964974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3032386" y="70790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>
            <a:off x="3208657" y="5646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3155155" y="7079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3331427" y="564603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2673528" y="978496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2379129" y="690417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194975" y="980303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93139" y="693468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194979" y="69346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194979" y="9815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3380781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3673350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4187808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>
            <a:off x="4187807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4292556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3" name="Rectangle 262"/>
          <p:cNvSpPr/>
          <p:nvPr/>
        </p:nvSpPr>
        <p:spPr>
          <a:xfrm>
            <a:off x="418780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/>
          <p:cNvSpPr/>
          <p:nvPr/>
        </p:nvSpPr>
        <p:spPr>
          <a:xfrm>
            <a:off x="4563213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8" name="Rectangle 267"/>
          <p:cNvSpPr/>
          <p:nvPr/>
        </p:nvSpPr>
        <p:spPr>
          <a:xfrm>
            <a:off x="4655977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9" name="Rectangle 268"/>
          <p:cNvSpPr/>
          <p:nvPr/>
        </p:nvSpPr>
        <p:spPr>
          <a:xfrm rot="5400000">
            <a:off x="4249421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0" name="Rectangle 269"/>
          <p:cNvSpPr/>
          <p:nvPr/>
        </p:nvSpPr>
        <p:spPr>
          <a:xfrm rot="5400000">
            <a:off x="4615872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4" name="Rectangle 273"/>
          <p:cNvSpPr/>
          <p:nvPr/>
        </p:nvSpPr>
        <p:spPr>
          <a:xfrm>
            <a:off x="4261407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Rectangle 274"/>
          <p:cNvSpPr/>
          <p:nvPr/>
        </p:nvSpPr>
        <p:spPr>
          <a:xfrm>
            <a:off x="4428593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" name="Rectangle 275"/>
          <p:cNvSpPr/>
          <p:nvPr/>
        </p:nvSpPr>
        <p:spPr>
          <a:xfrm>
            <a:off x="4718277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7" name="Rectangle 276"/>
          <p:cNvSpPr/>
          <p:nvPr/>
        </p:nvSpPr>
        <p:spPr>
          <a:xfrm>
            <a:off x="4553194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8" name="Rectangle 277"/>
          <p:cNvSpPr/>
          <p:nvPr/>
        </p:nvSpPr>
        <p:spPr>
          <a:xfrm rot="5400000">
            <a:off x="4374022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9" name="Rectangle 278"/>
          <p:cNvSpPr/>
          <p:nvPr/>
        </p:nvSpPr>
        <p:spPr>
          <a:xfrm rot="5400000">
            <a:off x="4740474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709250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99986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5400000">
            <a:off x="4204973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4315310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4432357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>
            <a:off x="4542694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0800000">
            <a:off x="4780577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0800000">
            <a:off x="4780578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>
            <a:off x="4296606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6200000">
            <a:off x="4472879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>
            <a:off x="3994221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6200000">
            <a:off x="4170492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6200000">
            <a:off x="4116990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16200000">
            <a:off x="4293261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>
            <a:off x="4360672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>
            <a:off x="4536944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>
            <a:off x="4483442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>
            <a:off x="4659714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4001814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10800000" flipV="1">
            <a:off x="3707416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23262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521426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523266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3523266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4709306" y="148429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5001874" y="148430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0800000">
            <a:off x="5516332" y="97465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10800000">
            <a:off x="5516331" y="6880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5621081" y="1260022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" name="Rectangle 357"/>
          <p:cNvSpPr/>
          <p:nvPr/>
        </p:nvSpPr>
        <p:spPr>
          <a:xfrm>
            <a:off x="5516332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9" name="Rectangle 358"/>
          <p:cNvSpPr/>
          <p:nvPr/>
        </p:nvSpPr>
        <p:spPr>
          <a:xfrm>
            <a:off x="5891738" y="11663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3" name="Rectangle 362"/>
          <p:cNvSpPr/>
          <p:nvPr/>
        </p:nvSpPr>
        <p:spPr>
          <a:xfrm>
            <a:off x="5984501" y="1229313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4" name="Rectangle 363"/>
          <p:cNvSpPr/>
          <p:nvPr/>
        </p:nvSpPr>
        <p:spPr>
          <a:xfrm rot="5400000">
            <a:off x="5577945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5" name="Rectangle 364"/>
          <p:cNvSpPr/>
          <p:nvPr/>
        </p:nvSpPr>
        <p:spPr>
          <a:xfrm rot="5400000">
            <a:off x="5944397" y="372092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9" name="Rectangle 368"/>
          <p:cNvSpPr/>
          <p:nvPr/>
        </p:nvSpPr>
        <p:spPr>
          <a:xfrm>
            <a:off x="5589932" y="151390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0" name="Rectangle 369"/>
          <p:cNvSpPr/>
          <p:nvPr/>
        </p:nvSpPr>
        <p:spPr>
          <a:xfrm>
            <a:off x="5757117" y="122931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1" name="Rectangle 370"/>
          <p:cNvSpPr/>
          <p:nvPr/>
        </p:nvSpPr>
        <p:spPr>
          <a:xfrm>
            <a:off x="6046802" y="139107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2" name="Rectangle 371"/>
          <p:cNvSpPr/>
          <p:nvPr/>
        </p:nvSpPr>
        <p:spPr>
          <a:xfrm>
            <a:off x="5881718" y="167969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3" name="Rectangle 372"/>
          <p:cNvSpPr/>
          <p:nvPr/>
        </p:nvSpPr>
        <p:spPr>
          <a:xfrm rot="5400000">
            <a:off x="5702547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4" name="Rectangle 373"/>
          <p:cNvSpPr/>
          <p:nvPr/>
        </p:nvSpPr>
        <p:spPr>
          <a:xfrm rot="5400000">
            <a:off x="6068998" y="372092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82" name="Straight Connector 381"/>
          <p:cNvCxnSpPr/>
          <p:nvPr/>
        </p:nvCxnSpPr>
        <p:spPr>
          <a:xfrm>
            <a:off x="5037774" y="15274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328510" y="15599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>
            <a:off x="5533497" y="957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5643835" y="110044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5760882" y="95714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rot="5400000">
            <a:off x="5871218" y="1100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10800000">
            <a:off x="6109102" y="143712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0800000">
            <a:off x="6109103" y="140462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rot="16200000">
            <a:off x="5625131" y="201146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16200000">
            <a:off x="5801403" y="186815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16200000">
            <a:off x="5322745" y="70428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16200000">
            <a:off x="5499017" y="56098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16200000">
            <a:off x="5445514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>
            <a:off x="5621786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6200000">
            <a:off x="5689197" y="70428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6200000">
            <a:off x="5865468" y="5609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16200000">
            <a:off x="5811967" y="7042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>
            <a:off x="5988238" y="560987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5330339" y="97488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0800000" flipV="1">
            <a:off x="5035941" y="686802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851786" y="97668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849950" y="68985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851790" y="68985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851790" y="97793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>
            <a:off x="1522986" y="5919836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>
            <a:off x="1522985" y="620667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00225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524818" y="64910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230"/>
          <p:cNvSpPr/>
          <p:nvPr/>
        </p:nvSpPr>
        <p:spPr>
          <a:xfrm rot="16200000">
            <a:off x="2066330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2" name="Rectangle 231"/>
          <p:cNvSpPr/>
          <p:nvPr/>
        </p:nvSpPr>
        <p:spPr>
          <a:xfrm rot="16200000">
            <a:off x="1699878" y="6459871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2" name="Rectangle 211"/>
          <p:cNvSpPr/>
          <p:nvPr/>
        </p:nvSpPr>
        <p:spPr>
          <a:xfrm rot="16200000">
            <a:off x="1941730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3" name="Rectangle 212"/>
          <p:cNvSpPr/>
          <p:nvPr/>
        </p:nvSpPr>
        <p:spPr>
          <a:xfrm rot="16200000">
            <a:off x="1575277" y="6459871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1840435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1950771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1717668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1828004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1473981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1584319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1351213" y="618814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1461551" y="633144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335161" y="573807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045717" y="573495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6174167" y="57377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6173286" y="57355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0800000">
            <a:off x="2853900" y="591780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0800000">
            <a:off x="2853899" y="620464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29306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853901" y="649102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Rectangle 228"/>
          <p:cNvSpPr/>
          <p:nvPr/>
        </p:nvSpPr>
        <p:spPr>
          <a:xfrm rot="16200000">
            <a:off x="3395412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30" name="Rectangle 229"/>
          <p:cNvSpPr/>
          <p:nvPr/>
        </p:nvSpPr>
        <p:spPr>
          <a:xfrm rot="16200000">
            <a:off x="3028960" y="6459873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0" name="Rectangle 209"/>
          <p:cNvSpPr/>
          <p:nvPr/>
        </p:nvSpPr>
        <p:spPr>
          <a:xfrm rot="16200000">
            <a:off x="3270811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1" name="Rectangle 210"/>
          <p:cNvSpPr/>
          <p:nvPr/>
        </p:nvSpPr>
        <p:spPr>
          <a:xfrm rot="16200000">
            <a:off x="2904360" y="6459873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3169515" y="618814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279853" y="633145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3046749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3157086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803064" y="61881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913401" y="6331448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2680296" y="618814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2790633" y="633144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2188401" y="5739032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2187520" y="5736833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666077" y="5736831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2376631" y="5733710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189358" y="591452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189358" y="620260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>
            <a:off x="4182187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10800000">
            <a:off x="4182186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4557593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7" name="Rectangle 266"/>
          <p:cNvSpPr/>
          <p:nvPr/>
        </p:nvSpPr>
        <p:spPr>
          <a:xfrm>
            <a:off x="4182188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1"/>
          <p:cNvSpPr/>
          <p:nvPr/>
        </p:nvSpPr>
        <p:spPr>
          <a:xfrm rot="16200000">
            <a:off x="4723698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73" name="Rectangle 272"/>
          <p:cNvSpPr/>
          <p:nvPr/>
        </p:nvSpPr>
        <p:spPr>
          <a:xfrm rot="16200000">
            <a:off x="4357247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4" name="Rectangle 283"/>
          <p:cNvSpPr/>
          <p:nvPr/>
        </p:nvSpPr>
        <p:spPr>
          <a:xfrm rot="16200000">
            <a:off x="4599098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5" name="Rectangle 284"/>
          <p:cNvSpPr/>
          <p:nvPr/>
        </p:nvSpPr>
        <p:spPr>
          <a:xfrm rot="16200000">
            <a:off x="4232647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315" name="Straight Connector 314"/>
          <p:cNvCxnSpPr/>
          <p:nvPr/>
        </p:nvCxnSpPr>
        <p:spPr>
          <a:xfrm rot="5400000">
            <a:off x="4497802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>
            <a:off x="4608139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4375036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4485373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4131350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4241688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4008583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4118920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5400000" flipH="1" flipV="1">
            <a:off x="3516688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10800000" flipV="1">
            <a:off x="3515807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994364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16200000" flipH="1">
            <a:off x="3704918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3517644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517644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10800000">
            <a:off x="5510711" y="5914189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10800000">
            <a:off x="5510710" y="6201025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5886118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2" name="Rectangle 361"/>
          <p:cNvSpPr/>
          <p:nvPr/>
        </p:nvSpPr>
        <p:spPr>
          <a:xfrm>
            <a:off x="5510712" y="648740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7" name="Rectangle 366"/>
          <p:cNvSpPr/>
          <p:nvPr/>
        </p:nvSpPr>
        <p:spPr>
          <a:xfrm rot="16200000">
            <a:off x="6052223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68" name="Rectangle 367"/>
          <p:cNvSpPr/>
          <p:nvPr/>
        </p:nvSpPr>
        <p:spPr>
          <a:xfrm rot="16200000">
            <a:off x="5685771" y="6456257"/>
            <a:ext cx="61416" cy="62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9" name="Rectangle 378"/>
          <p:cNvSpPr/>
          <p:nvPr/>
        </p:nvSpPr>
        <p:spPr>
          <a:xfrm rot="16200000">
            <a:off x="5927622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80" name="Rectangle 379"/>
          <p:cNvSpPr/>
          <p:nvPr/>
        </p:nvSpPr>
        <p:spPr>
          <a:xfrm rot="16200000">
            <a:off x="5561171" y="6456257"/>
            <a:ext cx="61416" cy="623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5826326" y="618453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>
            <a:off x="5936664" y="632783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rot="5400000">
            <a:off x="5703561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rot="5400000">
            <a:off x="5813897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>
            <a:off x="5459875" y="618452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5400000">
            <a:off x="5570212" y="632783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5400000">
            <a:off x="5337107" y="61845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>
            <a:off x="5447445" y="63278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 flipH="1" flipV="1">
            <a:off x="4845213" y="573541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0800000" flipV="1">
            <a:off x="4844331" y="573321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5322888" y="5733216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16200000" flipH="1">
            <a:off x="5033443" y="5730094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846169" y="591090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846169" y="6198986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721580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33356" y="257261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467545" y="283954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5" y="246946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" name="Rectangle 224"/>
          <p:cNvSpPr/>
          <p:nvPr/>
        </p:nvSpPr>
        <p:spPr>
          <a:xfrm>
            <a:off x="1996776" y="254190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3" name="Rectangle 232"/>
          <p:cNvSpPr/>
          <p:nvPr/>
        </p:nvSpPr>
        <p:spPr>
          <a:xfrm>
            <a:off x="726330" y="26423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1" name="Rectangle 200"/>
          <p:cNvSpPr/>
          <p:nvPr/>
        </p:nvSpPr>
        <p:spPr>
          <a:xfrm>
            <a:off x="1602207" y="28264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Rectangle 201"/>
          <p:cNvSpPr/>
          <p:nvPr/>
        </p:nvSpPr>
        <p:spPr>
          <a:xfrm>
            <a:off x="1769392" y="25419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02"/>
          <p:cNvSpPr/>
          <p:nvPr/>
        </p:nvSpPr>
        <p:spPr>
          <a:xfrm>
            <a:off x="2059077" y="27036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4" name="Rectangle 203"/>
          <p:cNvSpPr/>
          <p:nvPr/>
        </p:nvSpPr>
        <p:spPr>
          <a:xfrm>
            <a:off x="1893993" y="299229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Rectangle 213"/>
          <p:cNvSpPr/>
          <p:nvPr/>
        </p:nvSpPr>
        <p:spPr>
          <a:xfrm>
            <a:off x="726330" y="288081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15" name="Rectangle 214"/>
          <p:cNvSpPr/>
          <p:nvPr/>
        </p:nvSpPr>
        <p:spPr>
          <a:xfrm>
            <a:off x="726330" y="251956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7" name="Straight Connector 76"/>
          <p:cNvCxnSpPr/>
          <p:nvPr/>
        </p:nvCxnSpPr>
        <p:spPr>
          <a:xfrm>
            <a:off x="1050050" y="28400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340786" y="28725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1545773" y="226973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1656110" y="24130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773157" y="226973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1883494" y="241304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2121376" y="274972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2121378" y="271722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1637406" y="332405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1813678" y="318075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788627" y="30153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788627" y="292687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788629" y="289437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788629" y="268664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788630" y="265414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788630" y="256561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788631" y="253311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1048214" y="199736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1051335" y="180998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1013558" y="214428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719848" y="214292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1528607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>
            <a:off x="1528605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1012316" y="279689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726330" y="3003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9" name="Straight Connector 178"/>
          <p:cNvCxnSpPr/>
          <p:nvPr/>
        </p:nvCxnSpPr>
        <p:spPr>
          <a:xfrm rot="10800000">
            <a:off x="788626" y="304789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6328988" y="279486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45331" y="246743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6945331" y="283751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0800000">
            <a:off x="6913379" y="252852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28" name="Rectangle 227"/>
          <p:cNvSpPr/>
          <p:nvPr/>
        </p:nvSpPr>
        <p:spPr>
          <a:xfrm rot="10800000">
            <a:off x="6913379" y="28897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9" name="Rectangle 208"/>
          <p:cNvSpPr/>
          <p:nvPr/>
        </p:nvSpPr>
        <p:spPr>
          <a:xfrm rot="10800000">
            <a:off x="6913379" y="265135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97" name="Straight Connector 96"/>
          <p:cNvCxnSpPr/>
          <p:nvPr/>
        </p:nvCxnSpPr>
        <p:spPr>
          <a:xfrm>
            <a:off x="6363059" y="254388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53794" y="25763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63057" y="2664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53793" y="26974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363056" y="290513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53792" y="29376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653791" y="305866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6177071" y="1816387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177071" y="200369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6328402" y="214224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6034692" y="214088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6036420" y="279486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 rot="10800000">
            <a:off x="6913379" y="301260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178" name="Straight Connector 177"/>
          <p:cNvCxnSpPr/>
          <p:nvPr/>
        </p:nvCxnSpPr>
        <p:spPr>
          <a:xfrm>
            <a:off x="6363055" y="30261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6177953" y="181858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178907" y="2290527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1342612" y="2285439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340781" y="181310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>
            <a:off x="2052495" y="279689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345063" y="279689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64271" y="257058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25"/>
          <p:cNvSpPr/>
          <p:nvPr/>
        </p:nvSpPr>
        <p:spPr>
          <a:xfrm>
            <a:off x="3327691" y="253987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04"/>
          <p:cNvSpPr/>
          <p:nvPr/>
        </p:nvSpPr>
        <p:spPr>
          <a:xfrm>
            <a:off x="2933121" y="282446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Rectangle 205"/>
          <p:cNvSpPr/>
          <p:nvPr/>
        </p:nvSpPr>
        <p:spPr>
          <a:xfrm>
            <a:off x="3100307" y="253987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06"/>
          <p:cNvSpPr/>
          <p:nvPr/>
        </p:nvSpPr>
        <p:spPr>
          <a:xfrm>
            <a:off x="3389991" y="2701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08" name="Rectangle 207"/>
          <p:cNvSpPr/>
          <p:nvPr/>
        </p:nvSpPr>
        <p:spPr>
          <a:xfrm>
            <a:off x="3224908" y="299026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/>
          <p:nvPr/>
        </p:nvCxnSpPr>
        <p:spPr>
          <a:xfrm flipV="1">
            <a:off x="2673532" y="2287473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380964" y="283802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71700" y="287052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2876690" y="226770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2987026" y="241101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104073" y="226770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3214411" y="24110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3452292" y="274769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3452293" y="271519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>
            <a:off x="2968323" y="33220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>
            <a:off x="3144595" y="317872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2194024" y="1817339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 flipV="1">
            <a:off x="2379133" y="199939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 flipV="1">
            <a:off x="2193144" y="181514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194979" y="228928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193144" y="200244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71700" y="181513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2382255" y="1812017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2346306" y="214303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2052596" y="214167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0800000">
            <a:off x="2859520" y="200063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0800000">
            <a:off x="2859519" y="2287473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94979" y="199939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194979" y="2287473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3380781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>
            <a:off x="3673350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4292558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Rectangle 270"/>
          <p:cNvSpPr/>
          <p:nvPr/>
        </p:nvSpPr>
        <p:spPr>
          <a:xfrm>
            <a:off x="4655978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0" name="Rectangle 279"/>
          <p:cNvSpPr/>
          <p:nvPr/>
        </p:nvSpPr>
        <p:spPr>
          <a:xfrm>
            <a:off x="4261408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Rectangle 280"/>
          <p:cNvSpPr/>
          <p:nvPr/>
        </p:nvSpPr>
        <p:spPr>
          <a:xfrm>
            <a:off x="4428594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2" name="Rectangle 281"/>
          <p:cNvSpPr/>
          <p:nvPr/>
        </p:nvSpPr>
        <p:spPr>
          <a:xfrm>
            <a:off x="4718278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283" name="Rectangle 282"/>
          <p:cNvSpPr/>
          <p:nvPr/>
        </p:nvSpPr>
        <p:spPr>
          <a:xfrm>
            <a:off x="4553195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6" name="Straight Connector 285"/>
          <p:cNvCxnSpPr/>
          <p:nvPr/>
        </p:nvCxnSpPr>
        <p:spPr>
          <a:xfrm flipV="1">
            <a:off x="4001818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3709251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3999987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4204977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4315313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>
            <a:off x="4432360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>
            <a:off x="4542698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>
            <a:off x="4780578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0800000">
            <a:off x="4780579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6200000">
            <a:off x="4296610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>
            <a:off x="4472882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 flipH="1" flipV="1">
            <a:off x="3522311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0800000" flipV="1">
            <a:off x="3707420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10800000" flipV="1">
            <a:off x="3521431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523266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521431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999987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H="1">
            <a:off x="3710541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 flipH="1" flipV="1">
            <a:off x="3674593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16200000" flipV="1">
            <a:off x="3380883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0800000">
            <a:off x="4187807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0800000">
            <a:off x="4187806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523266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3523266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>
            <a:off x="4709306" y="279327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5400000">
            <a:off x="5001874" y="2793279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5621083" y="256696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6" name="Rectangle 365"/>
          <p:cNvSpPr/>
          <p:nvPr/>
        </p:nvSpPr>
        <p:spPr>
          <a:xfrm>
            <a:off x="5984502" y="253626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5" name="Rectangle 374"/>
          <p:cNvSpPr/>
          <p:nvPr/>
        </p:nvSpPr>
        <p:spPr>
          <a:xfrm>
            <a:off x="5589933" y="28208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6" name="Rectangle 375"/>
          <p:cNvSpPr/>
          <p:nvPr/>
        </p:nvSpPr>
        <p:spPr>
          <a:xfrm>
            <a:off x="5757118" y="253626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7" name="Rectangle 376"/>
          <p:cNvSpPr/>
          <p:nvPr/>
        </p:nvSpPr>
        <p:spPr>
          <a:xfrm>
            <a:off x="6046803" y="269801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378" name="Rectangle 377"/>
          <p:cNvSpPr/>
          <p:nvPr/>
        </p:nvSpPr>
        <p:spPr>
          <a:xfrm>
            <a:off x="5881719" y="298664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1" name="Straight Connector 380"/>
          <p:cNvCxnSpPr/>
          <p:nvPr/>
        </p:nvCxnSpPr>
        <p:spPr>
          <a:xfrm flipV="1">
            <a:off x="5330343" y="228385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7775" y="283440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328511" y="286690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5400000">
            <a:off x="5533501" y="226409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5400000">
            <a:off x="5643838" y="24073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rot="5400000">
            <a:off x="5760885" y="226409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5400000">
            <a:off x="5871222" y="240739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10800000">
            <a:off x="6109103" y="274407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6109104" y="27115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rot="16200000">
            <a:off x="5625135" y="331841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16200000">
            <a:off x="5801406" y="317510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 flipH="1" flipV="1">
            <a:off x="4850836" y="181372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10800000" flipV="1">
            <a:off x="5035945" y="1995779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0800000" flipV="1">
            <a:off x="4849955" y="181152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851790" y="228566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849955" y="1998830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5328511" y="181152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16200000" flipH="1">
            <a:off x="5039066" y="180840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 flipH="1" flipV="1">
            <a:off x="5003117" y="213941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rot="16200000" flipV="1">
            <a:off x="4709408" y="213806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rot="10800000">
            <a:off x="5516331" y="199702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rot="10800000">
            <a:off x="5516330" y="228385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851790" y="1995779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851790" y="228385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rot="5400000">
            <a:off x="721580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1633356" y="3876805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8" name="Rectangle 447"/>
          <p:cNvSpPr/>
          <p:nvPr/>
        </p:nvSpPr>
        <p:spPr>
          <a:xfrm>
            <a:off x="467545" y="4143735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467545" y="3773658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" name="Rectangle 449"/>
          <p:cNvSpPr/>
          <p:nvPr/>
        </p:nvSpPr>
        <p:spPr>
          <a:xfrm>
            <a:off x="1996776" y="3846097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1" name="Rectangle 450"/>
          <p:cNvSpPr/>
          <p:nvPr/>
        </p:nvSpPr>
        <p:spPr>
          <a:xfrm>
            <a:off x="726330" y="394658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2" name="Rectangle 451"/>
          <p:cNvSpPr/>
          <p:nvPr/>
        </p:nvSpPr>
        <p:spPr>
          <a:xfrm>
            <a:off x="1602207" y="413068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3" name="Rectangle 452"/>
          <p:cNvSpPr/>
          <p:nvPr/>
        </p:nvSpPr>
        <p:spPr>
          <a:xfrm>
            <a:off x="1769392" y="384609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4" name="Rectangle 453"/>
          <p:cNvSpPr/>
          <p:nvPr/>
        </p:nvSpPr>
        <p:spPr>
          <a:xfrm>
            <a:off x="2059077" y="40078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5" name="Rectangle 454"/>
          <p:cNvSpPr/>
          <p:nvPr/>
        </p:nvSpPr>
        <p:spPr>
          <a:xfrm>
            <a:off x="1893993" y="429648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6" name="Rectangle 455"/>
          <p:cNvSpPr/>
          <p:nvPr/>
        </p:nvSpPr>
        <p:spPr>
          <a:xfrm>
            <a:off x="726330" y="4185003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57" name="Rectangle 456"/>
          <p:cNvSpPr/>
          <p:nvPr/>
        </p:nvSpPr>
        <p:spPr>
          <a:xfrm>
            <a:off x="726330" y="382375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58" name="Straight Connector 457"/>
          <p:cNvCxnSpPr/>
          <p:nvPr/>
        </p:nvCxnSpPr>
        <p:spPr>
          <a:xfrm>
            <a:off x="1050050" y="414424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1340786" y="4176743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rot="5400000">
            <a:off x="1545773" y="357392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5400000">
            <a:off x="1656110" y="371723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rot="5400000">
            <a:off x="1773157" y="35739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5400000">
            <a:off x="1883494" y="37172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rot="10800000">
            <a:off x="2121376" y="40539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rot="10800000">
            <a:off x="2121378" y="40214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rot="16200000">
            <a:off x="1637406" y="462824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rot="16200000">
            <a:off x="1813678" y="448494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10800000">
            <a:off x="788627" y="431958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rot="10800000">
            <a:off x="788627" y="423106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rot="10800000">
            <a:off x="788629" y="419856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rot="10800000">
            <a:off x="788629" y="399083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rot="10800000">
            <a:off x="788630" y="395833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rot="10800000">
            <a:off x="788630" y="386980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10800000">
            <a:off x="788631" y="383730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10800000" flipV="1">
            <a:off x="1048214" y="3301551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rot="16200000" flipH="1">
            <a:off x="1051335" y="3114173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 flipH="1" flipV="1">
            <a:off x="1013558" y="344847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16200000" flipV="1">
            <a:off x="719848" y="344711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1528607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10800000">
            <a:off x="1528605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1012316" y="41010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726330" y="430783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83" name="Straight Connector 482"/>
          <p:cNvCxnSpPr/>
          <p:nvPr/>
        </p:nvCxnSpPr>
        <p:spPr>
          <a:xfrm rot="10800000">
            <a:off x="788626" y="435208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5400000">
            <a:off x="6328988" y="409905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6945331" y="3771623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6" name="Rectangle 485"/>
          <p:cNvSpPr/>
          <p:nvPr/>
        </p:nvSpPr>
        <p:spPr>
          <a:xfrm>
            <a:off x="6945331" y="4141700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 rot="10800000">
            <a:off x="6913379" y="383271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8" name="Rectangle 487"/>
          <p:cNvSpPr/>
          <p:nvPr/>
        </p:nvSpPr>
        <p:spPr>
          <a:xfrm rot="10800000">
            <a:off x="6913379" y="41939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489" name="Rectangle 488"/>
          <p:cNvSpPr/>
          <p:nvPr/>
        </p:nvSpPr>
        <p:spPr>
          <a:xfrm rot="10800000">
            <a:off x="6913379" y="395554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490" name="Straight Connector 489"/>
          <p:cNvCxnSpPr/>
          <p:nvPr/>
        </p:nvCxnSpPr>
        <p:spPr>
          <a:xfrm>
            <a:off x="6363059" y="384807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6653794" y="388057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6363057" y="396910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6653793" y="400160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6363056" y="420932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6653792" y="424182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6653791" y="436285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10800000" flipV="1">
            <a:off x="6177071" y="3120578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177071" y="3307883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 flipH="1" flipV="1">
            <a:off x="6328402" y="344643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16200000" flipV="1">
            <a:off x="6034692" y="344508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rot="5400000">
            <a:off x="6036420" y="409905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 rot="10800000">
            <a:off x="6913379" y="431679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503" name="Straight Connector 502"/>
          <p:cNvCxnSpPr/>
          <p:nvPr/>
        </p:nvCxnSpPr>
        <p:spPr>
          <a:xfrm>
            <a:off x="6363055" y="433035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 flipH="1" flipV="1">
            <a:off x="6177953" y="3122776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6178907" y="3594718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1342612" y="3589630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340781" y="3117294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2052495" y="41010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rot="5400000">
            <a:off x="2345063" y="4101085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2964271" y="387477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1" name="Rectangle 510"/>
          <p:cNvSpPr/>
          <p:nvPr/>
        </p:nvSpPr>
        <p:spPr>
          <a:xfrm>
            <a:off x="3327691" y="384406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" name="Rectangle 511"/>
          <p:cNvSpPr/>
          <p:nvPr/>
        </p:nvSpPr>
        <p:spPr>
          <a:xfrm>
            <a:off x="2933121" y="412865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" name="Rectangle 512"/>
          <p:cNvSpPr/>
          <p:nvPr/>
        </p:nvSpPr>
        <p:spPr>
          <a:xfrm>
            <a:off x="3100307" y="384406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" name="Rectangle 513"/>
          <p:cNvSpPr/>
          <p:nvPr/>
        </p:nvSpPr>
        <p:spPr>
          <a:xfrm>
            <a:off x="3389991" y="400582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15" name="Rectangle 514"/>
          <p:cNvSpPr/>
          <p:nvPr/>
        </p:nvSpPr>
        <p:spPr>
          <a:xfrm>
            <a:off x="3224908" y="429445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6" name="Straight Connector 515"/>
          <p:cNvCxnSpPr/>
          <p:nvPr/>
        </p:nvCxnSpPr>
        <p:spPr>
          <a:xfrm flipV="1">
            <a:off x="2673532" y="3591664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2380964" y="414221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2671700" y="417471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rot="5400000">
            <a:off x="2876690" y="3571898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rot="5400000">
            <a:off x="2987026" y="3715202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rot="5400000">
            <a:off x="3104073" y="3571897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rot="5400000">
            <a:off x="3214411" y="37152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rot="10800000">
            <a:off x="3452292" y="405188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rot="10800000">
            <a:off x="3452293" y="401938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rot="16200000">
            <a:off x="2968323" y="462621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rot="16200000">
            <a:off x="3144595" y="448291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2194024" y="3121530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10800000" flipV="1">
            <a:off x="2379133" y="3303585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10800000" flipV="1">
            <a:off x="2193144" y="3119331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2194979" y="3593471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2193144" y="3306636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2671700" y="3119329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16200000" flipH="1">
            <a:off x="2382255" y="3116208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rot="5400000" flipH="1" flipV="1">
            <a:off x="2346306" y="3447222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 flipV="1">
            <a:off x="2052596" y="3445870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0800000">
            <a:off x="2859520" y="330482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0800000">
            <a:off x="2859519" y="3591664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2194979" y="3303585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2194979" y="359166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>
            <a:off x="3380781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>
            <a:off x="3673350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4292558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" name="Rectangle 542"/>
          <p:cNvSpPr/>
          <p:nvPr/>
        </p:nvSpPr>
        <p:spPr>
          <a:xfrm>
            <a:off x="4655978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4" name="Rectangle 543"/>
          <p:cNvSpPr/>
          <p:nvPr/>
        </p:nvSpPr>
        <p:spPr>
          <a:xfrm>
            <a:off x="4261408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5" name="Rectangle 544"/>
          <p:cNvSpPr/>
          <p:nvPr/>
        </p:nvSpPr>
        <p:spPr>
          <a:xfrm>
            <a:off x="4428594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6" name="Rectangle 545"/>
          <p:cNvSpPr/>
          <p:nvPr/>
        </p:nvSpPr>
        <p:spPr>
          <a:xfrm>
            <a:off x="4718278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47" name="Rectangle 546"/>
          <p:cNvSpPr/>
          <p:nvPr/>
        </p:nvSpPr>
        <p:spPr>
          <a:xfrm>
            <a:off x="4553195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8" name="Straight Connector 547"/>
          <p:cNvCxnSpPr/>
          <p:nvPr/>
        </p:nvCxnSpPr>
        <p:spPr>
          <a:xfrm flipV="1">
            <a:off x="4001818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3709251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3999987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5400000">
            <a:off x="4204977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5400000">
            <a:off x="4315313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5400000">
            <a:off x="4432360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>
            <a:off x="4542698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0800000">
            <a:off x="4780578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0800000">
            <a:off x="4780579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4296610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4472882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5400000" flipH="1" flipV="1">
            <a:off x="3522311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0800000" flipV="1">
            <a:off x="3707420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0800000" flipV="1">
            <a:off x="3521431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3523266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3521431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3999987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16200000" flipH="1">
            <a:off x="3710541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 flipH="1" flipV="1">
            <a:off x="3674593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16200000" flipV="1">
            <a:off x="3380883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10800000">
            <a:off x="4187807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rot="10800000">
            <a:off x="4187806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523266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3523266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4709306" y="4097467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5001874" y="409747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5621083" y="3871158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5" name="Rectangle 574"/>
          <p:cNvSpPr/>
          <p:nvPr/>
        </p:nvSpPr>
        <p:spPr>
          <a:xfrm>
            <a:off x="5984502" y="3840450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6" name="Rectangle 575"/>
          <p:cNvSpPr/>
          <p:nvPr/>
        </p:nvSpPr>
        <p:spPr>
          <a:xfrm>
            <a:off x="5589933" y="412504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7" name="Rectangle 576"/>
          <p:cNvSpPr/>
          <p:nvPr/>
        </p:nvSpPr>
        <p:spPr>
          <a:xfrm>
            <a:off x="5757118" y="38404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8" name="Rectangle 577"/>
          <p:cNvSpPr/>
          <p:nvPr/>
        </p:nvSpPr>
        <p:spPr>
          <a:xfrm>
            <a:off x="6046803" y="400220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579" name="Rectangle 578"/>
          <p:cNvSpPr/>
          <p:nvPr/>
        </p:nvSpPr>
        <p:spPr>
          <a:xfrm>
            <a:off x="5881719" y="429083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80" name="Straight Connector 579"/>
          <p:cNvCxnSpPr/>
          <p:nvPr/>
        </p:nvCxnSpPr>
        <p:spPr>
          <a:xfrm flipV="1">
            <a:off x="5330343" y="358804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5037775" y="4138597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5328511" y="417109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5400000">
            <a:off x="5533501" y="3568282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5643838" y="371158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5760885" y="35682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rot="5400000">
            <a:off x="5871222" y="37115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10800000">
            <a:off x="6109103" y="404826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10800000">
            <a:off x="6109104" y="4015766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rot="16200000">
            <a:off x="5625135" y="462260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rot="16200000">
            <a:off x="5801406" y="4479296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5400000" flipH="1" flipV="1">
            <a:off x="4850836" y="3117914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rot="10800000" flipV="1">
            <a:off x="5035945" y="329997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rot="10800000" flipV="1">
            <a:off x="4849955" y="3115715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4851790" y="3589855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4849955" y="3303021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5328511" y="311571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rot="16200000" flipH="1">
            <a:off x="5039066" y="3112592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rot="5400000" flipH="1" flipV="1">
            <a:off x="5003117" y="3443606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rot="16200000" flipV="1">
            <a:off x="4709408" y="3442254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 rot="10800000">
            <a:off x="5516331" y="330121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rot="10800000">
            <a:off x="5516330" y="3588048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4851790" y="3299970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4851790" y="358804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rot="5400000">
            <a:off x="721580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1633356" y="5186604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2" name="Rectangle 701"/>
          <p:cNvSpPr/>
          <p:nvPr/>
        </p:nvSpPr>
        <p:spPr>
          <a:xfrm>
            <a:off x="467545" y="5453534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467545" y="5083457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4" name="Rectangle 703"/>
          <p:cNvSpPr/>
          <p:nvPr/>
        </p:nvSpPr>
        <p:spPr>
          <a:xfrm>
            <a:off x="1996776" y="5155896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5" name="Rectangle 704"/>
          <p:cNvSpPr/>
          <p:nvPr/>
        </p:nvSpPr>
        <p:spPr>
          <a:xfrm>
            <a:off x="726330" y="525638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6" name="Rectangle 705"/>
          <p:cNvSpPr/>
          <p:nvPr/>
        </p:nvSpPr>
        <p:spPr>
          <a:xfrm>
            <a:off x="1602207" y="544048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7" name="Rectangle 706"/>
          <p:cNvSpPr/>
          <p:nvPr/>
        </p:nvSpPr>
        <p:spPr>
          <a:xfrm>
            <a:off x="1769392" y="51558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8" name="Rectangle 707"/>
          <p:cNvSpPr/>
          <p:nvPr/>
        </p:nvSpPr>
        <p:spPr>
          <a:xfrm>
            <a:off x="2059077" y="531765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09" name="Rectangle 708"/>
          <p:cNvSpPr/>
          <p:nvPr/>
        </p:nvSpPr>
        <p:spPr>
          <a:xfrm>
            <a:off x="1893993" y="5606281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0" name="Rectangle 709"/>
          <p:cNvSpPr/>
          <p:nvPr/>
        </p:nvSpPr>
        <p:spPr>
          <a:xfrm>
            <a:off x="726330" y="549480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11" name="Rectangle 710"/>
          <p:cNvSpPr/>
          <p:nvPr/>
        </p:nvSpPr>
        <p:spPr>
          <a:xfrm>
            <a:off x="726330" y="5133552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12" name="Straight Connector 711"/>
          <p:cNvCxnSpPr/>
          <p:nvPr/>
        </p:nvCxnSpPr>
        <p:spPr>
          <a:xfrm>
            <a:off x="1050050" y="545404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1340786" y="5486542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rot="5400000">
            <a:off x="1545773" y="488372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rot="5400000">
            <a:off x="1656110" y="502703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rot="5400000">
            <a:off x="1773157" y="488372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rot="5400000">
            <a:off x="1883494" y="502702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rot="10800000">
            <a:off x="2121376" y="5363710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rot="10800000">
            <a:off x="2121378" y="533121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rot="16200000">
            <a:off x="1637406" y="5938044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rot="16200000">
            <a:off x="1813678" y="5794739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rot="10800000">
            <a:off x="788627" y="562938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rot="10800000">
            <a:off x="788627" y="554085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rot="10800000">
            <a:off x="788629" y="5508359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rot="10800000">
            <a:off x="788629" y="530063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10800000">
            <a:off x="788630" y="526813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 rot="10800000">
            <a:off x="788630" y="5179608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 rot="10800000">
            <a:off x="788631" y="5147108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rot="10800000" flipV="1">
            <a:off x="1048214" y="4611350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rot="16200000" flipH="1">
            <a:off x="1051335" y="442397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 rot="5400000" flipH="1" flipV="1">
            <a:off x="1013558" y="475827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rot="16200000" flipV="1">
            <a:off x="719848" y="475691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 rot="10800000">
            <a:off x="1528607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rot="10800000">
            <a:off x="1528605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rot="5400000">
            <a:off x="1012316" y="5410883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/>
          <p:cNvSpPr/>
          <p:nvPr/>
        </p:nvSpPr>
        <p:spPr>
          <a:xfrm>
            <a:off x="726330" y="5617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37" name="Straight Connector 736"/>
          <p:cNvCxnSpPr/>
          <p:nvPr/>
        </p:nvCxnSpPr>
        <p:spPr>
          <a:xfrm rot="10800000">
            <a:off x="788626" y="5661884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rot="5400000">
            <a:off x="6328988" y="5408852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6945331" y="5081422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0" name="Rectangle 739"/>
          <p:cNvSpPr/>
          <p:nvPr/>
        </p:nvSpPr>
        <p:spPr>
          <a:xfrm>
            <a:off x="6945331" y="5451499"/>
            <a:ext cx="289133" cy="286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0" bIns="72000" anchor="ctr" anchorCtr="1"/>
          <a:lstStyle/>
          <a:p>
            <a:endParaRPr 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 rot="10800000">
            <a:off x="6913379" y="514251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2" name="Rectangle 741"/>
          <p:cNvSpPr/>
          <p:nvPr/>
        </p:nvSpPr>
        <p:spPr>
          <a:xfrm rot="10800000">
            <a:off x="6913379" y="5503764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43" name="Rectangle 742"/>
          <p:cNvSpPr/>
          <p:nvPr/>
        </p:nvSpPr>
        <p:spPr>
          <a:xfrm rot="10800000">
            <a:off x="6913379" y="5265347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44" name="Straight Connector 743"/>
          <p:cNvCxnSpPr/>
          <p:nvPr/>
        </p:nvCxnSpPr>
        <p:spPr>
          <a:xfrm>
            <a:off x="6363059" y="515787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6653794" y="519037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6363057" y="527890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6653793" y="531140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6363056" y="5519125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6653792" y="555162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6653791" y="5672651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rot="10800000" flipV="1">
            <a:off x="6177071" y="4430376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6177071" y="4617682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rot="5400000" flipH="1" flipV="1">
            <a:off x="6328402" y="4756230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 rot="16200000" flipV="1">
            <a:off x="6034692" y="4754878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 rot="5400000">
            <a:off x="6036420" y="5408850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6" name="Rectangle 755"/>
          <p:cNvSpPr/>
          <p:nvPr/>
        </p:nvSpPr>
        <p:spPr>
          <a:xfrm rot="10800000">
            <a:off x="6913379" y="562659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cxnSp>
        <p:nvCxnSpPr>
          <p:cNvPr id="757" name="Straight Connector 756"/>
          <p:cNvCxnSpPr/>
          <p:nvPr/>
        </p:nvCxnSpPr>
        <p:spPr>
          <a:xfrm>
            <a:off x="6363055" y="5640152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rot="5400000" flipH="1" flipV="1">
            <a:off x="6177953" y="4432575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6178907" y="4904516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 flipV="1">
            <a:off x="1342612" y="4899428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>
            <a:off x="1340781" y="4427093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 rot="5400000">
            <a:off x="2052495" y="5410881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 rot="5400000">
            <a:off x="2345063" y="5410884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Rectangle 763"/>
          <p:cNvSpPr/>
          <p:nvPr/>
        </p:nvSpPr>
        <p:spPr>
          <a:xfrm>
            <a:off x="2964271" y="5184573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5" name="Rectangle 764"/>
          <p:cNvSpPr/>
          <p:nvPr/>
        </p:nvSpPr>
        <p:spPr>
          <a:xfrm>
            <a:off x="3327691" y="5153865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6" name="Rectangle 765"/>
          <p:cNvSpPr/>
          <p:nvPr/>
        </p:nvSpPr>
        <p:spPr>
          <a:xfrm>
            <a:off x="2933121" y="5438456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7" name="Rectangle 766"/>
          <p:cNvSpPr/>
          <p:nvPr/>
        </p:nvSpPr>
        <p:spPr>
          <a:xfrm>
            <a:off x="3100307" y="5153865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8" name="Rectangle 767"/>
          <p:cNvSpPr/>
          <p:nvPr/>
        </p:nvSpPr>
        <p:spPr>
          <a:xfrm>
            <a:off x="3389991" y="531562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769" name="Rectangle 768"/>
          <p:cNvSpPr/>
          <p:nvPr/>
        </p:nvSpPr>
        <p:spPr>
          <a:xfrm>
            <a:off x="3224908" y="560425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70" name="Straight Connector 769"/>
          <p:cNvCxnSpPr/>
          <p:nvPr/>
        </p:nvCxnSpPr>
        <p:spPr>
          <a:xfrm flipV="1">
            <a:off x="2673532" y="4901462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2380964" y="5452011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2671700" y="548451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 rot="5400000">
            <a:off x="2876690" y="4881696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 rot="5400000">
            <a:off x="2987026" y="5025001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rot="5400000">
            <a:off x="3104073" y="488169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>
            <a:off x="3214411" y="502500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rot="10800000">
            <a:off x="3452292" y="5361679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rot="10800000">
            <a:off x="3452293" y="5329180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rot="16200000">
            <a:off x="2968323" y="5936015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rot="16200000">
            <a:off x="3144595" y="5792710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rot="5400000" flipH="1" flipV="1">
            <a:off x="2194024" y="4431328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rot="10800000" flipV="1">
            <a:off x="2379133" y="4613384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rot="10800000" flipV="1">
            <a:off x="2193144" y="4429130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194979" y="4903270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>
            <a:off x="2193144" y="4616435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2671700" y="4429128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rot="16200000" flipH="1">
            <a:off x="2382255" y="4426006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rot="5400000" flipH="1" flipV="1">
            <a:off x="2346306" y="4757021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rot="16200000" flipV="1">
            <a:off x="2052596" y="4755669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rot="10800000">
            <a:off x="2859520" y="461462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rot="10800000">
            <a:off x="2859519" y="4901462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194979" y="4613384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>
            <a:off x="2194979" y="4901462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 rot="5400000">
            <a:off x="3380781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/>
          <p:nvPr/>
        </p:nvCxnSpPr>
        <p:spPr>
          <a:xfrm rot="5400000">
            <a:off x="3673350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4292558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7" name="Rectangle 796"/>
          <p:cNvSpPr/>
          <p:nvPr/>
        </p:nvSpPr>
        <p:spPr>
          <a:xfrm>
            <a:off x="4655978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8" name="Rectangle 797"/>
          <p:cNvSpPr/>
          <p:nvPr/>
        </p:nvSpPr>
        <p:spPr>
          <a:xfrm>
            <a:off x="4261408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9" name="Rectangle 798"/>
          <p:cNvSpPr/>
          <p:nvPr/>
        </p:nvSpPr>
        <p:spPr>
          <a:xfrm>
            <a:off x="4428594" y="5150249"/>
            <a:ext cx="62300" cy="61416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0" name="Rectangle 799"/>
          <p:cNvSpPr/>
          <p:nvPr/>
        </p:nvSpPr>
        <p:spPr>
          <a:xfrm>
            <a:off x="4718278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01" name="Rectangle 800"/>
          <p:cNvSpPr/>
          <p:nvPr/>
        </p:nvSpPr>
        <p:spPr>
          <a:xfrm>
            <a:off x="4553195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02" name="Straight Connector 801"/>
          <p:cNvCxnSpPr/>
          <p:nvPr/>
        </p:nvCxnSpPr>
        <p:spPr>
          <a:xfrm flipV="1">
            <a:off x="4001818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>
            <a:off x="3709251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>
            <a:off x="3999987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/>
          <p:cNvCxnSpPr/>
          <p:nvPr/>
        </p:nvCxnSpPr>
        <p:spPr>
          <a:xfrm rot="5400000">
            <a:off x="4204977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rot="5400000">
            <a:off x="4315313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rot="5400000">
            <a:off x="4432360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rot="5400000">
            <a:off x="4542698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rot="10800000">
            <a:off x="4780578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 rot="10800000">
            <a:off x="4780579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 rot="16200000">
            <a:off x="4296610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rot="16200000">
            <a:off x="4472882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/>
          <p:nvPr/>
        </p:nvCxnSpPr>
        <p:spPr>
          <a:xfrm rot="5400000" flipH="1" flipV="1">
            <a:off x="3522311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rot="10800000" flipV="1">
            <a:off x="3707420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/>
          <p:nvPr/>
        </p:nvCxnSpPr>
        <p:spPr>
          <a:xfrm rot="10800000" flipV="1">
            <a:off x="3521431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3523266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>
            <a:off x="3521431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3999987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/>
          <p:nvPr/>
        </p:nvCxnSpPr>
        <p:spPr>
          <a:xfrm rot="16200000" flipH="1">
            <a:off x="3710541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rot="5400000" flipH="1" flipV="1">
            <a:off x="3674593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 rot="16200000" flipV="1">
            <a:off x="3380883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 rot="10800000">
            <a:off x="4187807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rot="10800000">
            <a:off x="4187806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3523266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3523266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 rot="5400000">
            <a:off x="4709306" y="5407266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 rot="5400000">
            <a:off x="5001874" y="5407268"/>
            <a:ext cx="655106" cy="183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8" name="Rectangle 827"/>
          <p:cNvSpPr/>
          <p:nvPr/>
        </p:nvSpPr>
        <p:spPr>
          <a:xfrm>
            <a:off x="5621083" y="5180957"/>
            <a:ext cx="456870" cy="45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9" name="Rectangle 828"/>
          <p:cNvSpPr/>
          <p:nvPr/>
        </p:nvSpPr>
        <p:spPr>
          <a:xfrm>
            <a:off x="5984502" y="5150249"/>
            <a:ext cx="62300" cy="6141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0" name="Rectangle 829"/>
          <p:cNvSpPr/>
          <p:nvPr/>
        </p:nvSpPr>
        <p:spPr>
          <a:xfrm>
            <a:off x="5589933" y="5434840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1" name="Rectangle 830"/>
          <p:cNvSpPr/>
          <p:nvPr/>
        </p:nvSpPr>
        <p:spPr>
          <a:xfrm>
            <a:off x="5757118" y="5150249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2" name="Rectangle 831"/>
          <p:cNvSpPr/>
          <p:nvPr/>
        </p:nvSpPr>
        <p:spPr>
          <a:xfrm>
            <a:off x="6046803" y="5312008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endParaRPr/>
          </a:p>
        </p:txBody>
      </p:sp>
      <p:sp>
        <p:nvSpPr>
          <p:cNvPr id="833" name="Rectangle 832"/>
          <p:cNvSpPr/>
          <p:nvPr/>
        </p:nvSpPr>
        <p:spPr>
          <a:xfrm>
            <a:off x="5881719" y="5600634"/>
            <a:ext cx="62300" cy="6141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34" name="Straight Connector 833"/>
          <p:cNvCxnSpPr/>
          <p:nvPr/>
        </p:nvCxnSpPr>
        <p:spPr>
          <a:xfrm flipV="1">
            <a:off x="5330343" y="4897847"/>
            <a:ext cx="185988" cy="1827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5037775" y="5448396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5328511" y="5480895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rot="5400000">
            <a:off x="5533501" y="4878081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 rot="5400000">
            <a:off x="5643838" y="5021385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rot="5400000">
            <a:off x="5760885" y="4878080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rot="5400000">
            <a:off x="5871222" y="502138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rot="10800000">
            <a:off x="6109103" y="5358063"/>
            <a:ext cx="550323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rot="10800000">
            <a:off x="6109104" y="5325564"/>
            <a:ext cx="259587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rot="16200000">
            <a:off x="5625135" y="5932399"/>
            <a:ext cx="54251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rot="16200000">
            <a:off x="5801406" y="5789094"/>
            <a:ext cx="255902" cy="18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rot="5400000" flipH="1" flipV="1">
            <a:off x="4850836" y="4427713"/>
            <a:ext cx="186059" cy="1841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rot="10800000" flipV="1">
            <a:off x="5035945" y="4609768"/>
            <a:ext cx="480388" cy="470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rot="10800000" flipV="1">
            <a:off x="4849955" y="4425514"/>
            <a:ext cx="478558" cy="4688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4851790" y="4899654"/>
            <a:ext cx="185985" cy="1789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4849955" y="4612819"/>
            <a:ext cx="478555" cy="465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5328511" y="4425512"/>
            <a:ext cx="187821" cy="1822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rot="16200000" flipH="1">
            <a:off x="5039066" y="4422391"/>
            <a:ext cx="474142" cy="480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rot="5400000" flipH="1" flipV="1">
            <a:off x="5003117" y="4753405"/>
            <a:ext cx="652626" cy="1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rot="16200000" flipV="1">
            <a:off x="4709408" y="4752053"/>
            <a:ext cx="65308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rot="10800000">
            <a:off x="5516331" y="4611011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rot="10800000">
            <a:off x="5516330" y="4897847"/>
            <a:ext cx="664538" cy="180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4851790" y="4609768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4851790" y="4897847"/>
            <a:ext cx="664542" cy="18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225" idx="3"/>
            <a:endCxn id="799" idx="0"/>
          </p:cNvCxnSpPr>
          <p:nvPr/>
        </p:nvCxnSpPr>
        <p:spPr>
          <a:xfrm>
            <a:off x="2059076" y="2572615"/>
            <a:ext cx="2400668" cy="2577634"/>
          </a:xfrm>
          <a:prstGeom prst="line">
            <a:avLst/>
          </a:prstGeom>
          <a:ln w="317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>
            <a:stCxn id="799" idx="3"/>
            <a:endCxn id="829" idx="1"/>
          </p:cNvCxnSpPr>
          <p:nvPr/>
        </p:nvCxnSpPr>
        <p:spPr>
          <a:xfrm>
            <a:off x="4490894" y="5180957"/>
            <a:ext cx="1493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25" idx="0"/>
            <a:endCxn id="193" idx="2"/>
          </p:cNvCxnSpPr>
          <p:nvPr/>
        </p:nvCxnSpPr>
        <p:spPr>
          <a:xfrm rot="16200000" flipV="1">
            <a:off x="1577947" y="2091928"/>
            <a:ext cx="797176" cy="10278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>
            <a:stCxn id="225" idx="0"/>
            <a:endCxn id="194" idx="1"/>
          </p:cNvCxnSpPr>
          <p:nvPr/>
        </p:nvCxnSpPr>
        <p:spPr>
          <a:xfrm rot="5400000" flipH="1" flipV="1">
            <a:off x="1983684" y="1592471"/>
            <a:ext cx="993678" cy="90519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225" idx="0"/>
            <a:endCxn id="274" idx="1"/>
          </p:cNvCxnSpPr>
          <p:nvPr/>
        </p:nvCxnSpPr>
        <p:spPr>
          <a:xfrm rot="5400000" flipH="1" flipV="1">
            <a:off x="2646020" y="926520"/>
            <a:ext cx="997294" cy="223348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stCxn id="799" idx="0"/>
            <a:endCxn id="575" idx="0"/>
          </p:cNvCxnSpPr>
          <p:nvPr/>
        </p:nvCxnSpPr>
        <p:spPr>
          <a:xfrm rot="5400000" flipH="1" flipV="1">
            <a:off x="4582799" y="3717396"/>
            <a:ext cx="1309799" cy="155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Rectangle 864"/>
          <p:cNvSpPr/>
          <p:nvPr/>
        </p:nvSpPr>
        <p:spPr>
          <a:xfrm>
            <a:off x="1187624" y="2132856"/>
            <a:ext cx="4032448" cy="3888432"/>
          </a:xfrm>
          <a:prstGeom prst="rect">
            <a:avLst/>
          </a:prstGeom>
          <a:noFill/>
          <a:ln w="317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866" name="Rectangle 865"/>
          <p:cNvSpPr/>
          <p:nvPr/>
        </p:nvSpPr>
        <p:spPr>
          <a:xfrm>
            <a:off x="1187624" y="764704"/>
            <a:ext cx="4032448" cy="2664296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8" name="Rectangle 867"/>
          <p:cNvSpPr/>
          <p:nvPr/>
        </p:nvSpPr>
        <p:spPr>
          <a:xfrm>
            <a:off x="3851920" y="3429000"/>
            <a:ext cx="2664296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2" name="Rectangle 871"/>
          <p:cNvSpPr/>
          <p:nvPr/>
        </p:nvSpPr>
        <p:spPr>
          <a:xfrm>
            <a:off x="1202482" y="2150888"/>
            <a:ext cx="3999600" cy="12636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3" name="Rectangle 872"/>
          <p:cNvSpPr/>
          <p:nvPr/>
        </p:nvSpPr>
        <p:spPr>
          <a:xfrm>
            <a:off x="3872875" y="3449955"/>
            <a:ext cx="1332000" cy="2556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4" name="TextBox 873"/>
          <p:cNvSpPr txBox="1"/>
          <p:nvPr/>
        </p:nvSpPr>
        <p:spPr>
          <a:xfrm>
            <a:off x="467544" y="6021288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>
                <a:solidFill>
                  <a:srgbClr val="0000FF"/>
                </a:solidFill>
              </a:rPr>
              <a:t>BB connectie</a:t>
            </a:r>
            <a:endParaRPr lang="nl-BE" sz="2800" b="1" dirty="0">
              <a:solidFill>
                <a:srgbClr val="0000FF"/>
              </a:solidFill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6192688" y="6002124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>
                <a:solidFill>
                  <a:srgbClr val="FF0000"/>
                </a:solidFill>
              </a:rPr>
              <a:t>BB doelbundel</a:t>
            </a:r>
            <a:endParaRPr lang="nl-BE" sz="2800" b="1" dirty="0">
              <a:solidFill>
                <a:srgbClr val="FF0000"/>
              </a:solidFill>
            </a:endParaRPr>
          </a:p>
        </p:txBody>
      </p:sp>
      <p:sp>
        <p:nvSpPr>
          <p:cNvPr id="877" name="TextBox 876"/>
          <p:cNvSpPr txBox="1"/>
          <p:nvPr/>
        </p:nvSpPr>
        <p:spPr>
          <a:xfrm>
            <a:off x="0" y="241484"/>
            <a:ext cx="24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>
                <a:solidFill>
                  <a:srgbClr val="00B050"/>
                </a:solidFill>
              </a:rPr>
              <a:t>BB bronbundel</a:t>
            </a:r>
            <a:endParaRPr lang="nl-BE" sz="2800" b="1" dirty="0">
              <a:solidFill>
                <a:srgbClr val="00B050"/>
              </a:solidFill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5796136" y="1772816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sz="2400" b="1" dirty="0" smtClean="0"/>
              <a:t>Maat voor de overlap die de router mogelijks kan uitbuiten</a:t>
            </a:r>
            <a:endParaRPr lang="nl-BE" sz="2400" b="1" dirty="0"/>
          </a:p>
        </p:txBody>
      </p:sp>
      <p:cxnSp>
        <p:nvCxnSpPr>
          <p:cNvPr id="881" name="Straight Arrow Connector 880"/>
          <p:cNvCxnSpPr>
            <a:stCxn id="878" idx="1"/>
          </p:cNvCxnSpPr>
          <p:nvPr/>
        </p:nvCxnSpPr>
        <p:spPr>
          <a:xfrm rot="10800000" flipV="1">
            <a:off x="4427984" y="2372980"/>
            <a:ext cx="1368152" cy="19201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Arrow Connector 884"/>
          <p:cNvCxnSpPr>
            <a:stCxn id="878" idx="1"/>
          </p:cNvCxnSpPr>
          <p:nvPr/>
        </p:nvCxnSpPr>
        <p:spPr>
          <a:xfrm rot="10800000" flipV="1">
            <a:off x="4139952" y="2372980"/>
            <a:ext cx="1656184" cy="47995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298"/>
          <p:cNvSpPr txBox="1"/>
          <p:nvPr/>
        </p:nvSpPr>
        <p:spPr>
          <a:xfrm>
            <a:off x="5940152" y="6021288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7596336" y="609329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</a:p>
        </p:txBody>
      </p:sp>
      <p:grpSp>
        <p:nvGrpSpPr>
          <p:cNvPr id="301" name="Group 300"/>
          <p:cNvGrpSpPr/>
          <p:nvPr/>
        </p:nvGrpSpPr>
        <p:grpSpPr>
          <a:xfrm>
            <a:off x="1187624" y="692696"/>
            <a:ext cx="2408873" cy="2690941"/>
            <a:chOff x="1597025" y="1909754"/>
            <a:chExt cx="2408873" cy="2690941"/>
          </a:xfrm>
        </p:grpSpPr>
        <p:sp>
          <p:nvSpPr>
            <p:cNvPr id="524" name="Rectangle 8"/>
            <p:cNvSpPr>
              <a:spLocks noChangeArrowheads="1"/>
            </p:cNvSpPr>
            <p:nvPr/>
          </p:nvSpPr>
          <p:spPr bwMode="auto">
            <a:xfrm>
              <a:off x="1886684" y="2534415"/>
              <a:ext cx="1783604" cy="110097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550" name="Straight Connector 549"/>
            <p:cNvCxnSpPr/>
            <p:nvPr/>
          </p:nvCxnSpPr>
          <p:spPr>
            <a:xfrm rot="5400000">
              <a:off x="2638086" y="2390363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stCxn id="295" idx="3"/>
              <a:endCxn id="297" idx="1"/>
            </p:cNvCxnSpPr>
            <p:nvPr/>
          </p:nvCxnSpPr>
          <p:spPr>
            <a:xfrm>
              <a:off x="1999995" y="2731747"/>
              <a:ext cx="1559140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>
              <a:stCxn id="296" idx="3"/>
              <a:endCxn id="298" idx="1"/>
            </p:cNvCxnSpPr>
            <p:nvPr/>
          </p:nvCxnSpPr>
          <p:spPr>
            <a:xfrm>
              <a:off x="1999995" y="3421780"/>
              <a:ext cx="1559140" cy="1270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>
              <a:stCxn id="295" idx="3"/>
              <a:endCxn id="298" idx="1"/>
            </p:cNvCxnSpPr>
            <p:nvPr/>
          </p:nvCxnSpPr>
          <p:spPr>
            <a:xfrm>
              <a:off x="1999995" y="2731747"/>
              <a:ext cx="1559140" cy="7027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>
              <a:stCxn id="296" idx="3"/>
              <a:endCxn id="297" idx="1"/>
            </p:cNvCxnSpPr>
            <p:nvPr/>
          </p:nvCxnSpPr>
          <p:spPr>
            <a:xfrm flipV="1">
              <a:off x="1999995" y="2731747"/>
              <a:ext cx="1559140" cy="6900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TextBox 562"/>
            <p:cNvSpPr txBox="1"/>
            <p:nvPr/>
          </p:nvSpPr>
          <p:spPr>
            <a:xfrm>
              <a:off x="2595034" y="1909754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  <p:grpSp>
          <p:nvGrpSpPr>
            <p:cNvPr id="8" name="Group 568"/>
            <p:cNvGrpSpPr/>
            <p:nvPr/>
          </p:nvGrpSpPr>
          <p:grpSpPr>
            <a:xfrm>
              <a:off x="2073992" y="3838647"/>
              <a:ext cx="1469661" cy="762048"/>
              <a:chOff x="2111561" y="4092647"/>
              <a:chExt cx="1469661" cy="762048"/>
            </a:xfrm>
          </p:grpSpPr>
          <p:sp>
            <p:nvSpPr>
              <p:cNvPr id="557" name="TextBox 556"/>
              <p:cNvSpPr txBox="1"/>
              <p:nvPr/>
            </p:nvSpPr>
            <p:spPr>
              <a:xfrm>
                <a:off x="2860953" y="4485363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1</a:t>
                </a: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111561" y="46968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TextBox 563"/>
              <p:cNvSpPr txBox="1"/>
              <p:nvPr/>
            </p:nvSpPr>
            <p:spPr>
              <a:xfrm>
                <a:off x="2860953" y="4092647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0</a:t>
                </a:r>
              </a:p>
            </p:txBody>
          </p:sp>
          <p:cxnSp>
            <p:nvCxnSpPr>
              <p:cNvPr id="568" name="Straight Connector 567"/>
              <p:cNvCxnSpPr/>
              <p:nvPr/>
            </p:nvCxnSpPr>
            <p:spPr>
              <a:xfrm>
                <a:off x="2111561" y="43031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8"/>
            <p:cNvSpPr>
              <a:spLocks noChangeArrowheads="1"/>
            </p:cNvSpPr>
            <p:nvPr/>
          </p:nvSpPr>
          <p:spPr bwMode="auto">
            <a:xfrm>
              <a:off x="1776901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6" name="Rectangle 8"/>
            <p:cNvSpPr>
              <a:spLocks noChangeArrowheads="1"/>
            </p:cNvSpPr>
            <p:nvPr/>
          </p:nvSpPr>
          <p:spPr bwMode="auto">
            <a:xfrm>
              <a:off x="1776901" y="33450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7" name="Rectangle 8"/>
            <p:cNvSpPr>
              <a:spLocks noChangeArrowheads="1"/>
            </p:cNvSpPr>
            <p:nvPr/>
          </p:nvSpPr>
          <p:spPr bwMode="auto">
            <a:xfrm>
              <a:off x="3559135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/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8" name="Rectangle 8"/>
            <p:cNvSpPr>
              <a:spLocks noChangeArrowheads="1"/>
            </p:cNvSpPr>
            <p:nvPr/>
          </p:nvSpPr>
          <p:spPr bwMode="auto">
            <a:xfrm>
              <a:off x="3559135" y="33577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03" name="Picture 302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7025" y="2473008"/>
              <a:ext cx="152400" cy="203200"/>
            </a:xfrm>
            <a:prstGeom prst="rect">
              <a:avLst/>
            </a:prstGeom>
          </p:spPr>
        </p:pic>
        <p:pic>
          <p:nvPicPr>
            <p:cNvPr id="304" name="Picture 303" descr="latex-image-1.pd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025" y="3168968"/>
              <a:ext cx="152400" cy="203200"/>
            </a:xfrm>
            <a:prstGeom prst="rect">
              <a:avLst/>
            </a:prstGeom>
          </p:spPr>
        </p:pic>
        <p:pic>
          <p:nvPicPr>
            <p:cNvPr id="308" name="Picture 307" descr="latex-image-1.pd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2698" y="2474278"/>
              <a:ext cx="203200" cy="203200"/>
            </a:xfrm>
            <a:prstGeom prst="rect">
              <a:avLst/>
            </a:prstGeom>
          </p:spPr>
        </p:pic>
        <p:pic>
          <p:nvPicPr>
            <p:cNvPr id="309" name="Picture 308" descr="latex-image-1.pd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2698" y="3179128"/>
              <a:ext cx="190500" cy="203200"/>
            </a:xfrm>
            <a:prstGeom prst="rect">
              <a:avLst/>
            </a:prstGeom>
          </p:spPr>
        </p:pic>
      </p:grpSp>
      <p:grpSp>
        <p:nvGrpSpPr>
          <p:cNvPr id="302" name="Group 301"/>
          <p:cNvGrpSpPr/>
          <p:nvPr/>
        </p:nvGrpSpPr>
        <p:grpSpPr>
          <a:xfrm>
            <a:off x="5148064" y="620688"/>
            <a:ext cx="3567389" cy="3561637"/>
            <a:chOff x="5172855" y="1642415"/>
            <a:chExt cx="3567389" cy="3561637"/>
          </a:xfrm>
        </p:grpSpPr>
        <p:grpSp>
          <p:nvGrpSpPr>
            <p:cNvPr id="2" name="Group 1475"/>
            <p:cNvGrpSpPr/>
            <p:nvPr/>
          </p:nvGrpSpPr>
          <p:grpSpPr>
            <a:xfrm>
              <a:off x="5676162" y="2146419"/>
              <a:ext cx="2562363" cy="2557205"/>
              <a:chOff x="1704073" y="2151585"/>
              <a:chExt cx="2562363" cy="2557205"/>
            </a:xfrm>
          </p:grpSpPr>
          <p:cxnSp>
            <p:nvCxnSpPr>
              <p:cNvPr id="468" name="Straight Connector 467"/>
              <p:cNvCxnSpPr/>
              <p:nvPr/>
            </p:nvCxnSpPr>
            <p:spPr>
              <a:xfrm rot="5400000">
                <a:off x="1420046" y="285219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 rot="10800000">
                <a:off x="2122048" y="240358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rot="10800000">
                <a:off x="2122047" y="215158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rot="5400000">
                <a:off x="2570460" y="2853288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>
                <a:off x="2824049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 rot="5400000">
                <a:off x="3977641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rot="10800000">
                <a:off x="3274052" y="240517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rot="10800000">
                <a:off x="3274051" y="215317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rot="5400000">
                <a:off x="2570460" y="400420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 rot="5400000">
                <a:off x="2824049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rot="10800000">
                <a:off x="2120459" y="44550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rot="10800000">
                <a:off x="2120458" y="47072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 rot="5400000">
                <a:off x="3977642" y="4002419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 rot="10800000">
                <a:off x="3274052" y="44532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 rot="10800000">
                <a:off x="3274051" y="47054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 rot="5400000">
                <a:off x="1416867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/>
            <p:cNvSpPr/>
            <p:nvPr/>
          </p:nvSpPr>
          <p:spPr>
            <a:xfrm>
              <a:off x="5176034" y="2884519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Rectangle 471"/>
            <p:cNvSpPr/>
            <p:nvPr/>
          </p:nvSpPr>
          <p:spPr>
            <a:xfrm>
              <a:off x="5176034" y="255913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6094136" y="164241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6" name="Rectangle 515"/>
            <p:cNvSpPr/>
            <p:nvPr/>
          </p:nvSpPr>
          <p:spPr>
            <a:xfrm>
              <a:off x="6419525" y="164241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0" name="Rectangle 459"/>
            <p:cNvSpPr/>
            <p:nvPr/>
          </p:nvSpPr>
          <p:spPr>
            <a:xfrm>
              <a:off x="6183342" y="2650916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4" name="Rectangle 573"/>
            <p:cNvSpPr/>
            <p:nvPr/>
          </p:nvSpPr>
          <p:spPr>
            <a:xfrm>
              <a:off x="7336934" y="2650916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4" name="Rectangle 613"/>
            <p:cNvSpPr/>
            <p:nvPr/>
          </p:nvSpPr>
          <p:spPr>
            <a:xfrm>
              <a:off x="7246141" y="1645594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3" name="Rectangle 602"/>
            <p:cNvSpPr/>
            <p:nvPr/>
          </p:nvSpPr>
          <p:spPr>
            <a:xfrm>
              <a:off x="7571530" y="1645594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4" name="Rectangle 643"/>
            <p:cNvSpPr/>
            <p:nvPr/>
          </p:nvSpPr>
          <p:spPr>
            <a:xfrm>
              <a:off x="8489633" y="255912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8489633" y="2884517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3" name="Rectangle 662"/>
            <p:cNvSpPr/>
            <p:nvPr/>
          </p:nvSpPr>
          <p:spPr>
            <a:xfrm>
              <a:off x="6183342" y="3801831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7" name="Rectangle 696"/>
            <p:cNvSpPr/>
            <p:nvPr/>
          </p:nvSpPr>
          <p:spPr>
            <a:xfrm>
              <a:off x="7336935" y="3800045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7" name="Rectangle 736"/>
            <p:cNvSpPr/>
            <p:nvPr/>
          </p:nvSpPr>
          <p:spPr>
            <a:xfrm>
              <a:off x="8488044" y="370935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6" name="Rectangle 725"/>
            <p:cNvSpPr/>
            <p:nvPr/>
          </p:nvSpPr>
          <p:spPr>
            <a:xfrm>
              <a:off x="8488044" y="4034739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7571531" y="495205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1" name="Rectangle 750"/>
            <p:cNvSpPr/>
            <p:nvPr/>
          </p:nvSpPr>
          <p:spPr>
            <a:xfrm>
              <a:off x="7246142" y="495205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7" name="Rectangle 786"/>
            <p:cNvSpPr/>
            <p:nvPr/>
          </p:nvSpPr>
          <p:spPr>
            <a:xfrm>
              <a:off x="6419527" y="495205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6" name="Rectangle 775"/>
            <p:cNvSpPr/>
            <p:nvPr/>
          </p:nvSpPr>
          <p:spPr>
            <a:xfrm>
              <a:off x="6094137" y="495205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5" name="Rectangle 814"/>
            <p:cNvSpPr/>
            <p:nvPr/>
          </p:nvSpPr>
          <p:spPr>
            <a:xfrm>
              <a:off x="5172855" y="403652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5172855" y="3711139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477"/>
            <p:cNvGrpSpPr/>
            <p:nvPr/>
          </p:nvGrpSpPr>
          <p:grpSpPr>
            <a:xfrm>
              <a:off x="5397161" y="1867416"/>
              <a:ext cx="3118777" cy="3111635"/>
              <a:chOff x="1425072" y="1872582"/>
              <a:chExt cx="3118777" cy="3111635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1428251" y="3033970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5400000">
                <a:off x="2175068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5400000">
                <a:off x="2492696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526253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8" name="Rectangle 587"/>
              <p:cNvSpPr/>
              <p:nvPr/>
            </p:nvSpPr>
            <p:spPr>
              <a:xfrm>
                <a:off x="3679845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1" name="Rectangle 620"/>
              <p:cNvSpPr/>
              <p:nvPr/>
            </p:nvSpPr>
            <p:spPr>
              <a:xfrm rot="5400000">
                <a:off x="3327073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10" name="Rectangle 609"/>
              <p:cNvSpPr/>
              <p:nvPr/>
            </p:nvSpPr>
            <p:spPr>
              <a:xfrm rot="5400000">
                <a:off x="3644701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51" name="Rectangle 650"/>
              <p:cNvSpPr/>
              <p:nvPr/>
            </p:nvSpPr>
            <p:spPr>
              <a:xfrm rot="10800000">
                <a:off x="4489849" y="261800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0" name="Rectangle 639"/>
              <p:cNvSpPr/>
              <p:nvPr/>
            </p:nvSpPr>
            <p:spPr>
              <a:xfrm rot="10800000">
                <a:off x="4489849" y="293563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526253" y="377999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1" name="Rectangle 710"/>
              <p:cNvSpPr/>
              <p:nvPr/>
            </p:nvSpPr>
            <p:spPr>
              <a:xfrm>
                <a:off x="3679846" y="377821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4" name="Rectangle 743"/>
              <p:cNvSpPr/>
              <p:nvPr/>
            </p:nvSpPr>
            <p:spPr>
              <a:xfrm rot="10800000">
                <a:off x="4488260" y="376823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33" name="Rectangle 732"/>
              <p:cNvSpPr/>
              <p:nvPr/>
            </p:nvSpPr>
            <p:spPr>
              <a:xfrm rot="10800000">
                <a:off x="4488260" y="408585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9" name="Rectangle 768"/>
              <p:cNvSpPr/>
              <p:nvPr/>
            </p:nvSpPr>
            <p:spPr>
              <a:xfrm rot="16200000">
                <a:off x="3743033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8" name="Rectangle 757"/>
              <p:cNvSpPr/>
              <p:nvPr/>
            </p:nvSpPr>
            <p:spPr>
              <a:xfrm rot="16200000">
                <a:off x="3425405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4" name="Rectangle 793"/>
              <p:cNvSpPr/>
              <p:nvPr/>
            </p:nvSpPr>
            <p:spPr>
              <a:xfrm rot="16200000">
                <a:off x="2591029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83" name="Rectangle 782"/>
              <p:cNvSpPr/>
              <p:nvPr/>
            </p:nvSpPr>
            <p:spPr>
              <a:xfrm rot="16200000">
                <a:off x="2273400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1425072" y="386835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4" name="Group 1478"/>
            <p:cNvGrpSpPr/>
            <p:nvPr/>
          </p:nvGrpSpPr>
          <p:grpSpPr>
            <a:xfrm>
              <a:off x="5397161" y="1867416"/>
              <a:ext cx="3118777" cy="3111635"/>
              <a:chOff x="1425072" y="1872582"/>
              <a:chExt cx="3118777" cy="3111635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1428251" y="2925970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428251" y="260834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5400000">
                <a:off x="2283068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5400000">
                <a:off x="2600696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2184253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3" name="Rectangle 462"/>
              <p:cNvSpPr/>
              <p:nvPr/>
            </p:nvSpPr>
            <p:spPr>
              <a:xfrm>
                <a:off x="2329164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66" name="Rectangle 465"/>
              <p:cNvSpPr/>
              <p:nvPr/>
            </p:nvSpPr>
            <p:spPr>
              <a:xfrm>
                <a:off x="2580253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2437164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6" name="Rectangle 595"/>
              <p:cNvSpPr/>
              <p:nvPr/>
            </p:nvSpPr>
            <p:spPr>
              <a:xfrm>
                <a:off x="3337845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2" name="Rectangle 591"/>
              <p:cNvSpPr/>
              <p:nvPr/>
            </p:nvSpPr>
            <p:spPr>
              <a:xfrm>
                <a:off x="3482756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4" name="Rectangle 583"/>
              <p:cNvSpPr/>
              <p:nvPr/>
            </p:nvSpPr>
            <p:spPr>
              <a:xfrm>
                <a:off x="3733845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3590756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17" name="Rectangle 616"/>
              <p:cNvSpPr/>
              <p:nvPr/>
            </p:nvSpPr>
            <p:spPr>
              <a:xfrm rot="5400000">
                <a:off x="3435073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06" name="Rectangle 605"/>
              <p:cNvSpPr/>
              <p:nvPr/>
            </p:nvSpPr>
            <p:spPr>
              <a:xfrm rot="5400000">
                <a:off x="3752701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36" name="Rectangle 635"/>
              <p:cNvSpPr/>
              <p:nvPr/>
            </p:nvSpPr>
            <p:spPr>
              <a:xfrm rot="10800000">
                <a:off x="4489849" y="30436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2184253" y="4030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1" name="Rectangle 680"/>
              <p:cNvSpPr/>
              <p:nvPr/>
            </p:nvSpPr>
            <p:spPr>
              <a:xfrm>
                <a:off x="2329164" y="3779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73" name="Rectangle 672"/>
              <p:cNvSpPr/>
              <p:nvPr/>
            </p:nvSpPr>
            <p:spPr>
              <a:xfrm>
                <a:off x="2580253" y="3922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2437164" y="4175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9" name="Rectangle 718"/>
              <p:cNvSpPr/>
              <p:nvPr/>
            </p:nvSpPr>
            <p:spPr>
              <a:xfrm>
                <a:off x="3337846" y="4028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5" name="Rectangle 714"/>
              <p:cNvSpPr/>
              <p:nvPr/>
            </p:nvSpPr>
            <p:spPr>
              <a:xfrm>
                <a:off x="3482757" y="3778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07" name="Rectangle 706"/>
              <p:cNvSpPr/>
              <p:nvPr/>
            </p:nvSpPr>
            <p:spPr>
              <a:xfrm>
                <a:off x="3733846" y="3920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590757" y="4174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0" name="Rectangle 739"/>
              <p:cNvSpPr/>
              <p:nvPr/>
            </p:nvSpPr>
            <p:spPr>
              <a:xfrm rot="10800000">
                <a:off x="4488260" y="387623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65" name="Rectangle 764"/>
              <p:cNvSpPr/>
              <p:nvPr/>
            </p:nvSpPr>
            <p:spPr>
              <a:xfrm rot="16200000">
                <a:off x="3635033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54" name="Rectangle 753"/>
              <p:cNvSpPr/>
              <p:nvPr/>
            </p:nvSpPr>
            <p:spPr>
              <a:xfrm rot="16200000">
                <a:off x="3317405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90" name="Rectangle 789"/>
              <p:cNvSpPr/>
              <p:nvPr/>
            </p:nvSpPr>
            <p:spPr>
              <a:xfrm rot="16200000">
                <a:off x="2483029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79" name="Rectangle 778"/>
              <p:cNvSpPr/>
              <p:nvPr/>
            </p:nvSpPr>
            <p:spPr>
              <a:xfrm rot="16200000">
                <a:off x="2165400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425072" y="4077979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1425072" y="376035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5" name="Group 1476"/>
            <p:cNvGrpSpPr/>
            <p:nvPr/>
          </p:nvGrpSpPr>
          <p:grpSpPr>
            <a:xfrm>
              <a:off x="5451159" y="1921413"/>
              <a:ext cx="3010782" cy="3003641"/>
              <a:chOff x="1479070" y="1926579"/>
              <a:chExt cx="3010782" cy="3003641"/>
            </a:xfrm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3112843" y="3556287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rot="10800000">
                <a:off x="1482248" y="307287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rot="10800000">
                <a:off x="1482249" y="30443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rot="10800000">
                <a:off x="1482249" y="2966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rot="10800000">
                <a:off x="1482250" y="29378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rot="10800000">
                <a:off x="1482251" y="272667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rot="10800000">
                <a:off x="1482251" y="264883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rot="10800000">
                <a:off x="1482252" y="262026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rot="16200000">
                <a:off x="1950867" y="21642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 rot="16200000">
                <a:off x="2105442" y="20382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 rot="16200000">
                <a:off x="2057279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rot="16200000">
                <a:off x="2211854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rot="16200000">
                <a:off x="2268495" y="21642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rot="16200000">
                <a:off x="2423070" y="20382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 rot="16200000">
                <a:off x="2374908" y="2164290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rot="16200000">
                <a:off x="2529483" y="20382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705662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957662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rot="5400000">
                <a:off x="2131951" y="238978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 rot="5400000">
                <a:off x="2229376" y="251578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rot="5400000">
                <a:off x="2329040" y="238978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rot="5400000">
                <a:off x="2426465" y="251578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10800000">
                <a:off x="2634253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rot="10800000">
                <a:off x="2634254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 rot="16200000">
                <a:off x="2211376" y="331679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 rot="16200000">
                <a:off x="2365951" y="319079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2859254" y="2891226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111254" y="29198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rot="5400000">
                <a:off x="3285545" y="238978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 rot="5400000">
                <a:off x="3382970" y="251578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rot="5400000">
                <a:off x="3482634" y="238978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rot="5400000">
                <a:off x="3580059" y="251578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 rot="10800000">
                <a:off x="3787845" y="28118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0800000">
                <a:off x="3787846" y="278322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rot="16200000">
                <a:off x="3364970" y="331679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 rot="16200000">
                <a:off x="3519545" y="3190794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 rot="16200000">
                <a:off x="3102872" y="21674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rot="16200000">
                <a:off x="3257447" y="204146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rot="16200000">
                <a:off x="3209284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rot="16200000">
                <a:off x="3363859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rot="16200000">
                <a:off x="3420500" y="216746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rot="16200000">
                <a:off x="3575075" y="2041467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rot="16200000">
                <a:off x="3526913" y="216746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rot="16200000">
                <a:off x="3681488" y="204146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4012850" y="263151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4264850" y="266009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4264849" y="276650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4012848" y="294914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4264848" y="29777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012847" y="30555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264847" y="30841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>
                <a:off x="1705662" y="404214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1957662" y="407071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rot="5400000">
                <a:off x="2131953" y="354070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rot="5400000">
                <a:off x="2229378" y="366670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 rot="5400000">
                <a:off x="2329042" y="3540702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rot="5400000">
                <a:off x="2426467" y="366670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rot="10800000">
                <a:off x="2634253" y="396271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rot="10800000">
                <a:off x="2634254" y="393414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 rot="16200000">
                <a:off x="2211378" y="446770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 rot="16200000">
                <a:off x="2365953" y="434170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2859255" y="404035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3111255" y="406893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rot="5400000">
                <a:off x="3285548" y="3538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rot="5400000">
                <a:off x="3382973" y="3664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 rot="5400000">
                <a:off x="3482637" y="353891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rot="5400000">
                <a:off x="3580062" y="3664918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rot="10800000">
                <a:off x="3787846" y="396093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 rot="10800000">
                <a:off x="3787847" y="3932356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rot="16200000">
                <a:off x="3364973" y="4465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 rot="16200000">
                <a:off x="3519548" y="4339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>
                <a:off x="4011261" y="378173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4263261" y="381031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4011260" y="3888148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4263260" y="39167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4011259" y="409936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4263259" y="412794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4263258" y="423435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 rot="5400000">
                <a:off x="3544232" y="469092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 rot="5400000">
                <a:off x="3641657" y="4816925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rot="5400000">
                <a:off x="3437822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rot="5400000">
                <a:off x="3535247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rot="5400000">
                <a:off x="3226604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rot="5400000">
                <a:off x="3324029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 rot="5400000">
                <a:off x="3120193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 rot="5400000">
                <a:off x="3217618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rot="5400000">
                <a:off x="2392228" y="4690923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rot="5400000">
                <a:off x="2489653" y="4816923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rot="5400000">
                <a:off x="2285818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 rot="5400000">
                <a:off x="2383243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 rot="5400000">
                <a:off x="2074599" y="4690921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rot="5400000">
                <a:off x="2172024" y="4816921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rot="5400000">
                <a:off x="1968188" y="4690919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 rot="5400000">
                <a:off x="2065613" y="481691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rot="10800000">
                <a:off x="1479070" y="419631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 rot="10800000">
                <a:off x="1479070" y="4118474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 rot="10800000">
                <a:off x="1479071" y="4089899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rot="10800000">
                <a:off x="1479071" y="3907257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 rot="10800000">
                <a:off x="1479072" y="3878682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 rot="10800000">
                <a:off x="1479072" y="3800845"/>
                <a:ext cx="477002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rot="10800000">
                <a:off x="1479073" y="3772270"/>
                <a:ext cx="225001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rot="5400000" flipH="1" flipV="1">
                <a:off x="2696061" y="3144072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 rot="10800000" flipV="1">
                <a:off x="2857668" y="3302995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rot="10800000" flipV="1">
                <a:off x="2696458" y="3140990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2698049" y="3557876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2696458" y="3305677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3111255" y="3140988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 rot="16200000" flipH="1">
                <a:off x="2857415" y="3141241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 rot="10800000" flipV="1">
                <a:off x="3850053" y="3142086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3850053" y="3306773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 rot="5400000" flipH="1" flipV="1">
                <a:off x="3851247" y="4296084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rot="10800000" flipV="1">
                <a:off x="3851644" y="4293002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 rot="5400000" flipH="1" flipV="1">
                <a:off x="2696059" y="4297180"/>
                <a:ext cx="163592" cy="15961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 rot="10800000" flipV="1">
                <a:off x="2696456" y="4294098"/>
                <a:ext cx="414798" cy="41222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>
              <a:xfrm>
                <a:off x="3111253" y="4294096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>
              <a:xfrm rot="16200000" flipH="1">
                <a:off x="2857413" y="4294349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1957660" y="4295192"/>
                <a:ext cx="162797" cy="1602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 rot="16200000" flipH="1">
                <a:off x="1703820" y="4295445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 rot="10800000" flipV="1">
                <a:off x="1704071" y="3301206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 rot="16200000" flipH="1">
                <a:off x="1703818" y="3139452"/>
                <a:ext cx="416888" cy="41638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V="1">
                <a:off x="1960839" y="2404275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 rot="10800000" flipV="1">
                <a:off x="1705664" y="2150983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 flipV="1">
                <a:off x="3112839" y="2405372"/>
                <a:ext cx="161209" cy="1607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rot="10800000" flipV="1">
                <a:off x="2857664" y="2152080"/>
                <a:ext cx="416384" cy="41400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2698045" y="2406961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2696454" y="2154762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3854826" y="2405863"/>
                <a:ext cx="161206" cy="15733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3853235" y="2153664"/>
                <a:ext cx="414796" cy="409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/>
              <p:nvPr/>
            </p:nvCxnSpPr>
            <p:spPr>
              <a:xfrm rot="5400000" flipH="1" flipV="1">
                <a:off x="2825142" y="3429298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 rot="16200000" flipV="1">
                <a:off x="2570561" y="3428098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2698049" y="215476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2698049" y="2408056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2698049" y="4450332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>
                <a:off x="2698049" y="4703624"/>
                <a:ext cx="576003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/>
              <p:nvPr/>
            </p:nvCxnSpPr>
            <p:spPr>
              <a:xfrm rot="5400000" flipH="1" flipV="1">
                <a:off x="3977149" y="3428603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>
              <a:xfrm rot="16200000" flipV="1">
                <a:off x="3722568" y="3427403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/>
              <p:cNvCxnSpPr/>
              <p:nvPr/>
            </p:nvCxnSpPr>
            <p:spPr>
              <a:xfrm rot="5400000" flipH="1" flipV="1">
                <a:off x="1669960" y="3430397"/>
                <a:ext cx="573819" cy="158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 rot="16200000" flipV="1">
                <a:off x="1415379" y="3429197"/>
                <a:ext cx="574223" cy="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479"/>
            <p:cNvGrpSpPr/>
            <p:nvPr/>
          </p:nvGrpSpPr>
          <p:grpSpPr>
            <a:xfrm>
              <a:off x="5397161" y="2559823"/>
              <a:ext cx="3118777" cy="1728010"/>
              <a:chOff x="1425072" y="2564989"/>
              <a:chExt cx="3118777" cy="1728010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 rot="5400000">
                <a:off x="1672047" y="285219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/>
              <p:nvPr/>
            </p:nvCxnSpPr>
            <p:spPr>
              <a:xfrm rot="10800000">
                <a:off x="2120459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 rot="10800000">
                <a:off x="2120458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 rot="5400000">
                <a:off x="3724052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 rot="10800000">
                <a:off x="3274051" y="33040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 rot="10800000">
                <a:off x="3274050" y="355628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 rot="5400000">
                <a:off x="3724053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 rot="5400000">
                <a:off x="1668868" y="4004205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1428251" y="271634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425072" y="418597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647" name="Rectangle 646"/>
              <p:cNvSpPr/>
              <p:nvPr/>
            </p:nvSpPr>
            <p:spPr>
              <a:xfrm rot="10800000">
                <a:off x="4489849" y="272600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729" name="Rectangle 728"/>
              <p:cNvSpPr/>
              <p:nvPr/>
            </p:nvSpPr>
            <p:spPr>
              <a:xfrm rot="10800000">
                <a:off x="4488260" y="4193859"/>
                <a:ext cx="54000" cy="54000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cxnSp>
            <p:nvCxnSpPr>
              <p:cNvPr id="498" name="Straight Connector 497"/>
              <p:cNvCxnSpPr/>
              <p:nvPr/>
            </p:nvCxnSpPr>
            <p:spPr>
              <a:xfrm rot="10800000">
                <a:off x="1482250" y="2755248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4012849" y="2737926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4011258" y="4205777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 rot="10800000">
                <a:off x="1479069" y="4224885"/>
                <a:ext cx="47700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rot="5400000" flipH="1" flipV="1">
                <a:off x="3849656" y="3145168"/>
                <a:ext cx="163592" cy="15961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3851644" y="3558972"/>
                <a:ext cx="161206" cy="1573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 flipV="1">
                <a:off x="1959246" y="3554498"/>
                <a:ext cx="161209" cy="16071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1957658" y="3139199"/>
                <a:ext cx="162797" cy="16022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2698049" y="3302995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>
              <a:xfrm>
                <a:off x="2698049" y="3556287"/>
                <a:ext cx="57600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484"/>
            <p:cNvGrpSpPr/>
            <p:nvPr/>
          </p:nvGrpSpPr>
          <p:grpSpPr>
            <a:xfrm>
              <a:off x="7820551" y="2560628"/>
              <a:ext cx="639797" cy="1725129"/>
              <a:chOff x="7673515" y="2566082"/>
              <a:chExt cx="639797" cy="1725129"/>
            </a:xfrm>
          </p:grpSpPr>
          <p:cxnSp>
            <p:nvCxnSpPr>
              <p:cNvPr id="1461" name="Straight Connector 1460"/>
              <p:cNvCxnSpPr/>
              <p:nvPr/>
            </p:nvCxnSpPr>
            <p:spPr>
              <a:xfrm rot="5400000">
                <a:off x="7801103" y="2853288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/>
              <p:cNvCxnSpPr/>
              <p:nvPr/>
            </p:nvCxnSpPr>
            <p:spPr>
              <a:xfrm rot="5400000">
                <a:off x="7801104" y="4002417"/>
                <a:ext cx="576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/>
              <p:cNvCxnSpPr/>
              <p:nvPr/>
            </p:nvCxnSpPr>
            <p:spPr>
              <a:xfrm>
                <a:off x="8088311" y="2766499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>
                <a:off x="8086720" y="4234350"/>
                <a:ext cx="225001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/>
              <p:cNvCxnSpPr/>
              <p:nvPr/>
            </p:nvCxnSpPr>
            <p:spPr>
              <a:xfrm rot="10800000" flipV="1">
                <a:off x="7673515" y="3142084"/>
                <a:ext cx="414798" cy="4122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/>
              <p:cNvCxnSpPr/>
              <p:nvPr/>
            </p:nvCxnSpPr>
            <p:spPr>
              <a:xfrm>
                <a:off x="7673515" y="3306771"/>
                <a:ext cx="414796" cy="4095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490" name="Object 1489"/>
            <p:cNvGraphicFramePr>
              <a:graphicFrameLocks noChangeAspect="1"/>
            </p:cNvGraphicFramePr>
            <p:nvPr/>
          </p:nvGraphicFramePr>
          <p:xfrm>
            <a:off x="8111311" y="3210019"/>
            <a:ext cx="165100" cy="177800"/>
          </p:xfrm>
          <a:graphic>
            <a:graphicData uri="http://schemas.openxmlformats.org/presentationml/2006/ole">
              <p:oleObj spid="_x0000_s37890" name="Equation" r:id="rId8" imgW="165100" imgH="177800" progId="Equation.3">
                <p:embed/>
              </p:oleObj>
            </a:graphicData>
          </a:graphic>
        </p:graphicFrame>
        <p:graphicFrame>
          <p:nvGraphicFramePr>
            <p:cNvPr id="1491" name="Object 1490"/>
            <p:cNvGraphicFramePr>
              <a:graphicFrameLocks noChangeAspect="1"/>
            </p:cNvGraphicFramePr>
            <p:nvPr/>
          </p:nvGraphicFramePr>
          <p:xfrm>
            <a:off x="7738150" y="3041672"/>
            <a:ext cx="165100" cy="177800"/>
          </p:xfrm>
          <a:graphic>
            <a:graphicData uri="http://schemas.openxmlformats.org/presentationml/2006/ole">
              <p:oleObj spid="_x0000_s37891" name="Equation" r:id="rId9" imgW="165100" imgH="177800" progId="Equation.3">
                <p:embed/>
              </p:oleObj>
            </a:graphicData>
          </a:graphic>
        </p:graphicFrame>
        <p:graphicFrame>
          <p:nvGraphicFramePr>
            <p:cNvPr id="1493" name="Object 1492"/>
            <p:cNvGraphicFramePr>
              <a:graphicFrameLocks noChangeAspect="1"/>
            </p:cNvGraphicFramePr>
            <p:nvPr/>
          </p:nvGraphicFramePr>
          <p:xfrm>
            <a:off x="5762209" y="2602760"/>
            <a:ext cx="76200" cy="127000"/>
          </p:xfrm>
          <a:graphic>
            <a:graphicData uri="http://schemas.openxmlformats.org/presentationml/2006/ole">
              <p:oleObj spid="_x0000_s37892" name="Equation" r:id="rId10" imgW="76200" imgH="127000" progId="Equation.3">
                <p:embed/>
              </p:oleObj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5762209" y="4231091"/>
            <a:ext cx="76200" cy="127000"/>
          </p:xfrm>
          <a:graphic>
            <a:graphicData uri="http://schemas.openxmlformats.org/presentationml/2006/ole">
              <p:oleObj spid="_x0000_s37893" name="Equation" r:id="rId11" imgW="76200" imgH="127000" progId="Equation.3">
                <p:embed/>
              </p:oleObj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6016342" y="3092472"/>
            <a:ext cx="76200" cy="127000"/>
          </p:xfrm>
          <a:graphic>
            <a:graphicData uri="http://schemas.openxmlformats.org/presentationml/2006/ole">
              <p:oleObj spid="_x0000_s37894" name="Equation" r:id="rId12" imgW="76200" imgH="127000" progId="Equation.3">
                <p:embed/>
              </p:oleObj>
            </a:graphicData>
          </a:graphic>
        </p:graphicFrame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6017937" y="3628183"/>
            <a:ext cx="76200" cy="127000"/>
          </p:xfrm>
          <a:graphic>
            <a:graphicData uri="http://schemas.openxmlformats.org/presentationml/2006/ole">
              <p:oleObj spid="_x0000_s37895" name="Equation" r:id="rId13" imgW="76200" imgH="127000" progId="Equation.3">
                <p:embed/>
              </p:oleObj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6916112" y="3144127"/>
            <a:ext cx="76200" cy="127000"/>
          </p:xfrm>
          <a:graphic>
            <a:graphicData uri="http://schemas.openxmlformats.org/presentationml/2006/ole">
              <p:oleObj spid="_x0000_s37896" name="Equation" r:id="rId14" imgW="76200" imgH="127000" progId="Equation.3">
                <p:embed/>
              </p:oleObj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6916112" y="3581399"/>
            <a:ext cx="76200" cy="127000"/>
          </p:xfrm>
          <a:graphic>
            <a:graphicData uri="http://schemas.openxmlformats.org/presentationml/2006/ole">
              <p:oleObj spid="_x0000_s37897" name="Equation" r:id="rId15" imgW="76200" imgH="127000" progId="Equation.3">
                <p:embed/>
              </p:oleObj>
            </a:graphicData>
          </a:graphic>
        </p:graphicFrame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7738150" y="3597703"/>
            <a:ext cx="165100" cy="177800"/>
          </p:xfrm>
          <a:graphic>
            <a:graphicData uri="http://schemas.openxmlformats.org/presentationml/2006/ole">
              <p:oleObj spid="_x0000_s37898" name="Equation" r:id="rId16" imgW="165100" imgH="177800" progId="Equation.3">
                <p:embed/>
              </p:oleObj>
            </a:graphicData>
          </a:graphic>
        </p:graphicFrame>
        <p:graphicFrame>
          <p:nvGraphicFramePr>
            <p:cNvPr id="23574" name="Object 22"/>
            <p:cNvGraphicFramePr>
              <a:graphicFrameLocks noChangeAspect="1"/>
            </p:cNvGraphicFramePr>
            <p:nvPr/>
          </p:nvGraphicFramePr>
          <p:xfrm>
            <a:off x="8028761" y="2541800"/>
            <a:ext cx="165100" cy="177800"/>
          </p:xfrm>
          <a:graphic>
            <a:graphicData uri="http://schemas.openxmlformats.org/presentationml/2006/ole">
              <p:oleObj spid="_x0000_s37899" name="Equation" r:id="rId17" imgW="165100" imgH="177800" progId="Equation.3">
                <p:embed/>
              </p:oleObj>
            </a:graphicData>
          </a:graphic>
        </p:graphicFrame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8028761" y="4022494"/>
            <a:ext cx="165100" cy="177800"/>
          </p:xfrm>
          <a:graphic>
            <a:graphicData uri="http://schemas.openxmlformats.org/presentationml/2006/ole">
              <p:oleObj spid="_x0000_s37900" name="Equation" r:id="rId18" imgW="165100" imgH="177800" progId="Equation.3">
                <p:embed/>
              </p:oleObj>
            </a:graphicData>
          </a:graphic>
        </p:graphicFrame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8111311" y="3428999"/>
            <a:ext cx="165100" cy="177800"/>
          </p:xfrm>
          <a:graphic>
            <a:graphicData uri="http://schemas.openxmlformats.org/presentationml/2006/ole">
              <p:oleObj spid="_x0000_s37901" name="Equation" r:id="rId19" imgW="165100" imgH="177800" progId="Equation.3">
                <p:embed/>
              </p:oleObj>
            </a:graphicData>
          </a:graphic>
        </p:graphicFrame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8274290" y="2752946"/>
            <a:ext cx="165100" cy="177800"/>
          </p:xfrm>
          <a:graphic>
            <a:graphicData uri="http://schemas.openxmlformats.org/presentationml/2006/ole">
              <p:oleObj spid="_x0000_s37902" name="Equation" r:id="rId20" imgW="165100" imgH="177800" progId="Equation.3">
                <p:embed/>
              </p:oleObj>
            </a:graphicData>
          </a:graphic>
        </p:graphicFrame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8274290" y="4218669"/>
            <a:ext cx="165100" cy="177800"/>
          </p:xfrm>
          <a:graphic>
            <a:graphicData uri="http://schemas.openxmlformats.org/presentationml/2006/ole">
              <p:oleObj spid="_x0000_s37903" name="Equation" r:id="rId21" imgW="165100" imgH="177800" progId="Equation.3">
                <p:embed/>
              </p:oleObj>
            </a:graphicData>
          </a:graphic>
        </p:graphicFrame>
        <p:grpSp>
          <p:nvGrpSpPr>
            <p:cNvPr id="9" name="Group 315"/>
            <p:cNvGrpSpPr/>
            <p:nvPr/>
          </p:nvGrpSpPr>
          <p:grpSpPr>
            <a:xfrm>
              <a:off x="5241010" y="2608928"/>
              <a:ext cx="3443778" cy="1629800"/>
              <a:chOff x="5241010" y="2608928"/>
              <a:chExt cx="3443778" cy="1629800"/>
            </a:xfrm>
          </p:grpSpPr>
          <p:pic>
            <p:nvPicPr>
              <p:cNvPr id="312" name="Picture 311" descr="latex-image-1.pdf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545088" y="2608928"/>
                <a:ext cx="139700" cy="152400"/>
              </a:xfrm>
              <a:prstGeom prst="rect">
                <a:avLst/>
              </a:prstGeom>
            </p:spPr>
          </p:pic>
          <p:pic>
            <p:nvPicPr>
              <p:cNvPr id="313" name="Picture 312" descr="latex-image-1.pdf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549849" y="4084539"/>
                <a:ext cx="127000" cy="152400"/>
              </a:xfrm>
              <a:prstGeom prst="rect">
                <a:avLst/>
              </a:prstGeom>
            </p:spPr>
          </p:pic>
          <p:pic>
            <p:nvPicPr>
              <p:cNvPr id="314" name="Picture 313" descr="latex-image-1.pdf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244189" y="2608930"/>
                <a:ext cx="114300" cy="152400"/>
              </a:xfrm>
              <a:prstGeom prst="rect">
                <a:avLst/>
              </a:prstGeom>
            </p:spPr>
          </p:pic>
          <p:pic>
            <p:nvPicPr>
              <p:cNvPr id="315" name="Picture 314" descr="latex-image-1.pdf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241010" y="4086328"/>
                <a:ext cx="114300" cy="152400"/>
              </a:xfrm>
              <a:prstGeom prst="rect">
                <a:avLst/>
              </a:prstGeom>
            </p:spPr>
          </p:pic>
        </p:grpSp>
      </p:grpSp>
      <p:sp>
        <p:nvSpPr>
          <p:cNvPr id="305" name="Rectangle 8"/>
          <p:cNvSpPr>
            <a:spLocks noChangeArrowheads="1"/>
          </p:cNvSpPr>
          <p:nvPr/>
        </p:nvSpPr>
        <p:spPr bwMode="auto">
          <a:xfrm>
            <a:off x="1553524" y="3764372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>
            <a:off x="1553524" y="3963485"/>
            <a:ext cx="1783604" cy="158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553524" y="4651542"/>
            <a:ext cx="1783604" cy="12015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2124190" y="5003884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0</a:t>
            </a:r>
          </a:p>
        </p:txBody>
      </p:sp>
      <p:sp>
        <p:nvSpPr>
          <p:cNvPr id="311" name="Rectangle 8"/>
          <p:cNvSpPr>
            <a:spLocks noChangeArrowheads="1"/>
          </p:cNvSpPr>
          <p:nvPr/>
        </p:nvSpPr>
        <p:spPr bwMode="auto">
          <a:xfrm>
            <a:off x="5427034" y="3763069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16" name="Straight Connector 315"/>
          <p:cNvCxnSpPr>
            <a:stCxn id="323" idx="3"/>
            <a:endCxn id="326" idx="1"/>
          </p:cNvCxnSpPr>
          <p:nvPr/>
        </p:nvCxnSpPr>
        <p:spPr>
          <a:xfrm>
            <a:off x="5542070" y="3959588"/>
            <a:ext cx="1557022" cy="700616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324" idx="3"/>
            <a:endCxn id="325" idx="1"/>
          </p:cNvCxnSpPr>
          <p:nvPr/>
        </p:nvCxnSpPr>
        <p:spPr>
          <a:xfrm flipV="1">
            <a:off x="5539953" y="3978638"/>
            <a:ext cx="1559139" cy="67310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5997700" y="5003884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</a:t>
            </a:r>
          </a:p>
        </p:txBody>
      </p:sp>
      <p:sp>
        <p:nvSpPr>
          <p:cNvPr id="319" name="Rectangle 8"/>
          <p:cNvSpPr>
            <a:spLocks noChangeArrowheads="1"/>
          </p:cNvSpPr>
          <p:nvPr/>
        </p:nvSpPr>
        <p:spPr bwMode="auto">
          <a:xfrm>
            <a:off x="3217126" y="38892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0" name="Rectangle 8"/>
          <p:cNvSpPr>
            <a:spLocks noChangeArrowheads="1"/>
          </p:cNvSpPr>
          <p:nvPr/>
        </p:nvSpPr>
        <p:spPr bwMode="auto">
          <a:xfrm>
            <a:off x="1443359" y="388497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1" name="Rectangle 8"/>
          <p:cNvSpPr>
            <a:spLocks noChangeArrowheads="1"/>
          </p:cNvSpPr>
          <p:nvPr/>
        </p:nvSpPr>
        <p:spPr bwMode="auto">
          <a:xfrm>
            <a:off x="3225593" y="4591943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2" name="Rectangle 8"/>
          <p:cNvSpPr>
            <a:spLocks noChangeArrowheads="1"/>
          </p:cNvSpPr>
          <p:nvPr/>
        </p:nvSpPr>
        <p:spPr bwMode="auto">
          <a:xfrm>
            <a:off x="1443360" y="45750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3" name="Rectangle 8"/>
          <p:cNvSpPr>
            <a:spLocks noChangeArrowheads="1"/>
          </p:cNvSpPr>
          <p:nvPr/>
        </p:nvSpPr>
        <p:spPr bwMode="auto">
          <a:xfrm>
            <a:off x="5318976" y="388285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4" name="Rectangle 8"/>
          <p:cNvSpPr>
            <a:spLocks noChangeArrowheads="1"/>
          </p:cNvSpPr>
          <p:nvPr/>
        </p:nvSpPr>
        <p:spPr bwMode="auto">
          <a:xfrm>
            <a:off x="5316859" y="45750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5" name="Rectangle 8"/>
          <p:cNvSpPr>
            <a:spLocks noChangeArrowheads="1"/>
          </p:cNvSpPr>
          <p:nvPr/>
        </p:nvSpPr>
        <p:spPr bwMode="auto">
          <a:xfrm>
            <a:off x="7099092" y="39019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6" name="Rectangle 8"/>
          <p:cNvSpPr>
            <a:spLocks noChangeArrowheads="1"/>
          </p:cNvSpPr>
          <p:nvPr/>
        </p:nvSpPr>
        <p:spPr bwMode="auto">
          <a:xfrm>
            <a:off x="7099092" y="458347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327" name="Picture 326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3702965"/>
            <a:ext cx="152400" cy="203200"/>
          </a:xfrm>
          <a:prstGeom prst="rect">
            <a:avLst/>
          </a:prstGeom>
        </p:spPr>
      </p:pic>
      <p:pic>
        <p:nvPicPr>
          <p:cNvPr id="328" name="Picture 327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4398925"/>
            <a:ext cx="152400" cy="203200"/>
          </a:xfrm>
          <a:prstGeom prst="rect">
            <a:avLst/>
          </a:prstGeom>
        </p:spPr>
      </p:pic>
      <p:pic>
        <p:nvPicPr>
          <p:cNvPr id="329" name="Picture 328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5305" y="3704235"/>
            <a:ext cx="203200" cy="203200"/>
          </a:xfrm>
          <a:prstGeom prst="rect">
            <a:avLst/>
          </a:prstGeom>
        </p:spPr>
      </p:pic>
      <p:pic>
        <p:nvPicPr>
          <p:cNvPr id="330" name="Picture 329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65305" y="4409085"/>
            <a:ext cx="190500" cy="203200"/>
          </a:xfrm>
          <a:prstGeom prst="rect">
            <a:avLst/>
          </a:prstGeom>
        </p:spPr>
      </p:pic>
      <p:pic>
        <p:nvPicPr>
          <p:cNvPr id="331" name="Picture 330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8424" y="3698732"/>
            <a:ext cx="152400" cy="203200"/>
          </a:xfrm>
          <a:prstGeom prst="rect">
            <a:avLst/>
          </a:prstGeom>
        </p:spPr>
      </p:pic>
      <p:pic>
        <p:nvPicPr>
          <p:cNvPr id="332" name="Picture 331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38424" y="4394692"/>
            <a:ext cx="152400" cy="203200"/>
          </a:xfrm>
          <a:prstGeom prst="rect">
            <a:avLst/>
          </a:prstGeom>
        </p:spPr>
      </p:pic>
      <p:pic>
        <p:nvPicPr>
          <p:cNvPr id="333" name="Picture 332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097" y="3700002"/>
            <a:ext cx="203200" cy="203200"/>
          </a:xfrm>
          <a:prstGeom prst="rect">
            <a:avLst/>
          </a:prstGeom>
        </p:spPr>
      </p:pic>
      <p:pic>
        <p:nvPicPr>
          <p:cNvPr id="334" name="Picture 333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44097" y="4404852"/>
            <a:ext cx="190500" cy="2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886684" y="2534415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86684" y="2733528"/>
            <a:ext cx="1783604" cy="158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86684" y="3421585"/>
            <a:ext cx="1783604" cy="12015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57350" y="3773927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0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760194" y="2533112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7" name="Straight Connector 56"/>
          <p:cNvCxnSpPr>
            <a:stCxn id="30" idx="3"/>
            <a:endCxn id="33" idx="1"/>
          </p:cNvCxnSpPr>
          <p:nvPr/>
        </p:nvCxnSpPr>
        <p:spPr>
          <a:xfrm>
            <a:off x="5875230" y="2729631"/>
            <a:ext cx="1557022" cy="700616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3"/>
            <a:endCxn id="32" idx="1"/>
          </p:cNvCxnSpPr>
          <p:nvPr/>
        </p:nvCxnSpPr>
        <p:spPr>
          <a:xfrm flipV="1">
            <a:off x="5873113" y="2748681"/>
            <a:ext cx="1559139" cy="67310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30860" y="3773927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50286" y="26592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776519" y="265501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558753" y="3361986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776520" y="33450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652136" y="265290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650019" y="33450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432252" y="26719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432252" y="335351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2792" y="2473008"/>
            <a:ext cx="152400" cy="2032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2792" y="3168968"/>
            <a:ext cx="152400" cy="2032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8465" y="2474278"/>
            <a:ext cx="203200" cy="2032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8465" y="3179128"/>
            <a:ext cx="190500" cy="2032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1584" y="2468775"/>
            <a:ext cx="152400" cy="2032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1584" y="3164735"/>
            <a:ext cx="152400" cy="2032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7257" y="2470045"/>
            <a:ext cx="203200" cy="2032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77257" y="3174895"/>
            <a:ext cx="1905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0"/>
          <p:cNvGrpSpPr/>
          <p:nvPr/>
        </p:nvGrpSpPr>
        <p:grpSpPr>
          <a:xfrm>
            <a:off x="543381" y="4077072"/>
            <a:ext cx="2005328" cy="2690941"/>
            <a:chOff x="1776901" y="1909754"/>
            <a:chExt cx="2005328" cy="2690941"/>
          </a:xfrm>
        </p:grpSpPr>
        <p:sp>
          <p:nvSpPr>
            <p:cNvPr id="524" name="Rectangle 8"/>
            <p:cNvSpPr>
              <a:spLocks noChangeArrowheads="1"/>
            </p:cNvSpPr>
            <p:nvPr/>
          </p:nvSpPr>
          <p:spPr bwMode="auto">
            <a:xfrm>
              <a:off x="1886684" y="2534415"/>
              <a:ext cx="1783604" cy="110097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550" name="Straight Connector 549"/>
            <p:cNvCxnSpPr/>
            <p:nvPr/>
          </p:nvCxnSpPr>
          <p:spPr>
            <a:xfrm rot="5400000">
              <a:off x="2638086" y="2390363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stCxn id="295" idx="3"/>
              <a:endCxn id="297" idx="1"/>
            </p:cNvCxnSpPr>
            <p:nvPr/>
          </p:nvCxnSpPr>
          <p:spPr>
            <a:xfrm>
              <a:off x="1999995" y="2731747"/>
              <a:ext cx="1559140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>
              <a:stCxn id="296" idx="3"/>
              <a:endCxn id="298" idx="1"/>
            </p:cNvCxnSpPr>
            <p:nvPr/>
          </p:nvCxnSpPr>
          <p:spPr>
            <a:xfrm>
              <a:off x="1999995" y="3421780"/>
              <a:ext cx="1559140" cy="1270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>
              <a:stCxn id="295" idx="3"/>
              <a:endCxn id="298" idx="1"/>
            </p:cNvCxnSpPr>
            <p:nvPr/>
          </p:nvCxnSpPr>
          <p:spPr>
            <a:xfrm>
              <a:off x="1999995" y="2731747"/>
              <a:ext cx="1559140" cy="7027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>
              <a:stCxn id="296" idx="3"/>
              <a:endCxn id="297" idx="1"/>
            </p:cNvCxnSpPr>
            <p:nvPr/>
          </p:nvCxnSpPr>
          <p:spPr>
            <a:xfrm flipV="1">
              <a:off x="1999995" y="2731747"/>
              <a:ext cx="1559140" cy="690033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TextBox 562"/>
            <p:cNvSpPr txBox="1"/>
            <p:nvPr/>
          </p:nvSpPr>
          <p:spPr>
            <a:xfrm>
              <a:off x="2595034" y="1909754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  <p:grpSp>
          <p:nvGrpSpPr>
            <p:cNvPr id="3" name="Group 568"/>
            <p:cNvGrpSpPr/>
            <p:nvPr/>
          </p:nvGrpSpPr>
          <p:grpSpPr>
            <a:xfrm>
              <a:off x="2073992" y="3838647"/>
              <a:ext cx="1469661" cy="762048"/>
              <a:chOff x="2111561" y="4092647"/>
              <a:chExt cx="1469661" cy="762048"/>
            </a:xfrm>
          </p:grpSpPr>
          <p:sp>
            <p:nvSpPr>
              <p:cNvPr id="557" name="TextBox 556"/>
              <p:cNvSpPr txBox="1"/>
              <p:nvPr/>
            </p:nvSpPr>
            <p:spPr>
              <a:xfrm>
                <a:off x="2860953" y="4485363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1</a:t>
                </a: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111561" y="46968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TextBox 563"/>
              <p:cNvSpPr txBox="1"/>
              <p:nvPr/>
            </p:nvSpPr>
            <p:spPr>
              <a:xfrm>
                <a:off x="2860953" y="4092647"/>
                <a:ext cx="720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= 0</a:t>
                </a:r>
              </a:p>
            </p:txBody>
          </p:sp>
          <p:cxnSp>
            <p:nvCxnSpPr>
              <p:cNvPr id="568" name="Straight Connector 567"/>
              <p:cNvCxnSpPr/>
              <p:nvPr/>
            </p:nvCxnSpPr>
            <p:spPr>
              <a:xfrm>
                <a:off x="2111561" y="4303170"/>
                <a:ext cx="580839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8"/>
            <p:cNvSpPr>
              <a:spLocks noChangeArrowheads="1"/>
            </p:cNvSpPr>
            <p:nvPr/>
          </p:nvSpPr>
          <p:spPr bwMode="auto">
            <a:xfrm>
              <a:off x="1776901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6" name="Rectangle 8"/>
            <p:cNvSpPr>
              <a:spLocks noChangeArrowheads="1"/>
            </p:cNvSpPr>
            <p:nvPr/>
          </p:nvSpPr>
          <p:spPr bwMode="auto">
            <a:xfrm>
              <a:off x="1776901" y="33450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7" name="Rectangle 8"/>
            <p:cNvSpPr>
              <a:spLocks noChangeArrowheads="1"/>
            </p:cNvSpPr>
            <p:nvPr/>
          </p:nvSpPr>
          <p:spPr bwMode="auto">
            <a:xfrm>
              <a:off x="3559135" y="2655018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/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98" name="Rectangle 8"/>
            <p:cNvSpPr>
              <a:spLocks noChangeArrowheads="1"/>
            </p:cNvSpPr>
            <p:nvPr/>
          </p:nvSpPr>
          <p:spPr bwMode="auto">
            <a:xfrm>
              <a:off x="3559135" y="3357751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311" name="Rectangle 8"/>
          <p:cNvSpPr>
            <a:spLocks noChangeArrowheads="1"/>
          </p:cNvSpPr>
          <p:nvPr/>
        </p:nvSpPr>
        <p:spPr bwMode="auto">
          <a:xfrm>
            <a:off x="6772217" y="4725144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16" name="Straight Connector 315"/>
          <p:cNvCxnSpPr>
            <a:stCxn id="323" idx="3"/>
            <a:endCxn id="326" idx="1"/>
          </p:cNvCxnSpPr>
          <p:nvPr/>
        </p:nvCxnSpPr>
        <p:spPr>
          <a:xfrm>
            <a:off x="6887253" y="4921663"/>
            <a:ext cx="1557022" cy="700616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324" idx="3"/>
            <a:endCxn id="325" idx="1"/>
          </p:cNvCxnSpPr>
          <p:nvPr/>
        </p:nvCxnSpPr>
        <p:spPr>
          <a:xfrm flipV="1">
            <a:off x="6885136" y="4940713"/>
            <a:ext cx="1559139" cy="67310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7342883" y="5965959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p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</a:t>
            </a:r>
          </a:p>
        </p:txBody>
      </p:sp>
      <p:sp>
        <p:nvSpPr>
          <p:cNvPr id="323" name="Rectangle 8"/>
          <p:cNvSpPr>
            <a:spLocks noChangeArrowheads="1"/>
          </p:cNvSpPr>
          <p:nvPr/>
        </p:nvSpPr>
        <p:spPr bwMode="auto">
          <a:xfrm>
            <a:off x="6664159" y="484493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4" name="Rectangle 8"/>
          <p:cNvSpPr>
            <a:spLocks noChangeArrowheads="1"/>
          </p:cNvSpPr>
          <p:nvPr/>
        </p:nvSpPr>
        <p:spPr bwMode="auto">
          <a:xfrm>
            <a:off x="6662042" y="553708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5" name="Rectangle 8"/>
          <p:cNvSpPr>
            <a:spLocks noChangeArrowheads="1"/>
          </p:cNvSpPr>
          <p:nvPr/>
        </p:nvSpPr>
        <p:spPr bwMode="auto">
          <a:xfrm>
            <a:off x="8444275" y="486398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6" name="Rectangle 8"/>
          <p:cNvSpPr>
            <a:spLocks noChangeArrowheads="1"/>
          </p:cNvSpPr>
          <p:nvPr/>
        </p:nvSpPr>
        <p:spPr bwMode="auto">
          <a:xfrm>
            <a:off x="8444275" y="5545550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3571568" y="4714543"/>
            <a:ext cx="2005328" cy="1608844"/>
            <a:chOff x="1443359" y="3764372"/>
            <a:chExt cx="2005328" cy="1608844"/>
          </a:xfrm>
        </p:grpSpPr>
        <p:sp>
          <p:nvSpPr>
            <p:cNvPr id="305" name="Rectangle 8"/>
            <p:cNvSpPr>
              <a:spLocks noChangeArrowheads="1"/>
            </p:cNvSpPr>
            <p:nvPr/>
          </p:nvSpPr>
          <p:spPr bwMode="auto">
            <a:xfrm>
              <a:off x="1553524" y="3764372"/>
              <a:ext cx="1783604" cy="110097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1553524" y="3963485"/>
              <a:ext cx="1783604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1553524" y="4651542"/>
              <a:ext cx="1783604" cy="12015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2124190" y="5003884"/>
              <a:ext cx="7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= 0</a:t>
              </a:r>
            </a:p>
          </p:txBody>
        </p:sp>
        <p:sp>
          <p:nvSpPr>
            <p:cNvPr id="319" name="Rectangle 8"/>
            <p:cNvSpPr>
              <a:spLocks noChangeArrowheads="1"/>
            </p:cNvSpPr>
            <p:nvPr/>
          </p:nvSpPr>
          <p:spPr bwMode="auto">
            <a:xfrm>
              <a:off x="3217126" y="3889209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0" name="Rectangle 8"/>
            <p:cNvSpPr>
              <a:spLocks noChangeArrowheads="1"/>
            </p:cNvSpPr>
            <p:nvPr/>
          </p:nvSpPr>
          <p:spPr bwMode="auto">
            <a:xfrm>
              <a:off x="1443359" y="3884975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1" name="Rectangle 8"/>
            <p:cNvSpPr>
              <a:spLocks noChangeArrowheads="1"/>
            </p:cNvSpPr>
            <p:nvPr/>
          </p:nvSpPr>
          <p:spPr bwMode="auto">
            <a:xfrm>
              <a:off x="3225593" y="4591943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22" name="Rectangle 8"/>
            <p:cNvSpPr>
              <a:spLocks noChangeArrowheads="1"/>
            </p:cNvSpPr>
            <p:nvPr/>
          </p:nvSpPr>
          <p:spPr bwMode="auto">
            <a:xfrm>
              <a:off x="1443360" y="4575009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0791" y="4651336"/>
            <a:ext cx="2695025" cy="1153928"/>
            <a:chOff x="220791" y="4651336"/>
            <a:chExt cx="2695025" cy="1153928"/>
          </a:xfrm>
        </p:grpSpPr>
        <p:graphicFrame>
          <p:nvGraphicFramePr>
            <p:cNvPr id="48" name="Object 47"/>
            <p:cNvGraphicFramePr>
              <a:graphicFrameLocks noChangeAspect="1"/>
            </p:cNvGraphicFramePr>
            <p:nvPr/>
          </p:nvGraphicFramePr>
          <p:xfrm>
            <a:off x="220791" y="4653136"/>
            <a:ext cx="265803" cy="505857"/>
          </p:xfrm>
          <a:graphic>
            <a:graphicData uri="http://schemas.openxmlformats.org/presentationml/2006/ole">
              <p:oleObj spid="_x0000_s46082" name="Equation" r:id="rId4" imgW="126720" imgH="228600" progId="Equation.3">
                <p:embed/>
              </p:oleObj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/>
          </p:nvGraphicFramePr>
          <p:xfrm>
            <a:off x="251520" y="5326535"/>
            <a:ext cx="239379" cy="478729"/>
          </p:xfrm>
          <a:graphic>
            <a:graphicData uri="http://schemas.openxmlformats.org/presentationml/2006/ole">
              <p:oleObj spid="_x0000_s46083" name="Equation" r:id="rId5" imgW="114120" imgH="215640" progId="Equation.3">
                <p:embed/>
              </p:oleObj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/>
          </p:nvGraphicFramePr>
          <p:xfrm>
            <a:off x="2570739" y="4651336"/>
            <a:ext cx="345077" cy="505856"/>
          </p:xfrm>
          <a:graphic>
            <a:graphicData uri="http://schemas.openxmlformats.org/presentationml/2006/ole">
              <p:oleObj spid="_x0000_s46084" name="Equation" r:id="rId6" imgW="164880" imgH="228600" progId="Equation.3">
                <p:embed/>
              </p:oleObj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/>
          </p:nvGraphicFramePr>
          <p:xfrm>
            <a:off x="2597162" y="5326535"/>
            <a:ext cx="318654" cy="478729"/>
          </p:xfrm>
          <a:graphic>
            <a:graphicData uri="http://schemas.openxmlformats.org/presentationml/2006/ole">
              <p:oleObj spid="_x0000_s46085" name="Equation" r:id="rId7" imgW="152280" imgH="215640" progId="Equation.3">
                <p:embed/>
              </p:oleObj>
            </a:graphicData>
          </a:graphic>
        </p:graphicFrame>
      </p:grpSp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3275856" y="4654724"/>
          <a:ext cx="266700" cy="506412"/>
        </p:xfrm>
        <a:graphic>
          <a:graphicData uri="http://schemas.openxmlformats.org/presentationml/2006/ole">
            <p:oleObj spid="_x0000_s46086" name="Equation" r:id="rId8" imgW="126720" imgH="228600" progId="Equation.3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275856" y="5327824"/>
          <a:ext cx="239713" cy="479425"/>
        </p:xfrm>
        <a:graphic>
          <a:graphicData uri="http://schemas.openxmlformats.org/presentationml/2006/ole">
            <p:oleObj spid="_x0000_s46087" name="Equation" r:id="rId9" imgW="114120" imgH="215640" progId="Equation.3">
              <p:embed/>
            </p:oleObj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580112" y="4653136"/>
          <a:ext cx="346075" cy="506413"/>
        </p:xfrm>
        <a:graphic>
          <a:graphicData uri="http://schemas.openxmlformats.org/presentationml/2006/ole">
            <p:oleObj spid="_x0000_s46088" name="Equation" r:id="rId10" imgW="164880" imgH="228600" progId="Equation.3">
              <p:embed/>
            </p:oleObj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5607099" y="5327824"/>
          <a:ext cx="319088" cy="479425"/>
        </p:xfrm>
        <a:graphic>
          <a:graphicData uri="http://schemas.openxmlformats.org/presentationml/2006/ole">
            <p:oleObj spid="_x0000_s46089" name="Equation" r:id="rId11" imgW="152280" imgH="215640" progId="Equation.3">
              <p:embed/>
            </p:oleObj>
          </a:graphicData>
        </a:graphic>
      </p:graphicFrame>
      <p:graphicFrame>
        <p:nvGraphicFramePr>
          <p:cNvPr id="46090" name="Object 16"/>
          <p:cNvGraphicFramePr>
            <a:graphicFrameLocks noChangeAspect="1"/>
          </p:cNvGraphicFramePr>
          <p:nvPr/>
        </p:nvGraphicFramePr>
        <p:xfrm>
          <a:off x="6372200" y="4628108"/>
          <a:ext cx="266700" cy="506412"/>
        </p:xfrm>
        <a:graphic>
          <a:graphicData uri="http://schemas.openxmlformats.org/presentationml/2006/ole">
            <p:oleObj spid="_x0000_s46090" name="Equation" r:id="rId12" imgW="126720" imgH="228600" progId="Equation.3">
              <p:embed/>
            </p:oleObj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6402362" y="5301208"/>
          <a:ext cx="239713" cy="479425"/>
        </p:xfrm>
        <a:graphic>
          <a:graphicData uri="http://schemas.openxmlformats.org/presentationml/2006/ole">
            <p:oleObj spid="_x0000_s46091" name="Equation" r:id="rId13" imgW="114120" imgH="215640" progId="Equation.3">
              <p:embed/>
            </p:oleObj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8695506" y="4662661"/>
          <a:ext cx="346075" cy="506413"/>
        </p:xfrm>
        <a:graphic>
          <a:graphicData uri="http://schemas.openxmlformats.org/presentationml/2006/ole">
            <p:oleObj spid="_x0000_s46092" name="Equation" r:id="rId14" imgW="164880" imgH="228600" progId="Equation.3">
              <p:embed/>
            </p:oleObj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8717408" y="5325839"/>
          <a:ext cx="319088" cy="479425"/>
        </p:xfrm>
        <a:graphic>
          <a:graphicData uri="http://schemas.openxmlformats.org/presentationml/2006/ole">
            <p:oleObj spid="_x0000_s46093" name="Equation" r:id="rId15" imgW="1522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0" y="2463279"/>
            <a:ext cx="8892480" cy="3961233"/>
            <a:chOff x="1619672" y="2467179"/>
            <a:chExt cx="6048672" cy="3338754"/>
          </a:xfrm>
        </p:grpSpPr>
        <p:grpSp>
          <p:nvGrpSpPr>
            <p:cNvPr id="3" name="Group 11"/>
            <p:cNvGrpSpPr/>
            <p:nvPr/>
          </p:nvGrpSpPr>
          <p:grpSpPr>
            <a:xfrm>
              <a:off x="1619672" y="5445224"/>
              <a:ext cx="6048672" cy="360040"/>
              <a:chOff x="2051720" y="1988840"/>
              <a:chExt cx="5760640" cy="3600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976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03848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51720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08104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660232" y="198884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2165044" y="5623188"/>
              <a:ext cx="5503300" cy="205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01903" y="4042496"/>
              <a:ext cx="3156009" cy="53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2"/>
              <a:endCxn id="8" idx="0"/>
            </p:cNvCxnSpPr>
            <p:nvPr/>
          </p:nvCxnSpPr>
          <p:spPr>
            <a:xfrm rot="5400000" flipH="1">
              <a:off x="3254254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2"/>
              <a:endCxn id="7" idx="0"/>
            </p:cNvCxnSpPr>
            <p:nvPr/>
          </p:nvCxnSpPr>
          <p:spPr>
            <a:xfrm rot="5400000" flipH="1">
              <a:off x="4463988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0" idx="2"/>
              <a:endCxn id="10" idx="0"/>
            </p:cNvCxnSpPr>
            <p:nvPr/>
          </p:nvCxnSpPr>
          <p:spPr>
            <a:xfrm rot="5400000" flipH="1">
              <a:off x="5673723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2"/>
              <a:endCxn id="11" idx="0"/>
            </p:cNvCxnSpPr>
            <p:nvPr/>
          </p:nvCxnSpPr>
          <p:spPr>
            <a:xfrm rot="5400000" flipH="1">
              <a:off x="6883457" y="5625366"/>
              <a:ext cx="360040" cy="109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699792" y="635171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2</a:t>
            </a:r>
            <a:endParaRPr lang="nl-BE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827585" y="6351711"/>
            <a:ext cx="187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1</a:t>
            </a:r>
            <a:endParaRPr lang="nl-BE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243184" y="6351711"/>
            <a:ext cx="174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4</a:t>
            </a:r>
            <a:endParaRPr lang="nl-BE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427984" y="635171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Jaar 3</a:t>
            </a:r>
            <a:endParaRPr lang="nl-BE" sz="2400" dirty="0"/>
          </a:p>
        </p:txBody>
      </p:sp>
      <p:grpSp>
        <p:nvGrpSpPr>
          <p:cNvPr id="4" name="Group 59"/>
          <p:cNvGrpSpPr/>
          <p:nvPr/>
        </p:nvGrpSpPr>
        <p:grpSpPr>
          <a:xfrm>
            <a:off x="850444" y="3543399"/>
            <a:ext cx="2376000" cy="648072"/>
            <a:chOff x="941120" y="2060848"/>
            <a:chExt cx="3558872" cy="1080120"/>
          </a:xfrm>
          <a:solidFill>
            <a:schemeClr val="bg1">
              <a:lumMod val="50000"/>
            </a:schemeClr>
          </a:solidFill>
        </p:grpSpPr>
        <p:sp>
          <p:nvSpPr>
            <p:cNvPr id="56" name="Rounded Rectangle 55"/>
            <p:cNvSpPr/>
            <p:nvPr/>
          </p:nvSpPr>
          <p:spPr>
            <a:xfrm>
              <a:off x="941120" y="2060848"/>
              <a:ext cx="3558872" cy="1080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Flowchart: Terminator 56"/>
            <p:cNvSpPr/>
            <p:nvPr/>
          </p:nvSpPr>
          <p:spPr>
            <a:xfrm>
              <a:off x="2915992" y="2852936"/>
              <a:ext cx="1584000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644272" y="2420888"/>
              <a:ext cx="269612" cy="41538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Flowchart: Terminator 58"/>
            <p:cNvSpPr/>
            <p:nvPr/>
          </p:nvSpPr>
          <p:spPr>
            <a:xfrm>
              <a:off x="941120" y="2204864"/>
              <a:ext cx="1686664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27584" y="253528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Herconfiguratie-bewuste </a:t>
            </a:r>
            <a:r>
              <a:rPr lang="nl-BE" sz="1400" b="1" dirty="0" smtClean="0"/>
              <a:t>routeerder </a:t>
            </a:r>
            <a:r>
              <a:rPr lang="nl-BE" sz="1400" b="1" dirty="0" smtClean="0"/>
              <a:t>en plaatser</a:t>
            </a:r>
            <a:endParaRPr lang="nl-BE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7584" y="4223409"/>
            <a:ext cx="144016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Connectie-gebaseerde </a:t>
            </a:r>
            <a:r>
              <a:rPr lang="nl-BE" sz="1000" dirty="0" smtClean="0"/>
              <a:t>routeerder </a:t>
            </a:r>
            <a:endParaRPr lang="nl-BE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51720" y="311251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Connectie-gebaseerde plaatser </a:t>
            </a:r>
            <a:endParaRPr lang="nl-BE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3203847" y="4191471"/>
            <a:ext cx="180000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" name="Group 78"/>
          <p:cNvGrpSpPr/>
          <p:nvPr/>
        </p:nvGrpSpPr>
        <p:grpSpPr>
          <a:xfrm>
            <a:off x="3402980" y="4479503"/>
            <a:ext cx="2160240" cy="432048"/>
            <a:chOff x="3779912" y="3501008"/>
            <a:chExt cx="2713444" cy="576064"/>
          </a:xfrm>
          <a:solidFill>
            <a:schemeClr val="bg1">
              <a:lumMod val="50000"/>
            </a:schemeClr>
          </a:solidFill>
        </p:grpSpPr>
        <p:sp>
          <p:nvSpPr>
            <p:cNvPr id="69" name="Rounded Rectangle 68"/>
            <p:cNvSpPr/>
            <p:nvPr/>
          </p:nvSpPr>
          <p:spPr>
            <a:xfrm>
              <a:off x="3779912" y="3501008"/>
              <a:ext cx="2713444" cy="576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Flowchart: Terminator 72"/>
            <p:cNvSpPr/>
            <p:nvPr/>
          </p:nvSpPr>
          <p:spPr>
            <a:xfrm>
              <a:off x="3779912" y="3573016"/>
              <a:ext cx="1368152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4" name="Flowchart: Terminator 73"/>
            <p:cNvSpPr/>
            <p:nvPr/>
          </p:nvSpPr>
          <p:spPr>
            <a:xfrm>
              <a:off x="5189592" y="3789041"/>
              <a:ext cx="1296144" cy="21602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75" name="Flowchart: Terminator 74"/>
          <p:cNvSpPr/>
          <p:nvPr/>
        </p:nvSpPr>
        <p:spPr>
          <a:xfrm>
            <a:off x="5796136" y="5271591"/>
            <a:ext cx="1080120" cy="144016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TextBox 75"/>
          <p:cNvSpPr txBox="1"/>
          <p:nvPr/>
        </p:nvSpPr>
        <p:spPr>
          <a:xfrm>
            <a:off x="3419872" y="3769295"/>
            <a:ext cx="2448272" cy="3077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Aaneenschakeling van TCON’s</a:t>
            </a:r>
            <a:endParaRPr lang="nl-BE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02980" y="498355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Aanpassingen aan de </a:t>
            </a:r>
            <a:r>
              <a:rPr lang="nl-BE" sz="1000" dirty="0" smtClean="0"/>
              <a:t>routeerder</a:t>
            </a:r>
            <a:endParaRPr lang="nl-BE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4047455"/>
            <a:ext cx="1080120" cy="4001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Aanpassingen aan de plaatser</a:t>
            </a:r>
            <a:endParaRPr lang="nl-BE" sz="10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112" y="4994668"/>
            <a:ext cx="178173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TextBox 80"/>
          <p:cNvSpPr txBox="1"/>
          <p:nvPr/>
        </p:nvSpPr>
        <p:spPr>
          <a:xfrm>
            <a:off x="5796136" y="4941168"/>
            <a:ext cx="136815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Optimalisaties</a:t>
            </a:r>
            <a:endParaRPr lang="nl-BE" sz="14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6901656" y="5498724"/>
            <a:ext cx="178173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Flowchart: Terminator 82"/>
          <p:cNvSpPr/>
          <p:nvPr/>
        </p:nvSpPr>
        <p:spPr>
          <a:xfrm>
            <a:off x="7092280" y="5775647"/>
            <a:ext cx="900000" cy="144016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TextBox 83"/>
          <p:cNvSpPr txBox="1"/>
          <p:nvPr/>
        </p:nvSpPr>
        <p:spPr>
          <a:xfrm>
            <a:off x="7092280" y="5229200"/>
            <a:ext cx="122413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l-BE" sz="1400" b="1" dirty="0" smtClean="0"/>
              <a:t>Schrijven van het doctoraat</a:t>
            </a:r>
            <a:endParaRPr lang="nl-BE" sz="14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6156176" y="2751311"/>
            <a:ext cx="178173" cy="2769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TextBox 86"/>
          <p:cNvSpPr txBox="1"/>
          <p:nvPr/>
        </p:nvSpPr>
        <p:spPr>
          <a:xfrm>
            <a:off x="6372200" y="2751311"/>
            <a:ext cx="2160240" cy="30777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Rapportering</a:t>
            </a:r>
            <a:endParaRPr lang="nl-B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338790" y="622504"/>
            <a:ext cx="6545578" cy="5542800"/>
            <a:chOff x="827584" y="404664"/>
            <a:chExt cx="6545578" cy="5542800"/>
          </a:xfrm>
        </p:grpSpPr>
        <p:grpSp>
          <p:nvGrpSpPr>
            <p:cNvPr id="109" name="Group 108"/>
            <p:cNvGrpSpPr/>
            <p:nvPr/>
          </p:nvGrpSpPr>
          <p:grpSpPr>
            <a:xfrm>
              <a:off x="827584" y="404664"/>
              <a:ext cx="4368673" cy="1860303"/>
              <a:chOff x="827584" y="404664"/>
              <a:chExt cx="4368673" cy="1860303"/>
            </a:xfrm>
          </p:grpSpPr>
          <p:grpSp>
            <p:nvGrpSpPr>
              <p:cNvPr id="3" name="Group 22"/>
              <p:cNvGrpSpPr/>
              <p:nvPr/>
            </p:nvGrpSpPr>
            <p:grpSpPr>
              <a:xfrm>
                <a:off x="827584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5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6" name="Picture 5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21" name="Picture 2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3" name="Group 22"/>
              <p:cNvGrpSpPr/>
              <p:nvPr/>
            </p:nvGrpSpPr>
            <p:grpSpPr>
              <a:xfrm>
                <a:off x="3002909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64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71" name="Picture 7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66" name="Picture 65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70" name="Picture 69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0" name="Group 109"/>
            <p:cNvGrpSpPr/>
            <p:nvPr/>
          </p:nvGrpSpPr>
          <p:grpSpPr>
            <a:xfrm>
              <a:off x="827584" y="2245911"/>
              <a:ext cx="4368673" cy="1860303"/>
              <a:chOff x="827584" y="404664"/>
              <a:chExt cx="4368673" cy="1860303"/>
            </a:xfrm>
          </p:grpSpPr>
          <p:grpSp>
            <p:nvGrpSpPr>
              <p:cNvPr id="111" name="Group 22"/>
              <p:cNvGrpSpPr/>
              <p:nvPr/>
            </p:nvGrpSpPr>
            <p:grpSpPr>
              <a:xfrm>
                <a:off x="827584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19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23" name="Picture 122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24" name="Picture 123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21" name="Picture 12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22" name="Picture 12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2" name="Group 22"/>
              <p:cNvGrpSpPr/>
              <p:nvPr/>
            </p:nvGrpSpPr>
            <p:grpSpPr>
              <a:xfrm>
                <a:off x="3002909" y="404664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13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17" name="Picture 116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18" name="Picture 117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15" name="Picture 114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16" name="Picture 115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7" name="Group 176"/>
            <p:cNvGrpSpPr/>
            <p:nvPr/>
          </p:nvGrpSpPr>
          <p:grpSpPr>
            <a:xfrm>
              <a:off x="827584" y="4087161"/>
              <a:ext cx="4368673" cy="1860303"/>
              <a:chOff x="899592" y="4437112"/>
              <a:chExt cx="4368673" cy="1860303"/>
            </a:xfrm>
          </p:grpSpPr>
          <p:grpSp>
            <p:nvGrpSpPr>
              <p:cNvPr id="127" name="Group 22"/>
              <p:cNvGrpSpPr/>
              <p:nvPr/>
            </p:nvGrpSpPr>
            <p:grpSpPr>
              <a:xfrm>
                <a:off x="899592" y="4437112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35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9" name="Picture 138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7" name="Picture 136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8" name="Group 22"/>
              <p:cNvGrpSpPr/>
              <p:nvPr/>
            </p:nvGrpSpPr>
            <p:grpSpPr>
              <a:xfrm>
                <a:off x="3074917" y="4437112"/>
                <a:ext cx="2193348" cy="1860303"/>
                <a:chOff x="1612870" y="2636912"/>
                <a:chExt cx="2193348" cy="1860303"/>
              </a:xfrm>
            </p:grpSpPr>
            <p:grpSp>
              <p:nvGrpSpPr>
                <p:cNvPr id="129" name="Group 18"/>
                <p:cNvGrpSpPr/>
                <p:nvPr/>
              </p:nvGrpSpPr>
              <p:grpSpPr>
                <a:xfrm>
                  <a:off x="2699681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3" name="Picture 132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oup 19"/>
                <p:cNvGrpSpPr/>
                <p:nvPr/>
              </p:nvGrpSpPr>
              <p:grpSpPr>
                <a:xfrm>
                  <a:off x="1612870" y="2636912"/>
                  <a:ext cx="1106537" cy="1860303"/>
                  <a:chOff x="2699681" y="2636912"/>
                  <a:chExt cx="1106537" cy="1860303"/>
                </a:xfrm>
              </p:grpSpPr>
              <p:pic>
                <p:nvPicPr>
                  <p:cNvPr id="131" name="Picture 130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792" y="2636912"/>
                    <a:ext cx="1106426" cy="938786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 descr="0670320911004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DFDFD"/>
                      </a:clrFrom>
                      <a:clrTo>
                        <a:srgbClr val="FDFDFD">
                          <a:alpha val="0"/>
                        </a:srgbClr>
                      </a:clrTo>
                    </a:clrChange>
                    <a:lum bright="70000" contrast="25000"/>
                  </a:blip>
                  <a:stretch>
                    <a:fillRect/>
                  </a:stretch>
                </p:blipFill>
                <p:spPr>
                  <a:xfrm>
                    <a:off x="2699681" y="3558429"/>
                    <a:ext cx="1106426" cy="9387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56" name="Group 22"/>
            <p:cNvGrpSpPr/>
            <p:nvPr/>
          </p:nvGrpSpPr>
          <p:grpSpPr>
            <a:xfrm>
              <a:off x="5179814" y="404664"/>
              <a:ext cx="2193348" cy="1860303"/>
              <a:chOff x="1612870" y="2636912"/>
              <a:chExt cx="2193348" cy="1860303"/>
            </a:xfrm>
          </p:grpSpPr>
          <p:grpSp>
            <p:nvGrpSpPr>
              <p:cNvPr id="157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61" name="Picture 160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2" name="Picture 161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59" name="Picture 158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3" name="Group 22"/>
            <p:cNvGrpSpPr/>
            <p:nvPr/>
          </p:nvGrpSpPr>
          <p:grpSpPr>
            <a:xfrm>
              <a:off x="5179814" y="4086597"/>
              <a:ext cx="2193348" cy="1860303"/>
              <a:chOff x="1612870" y="2636912"/>
              <a:chExt cx="2193348" cy="1860303"/>
            </a:xfrm>
          </p:grpSpPr>
          <p:grpSp>
            <p:nvGrpSpPr>
              <p:cNvPr id="164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68" name="Picture 167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66" name="Picture 16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67" name="Picture 16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0" name="Group 22"/>
            <p:cNvGrpSpPr/>
            <p:nvPr/>
          </p:nvGrpSpPr>
          <p:grpSpPr>
            <a:xfrm>
              <a:off x="5179814" y="2243531"/>
              <a:ext cx="2193348" cy="1860303"/>
              <a:chOff x="1612870" y="2636912"/>
              <a:chExt cx="2193348" cy="1860303"/>
            </a:xfrm>
          </p:grpSpPr>
          <p:grpSp>
            <p:nvGrpSpPr>
              <p:cNvPr id="171" name="Group 18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75" name="Picture 17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76" name="Picture 17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9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173" name="Picture 172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79" name="Oval 178"/>
          <p:cNvSpPr/>
          <p:nvPr/>
        </p:nvSpPr>
        <p:spPr>
          <a:xfrm>
            <a:off x="1735113" y="17855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 rot="16200000" flipH="1">
            <a:off x="751322" y="3392996"/>
            <a:ext cx="55446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16200000" flipH="1">
            <a:off x="3089486" y="3392996"/>
            <a:ext cx="55446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331640" y="2480991"/>
            <a:ext cx="65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331640" y="4305001"/>
            <a:ext cx="65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2821583" y="11713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9" name="Oval 188"/>
          <p:cNvSpPr/>
          <p:nvPr/>
        </p:nvSpPr>
        <p:spPr>
          <a:xfrm>
            <a:off x="1735116" y="33284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0" name="Oval 189"/>
          <p:cNvSpPr/>
          <p:nvPr/>
        </p:nvSpPr>
        <p:spPr>
          <a:xfrm>
            <a:off x="2975919" y="3323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1" name="Oval 190"/>
          <p:cNvSpPr/>
          <p:nvPr/>
        </p:nvSpPr>
        <p:spPr>
          <a:xfrm>
            <a:off x="4389888" y="34771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Oval 191"/>
          <p:cNvSpPr/>
          <p:nvPr/>
        </p:nvSpPr>
        <p:spPr>
          <a:xfrm>
            <a:off x="5150445" y="30112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Oval 192"/>
          <p:cNvSpPr/>
          <p:nvPr/>
        </p:nvSpPr>
        <p:spPr>
          <a:xfrm>
            <a:off x="4224660" y="13248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Oval 193"/>
          <p:cNvSpPr/>
          <p:nvPr/>
        </p:nvSpPr>
        <p:spPr>
          <a:xfrm>
            <a:off x="5151239" y="17855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Oval 194"/>
          <p:cNvSpPr/>
          <p:nvPr/>
        </p:nvSpPr>
        <p:spPr>
          <a:xfrm>
            <a:off x="6564409" y="17823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6" name="Oval 195"/>
          <p:cNvSpPr/>
          <p:nvPr/>
        </p:nvSpPr>
        <p:spPr>
          <a:xfrm>
            <a:off x="7020272" y="86529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l 196"/>
          <p:cNvSpPr/>
          <p:nvPr/>
        </p:nvSpPr>
        <p:spPr>
          <a:xfrm>
            <a:off x="6401341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l 197"/>
          <p:cNvSpPr/>
          <p:nvPr/>
        </p:nvSpPr>
        <p:spPr>
          <a:xfrm>
            <a:off x="6401341" y="2857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l 198"/>
          <p:cNvSpPr/>
          <p:nvPr/>
        </p:nvSpPr>
        <p:spPr>
          <a:xfrm>
            <a:off x="6088930" y="45477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l 199"/>
          <p:cNvSpPr/>
          <p:nvPr/>
        </p:nvSpPr>
        <p:spPr>
          <a:xfrm>
            <a:off x="7658818" y="59492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1" name="Oval 200"/>
          <p:cNvSpPr/>
          <p:nvPr/>
        </p:nvSpPr>
        <p:spPr>
          <a:xfrm>
            <a:off x="3909639" y="54642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l 201"/>
          <p:cNvSpPr/>
          <p:nvPr/>
        </p:nvSpPr>
        <p:spPr>
          <a:xfrm>
            <a:off x="4845743" y="5776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l 202"/>
          <p:cNvSpPr/>
          <p:nvPr/>
        </p:nvSpPr>
        <p:spPr>
          <a:xfrm>
            <a:off x="2214788" y="53154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l 203"/>
          <p:cNvSpPr/>
          <p:nvPr/>
        </p:nvSpPr>
        <p:spPr>
          <a:xfrm>
            <a:off x="3299671" y="4399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6" name="Elbow Connector 205"/>
          <p:cNvCxnSpPr>
            <a:stCxn id="179" idx="6"/>
            <a:endCxn id="188" idx="2"/>
          </p:cNvCxnSpPr>
          <p:nvPr/>
        </p:nvCxnSpPr>
        <p:spPr>
          <a:xfrm flipV="1">
            <a:off x="1879129" y="1243360"/>
            <a:ext cx="942454" cy="614164"/>
          </a:xfrm>
          <a:prstGeom prst="bentConnector3">
            <a:avLst>
              <a:gd name="adj1" fmla="val 42925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3" idx="6"/>
            <a:endCxn id="194" idx="0"/>
          </p:cNvCxnSpPr>
          <p:nvPr/>
        </p:nvCxnSpPr>
        <p:spPr>
          <a:xfrm>
            <a:off x="4368676" y="1396901"/>
            <a:ext cx="854571" cy="388615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95" idx="0"/>
            <a:endCxn id="196" idx="4"/>
          </p:cNvCxnSpPr>
          <p:nvPr/>
        </p:nvCxnSpPr>
        <p:spPr>
          <a:xfrm rot="5400000" flipH="1" flipV="1">
            <a:off x="6477830" y="1167893"/>
            <a:ext cx="773036" cy="45586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97" idx="0"/>
            <a:endCxn id="198" idx="4"/>
          </p:cNvCxnSpPr>
          <p:nvPr/>
        </p:nvCxnSpPr>
        <p:spPr>
          <a:xfrm rot="5400000" flipH="1" flipV="1">
            <a:off x="6007397" y="3467104"/>
            <a:ext cx="931904" cy="1588"/>
          </a:xfrm>
          <a:prstGeom prst="bentConnector3">
            <a:avLst>
              <a:gd name="adj1" fmla="val 4897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191" idx="6"/>
            <a:endCxn id="192" idx="4"/>
          </p:cNvCxnSpPr>
          <p:nvPr/>
        </p:nvCxnSpPr>
        <p:spPr>
          <a:xfrm flipV="1">
            <a:off x="4533904" y="3155254"/>
            <a:ext cx="688549" cy="393952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19"/>
          <p:cNvCxnSpPr>
            <a:stCxn id="189" idx="0"/>
          </p:cNvCxnSpPr>
          <p:nvPr/>
        </p:nvCxnSpPr>
        <p:spPr>
          <a:xfrm rot="5400000" flipH="1" flipV="1">
            <a:off x="2231740" y="2500328"/>
            <a:ext cx="403476" cy="125270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90" idx="0"/>
          </p:cNvCxnSpPr>
          <p:nvPr/>
        </p:nvCxnSpPr>
        <p:spPr>
          <a:xfrm rot="5400000">
            <a:off x="2860764" y="3124012"/>
            <a:ext cx="398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00" idx="2"/>
            <a:endCxn id="199" idx="6"/>
          </p:cNvCxnSpPr>
          <p:nvPr/>
        </p:nvCxnSpPr>
        <p:spPr>
          <a:xfrm rot="10800000">
            <a:off x="6232946" y="4619802"/>
            <a:ext cx="1425872" cy="1401486"/>
          </a:xfrm>
          <a:prstGeom prst="bentConnector3">
            <a:avLst>
              <a:gd name="adj1" fmla="val 5033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04" idx="4"/>
            <a:endCxn id="203" idx="0"/>
          </p:cNvCxnSpPr>
          <p:nvPr/>
        </p:nvCxnSpPr>
        <p:spPr>
          <a:xfrm rot="5400000">
            <a:off x="2443002" y="4386819"/>
            <a:ext cx="772473" cy="108488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02" idx="0"/>
            <a:endCxn id="201" idx="6"/>
          </p:cNvCxnSpPr>
          <p:nvPr/>
        </p:nvCxnSpPr>
        <p:spPr>
          <a:xfrm rot="16200000" flipV="1">
            <a:off x="4365502" y="5224437"/>
            <a:ext cx="240402" cy="864096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899592" y="2062589"/>
            <a:ext cx="2193348" cy="1860303"/>
            <a:chOff x="1612870" y="2636912"/>
            <a:chExt cx="2193348" cy="1860303"/>
          </a:xfrm>
        </p:grpSpPr>
        <p:grpSp>
          <p:nvGrpSpPr>
            <p:cNvPr id="5" name="Group 18"/>
            <p:cNvGrpSpPr/>
            <p:nvPr/>
          </p:nvGrpSpPr>
          <p:grpSpPr>
            <a:xfrm>
              <a:off x="2699681" y="2636912"/>
              <a:ext cx="1106537" cy="1860303"/>
              <a:chOff x="2699681" y="2636912"/>
              <a:chExt cx="1106537" cy="1860303"/>
            </a:xfrm>
          </p:grpSpPr>
          <p:pic>
            <p:nvPicPr>
              <p:cNvPr id="6" name="Picture 5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9" name="Picture 8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grpSp>
          <p:nvGrpSpPr>
            <p:cNvPr id="7" name="Group 19"/>
            <p:cNvGrpSpPr/>
            <p:nvPr/>
          </p:nvGrpSpPr>
          <p:grpSpPr>
            <a:xfrm>
              <a:off x="1612870" y="2636912"/>
              <a:ext cx="1106537" cy="1860303"/>
              <a:chOff x="2699681" y="2636912"/>
              <a:chExt cx="1106537" cy="1860303"/>
            </a:xfrm>
          </p:grpSpPr>
          <p:pic>
            <p:nvPicPr>
              <p:cNvPr id="21" name="Picture 20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22" name="Picture 21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</p:grpSp>
      <p:sp>
        <p:nvSpPr>
          <p:cNvPr id="4" name="Oval 3"/>
          <p:cNvSpPr>
            <a:spLocks/>
          </p:cNvSpPr>
          <p:nvPr/>
        </p:nvSpPr>
        <p:spPr>
          <a:xfrm>
            <a:off x="911492" y="2225655"/>
            <a:ext cx="1548000" cy="153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l 23"/>
          <p:cNvSpPr/>
          <p:nvPr/>
        </p:nvSpPr>
        <p:spPr>
          <a:xfrm>
            <a:off x="1612522" y="29266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l 24"/>
          <p:cNvSpPr/>
          <p:nvPr/>
        </p:nvSpPr>
        <p:spPr>
          <a:xfrm>
            <a:off x="2385560" y="29266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8" name="Group 62"/>
          <p:cNvGrpSpPr/>
          <p:nvPr/>
        </p:nvGrpSpPr>
        <p:grpSpPr>
          <a:xfrm>
            <a:off x="3419872" y="141311"/>
            <a:ext cx="2193348" cy="1860303"/>
            <a:chOff x="1331640" y="3717032"/>
            <a:chExt cx="2193348" cy="1860303"/>
          </a:xfrm>
        </p:grpSpPr>
        <p:grpSp>
          <p:nvGrpSpPr>
            <p:cNvPr id="10" name="Group 51"/>
            <p:cNvGrpSpPr/>
            <p:nvPr/>
          </p:nvGrpSpPr>
          <p:grpSpPr>
            <a:xfrm>
              <a:off x="1331640" y="3717032"/>
              <a:ext cx="2193348" cy="1860303"/>
              <a:chOff x="1612870" y="2636912"/>
              <a:chExt cx="2193348" cy="1860303"/>
            </a:xfrm>
          </p:grpSpPr>
          <p:grpSp>
            <p:nvGrpSpPr>
              <p:cNvPr id="11" name="Group 52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7" name="Picture 5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8" name="Picture 57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53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55" name="Picture 5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56" name="Picture 5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Oval 58"/>
            <p:cNvSpPr>
              <a:spLocks/>
            </p:cNvSpPr>
            <p:nvPr/>
          </p:nvSpPr>
          <p:spPr>
            <a:xfrm>
              <a:off x="1715956" y="4254234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0" name="Oval 59"/>
            <p:cNvSpPr/>
            <p:nvPr/>
          </p:nvSpPr>
          <p:spPr>
            <a:xfrm>
              <a:off x="2044570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Oval 60"/>
            <p:cNvSpPr/>
            <p:nvPr/>
          </p:nvSpPr>
          <p:spPr>
            <a:xfrm>
              <a:off x="2817608" y="45811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l 61"/>
            <p:cNvSpPr>
              <a:spLocks/>
            </p:cNvSpPr>
            <p:nvPr/>
          </p:nvSpPr>
          <p:spPr>
            <a:xfrm>
              <a:off x="2498681" y="4259188"/>
              <a:ext cx="774000" cy="77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88"/>
          <p:cNvGrpSpPr/>
          <p:nvPr/>
        </p:nvGrpSpPr>
        <p:grpSpPr>
          <a:xfrm>
            <a:off x="3419872" y="4006805"/>
            <a:ext cx="2193348" cy="1860303"/>
            <a:chOff x="3419872" y="4077072"/>
            <a:chExt cx="2193348" cy="1860303"/>
          </a:xfrm>
        </p:grpSpPr>
        <p:grpSp>
          <p:nvGrpSpPr>
            <p:cNvPr id="14" name="Group 77"/>
            <p:cNvGrpSpPr/>
            <p:nvPr/>
          </p:nvGrpSpPr>
          <p:grpSpPr>
            <a:xfrm>
              <a:off x="3419872" y="4077072"/>
              <a:ext cx="2193348" cy="1860303"/>
              <a:chOff x="1612870" y="2636912"/>
              <a:chExt cx="2193348" cy="1860303"/>
            </a:xfrm>
          </p:grpSpPr>
          <p:grpSp>
            <p:nvGrpSpPr>
              <p:cNvPr id="15" name="Group 81"/>
              <p:cNvGrpSpPr/>
              <p:nvPr/>
            </p:nvGrpSpPr>
            <p:grpSpPr>
              <a:xfrm>
                <a:off x="2699681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6" name="Picture 85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7" name="Picture 86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82"/>
              <p:cNvGrpSpPr/>
              <p:nvPr/>
            </p:nvGrpSpPr>
            <p:grpSpPr>
              <a:xfrm>
                <a:off x="1612870" y="2636912"/>
                <a:ext cx="1106537" cy="1860303"/>
                <a:chOff x="2699681" y="2636912"/>
                <a:chExt cx="1106537" cy="1860303"/>
              </a:xfrm>
            </p:grpSpPr>
            <p:pic>
              <p:nvPicPr>
                <p:cNvPr id="84" name="Picture 83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792" y="2636912"/>
                  <a:ext cx="1106426" cy="938786"/>
                </a:xfrm>
                <a:prstGeom prst="rect">
                  <a:avLst/>
                </a:prstGeom>
              </p:spPr>
            </p:pic>
            <p:pic>
              <p:nvPicPr>
                <p:cNvPr id="85" name="Picture 84" descr="0670320911004.png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DFDFD"/>
                    </a:clrFrom>
                    <a:clrTo>
                      <a:srgbClr val="FDFDFD">
                        <a:alpha val="0"/>
                      </a:srgbClr>
                    </a:clrTo>
                  </a:clrChange>
                  <a:lum bright="70000" contrast="25000"/>
                </a:blip>
                <a:stretch>
                  <a:fillRect/>
                </a:stretch>
              </p:blipFill>
              <p:spPr>
                <a:xfrm>
                  <a:off x="2699681" y="3558429"/>
                  <a:ext cx="1106426" cy="938786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Oval 78"/>
            <p:cNvSpPr>
              <a:spLocks/>
            </p:cNvSpPr>
            <p:nvPr/>
          </p:nvSpPr>
          <p:spPr>
            <a:xfrm>
              <a:off x="3995936" y="4725144"/>
              <a:ext cx="979074" cy="5760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0" name="Oval 79"/>
            <p:cNvSpPr/>
            <p:nvPr/>
          </p:nvSpPr>
          <p:spPr>
            <a:xfrm>
              <a:off x="4132802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l 80"/>
            <p:cNvSpPr/>
            <p:nvPr/>
          </p:nvSpPr>
          <p:spPr>
            <a:xfrm>
              <a:off x="4905840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" name="Group 90"/>
          <p:cNvGrpSpPr/>
          <p:nvPr/>
        </p:nvGrpSpPr>
        <p:grpSpPr>
          <a:xfrm>
            <a:off x="5979052" y="2074494"/>
            <a:ext cx="2193348" cy="1860303"/>
            <a:chOff x="6084168" y="1988840"/>
            <a:chExt cx="2193348" cy="1860303"/>
          </a:xfrm>
        </p:grpSpPr>
        <p:grpSp>
          <p:nvGrpSpPr>
            <p:cNvPr id="18" name="Group 70"/>
            <p:cNvGrpSpPr/>
            <p:nvPr/>
          </p:nvGrpSpPr>
          <p:grpSpPr>
            <a:xfrm>
              <a:off x="7170979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5" name="Picture 74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6" name="Picture 75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grpSp>
          <p:nvGrpSpPr>
            <p:cNvPr id="19" name="Group 71"/>
            <p:cNvGrpSpPr/>
            <p:nvPr/>
          </p:nvGrpSpPr>
          <p:grpSpPr>
            <a:xfrm>
              <a:off x="6084168" y="1988840"/>
              <a:ext cx="1106537" cy="1860303"/>
              <a:chOff x="2699681" y="2636912"/>
              <a:chExt cx="1106537" cy="1860303"/>
            </a:xfrm>
          </p:grpSpPr>
          <p:pic>
            <p:nvPicPr>
              <p:cNvPr id="73" name="Picture 72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792" y="2636912"/>
                <a:ext cx="1106426" cy="938786"/>
              </a:xfrm>
              <a:prstGeom prst="rect">
                <a:avLst/>
              </a:prstGeom>
            </p:spPr>
          </p:pic>
          <p:pic>
            <p:nvPicPr>
              <p:cNvPr id="74" name="Picture 73" descr="0670320911004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lum bright="70000" contrast="25000"/>
              </a:blip>
              <a:stretch>
                <a:fillRect/>
              </a:stretch>
            </p:blipFill>
            <p:spPr>
              <a:xfrm>
                <a:off x="2699681" y="3558429"/>
                <a:ext cx="1106426" cy="938786"/>
              </a:xfrm>
              <a:prstGeom prst="rect">
                <a:avLst/>
              </a:prstGeom>
            </p:spPr>
          </p:pic>
        </p:grpSp>
        <p:sp>
          <p:nvSpPr>
            <p:cNvPr id="67" name="Oval 66"/>
            <p:cNvSpPr>
              <a:spLocks/>
            </p:cNvSpPr>
            <p:nvPr/>
          </p:nvSpPr>
          <p:spPr>
            <a:xfrm>
              <a:off x="6746526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8" name="Oval 67"/>
            <p:cNvSpPr/>
            <p:nvPr/>
          </p:nvSpPr>
          <p:spPr>
            <a:xfrm>
              <a:off x="6797098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Oval 68"/>
            <p:cNvSpPr/>
            <p:nvPr/>
          </p:nvSpPr>
          <p:spPr>
            <a:xfrm>
              <a:off x="7570136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l 89"/>
            <p:cNvSpPr>
              <a:spLocks/>
            </p:cNvSpPr>
            <p:nvPr/>
          </p:nvSpPr>
          <p:spPr>
            <a:xfrm>
              <a:off x="7252963" y="2780928"/>
              <a:ext cx="510244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2" name="Right Arrow 91"/>
          <p:cNvSpPr/>
          <p:nvPr/>
        </p:nvSpPr>
        <p:spPr>
          <a:xfrm rot="19200000">
            <a:off x="2466837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ight Arrow 92"/>
          <p:cNvSpPr/>
          <p:nvPr/>
        </p:nvSpPr>
        <p:spPr>
          <a:xfrm rot="2400000">
            <a:off x="2466837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TextBox 93"/>
          <p:cNvSpPr txBox="1"/>
          <p:nvPr/>
        </p:nvSpPr>
        <p:spPr>
          <a:xfrm>
            <a:off x="3851920" y="213633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2 golven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1920" y="60230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31640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BFS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99" name="Right Arrow 98"/>
          <p:cNvSpPr/>
          <p:nvPr/>
        </p:nvSpPr>
        <p:spPr>
          <a:xfrm rot="19200000">
            <a:off x="5635189" y="420196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ight Arrow 99"/>
          <p:cNvSpPr/>
          <p:nvPr/>
        </p:nvSpPr>
        <p:spPr>
          <a:xfrm rot="2400000">
            <a:off x="5635189" y="1507392"/>
            <a:ext cx="936104" cy="288032"/>
          </a:xfrm>
          <a:prstGeom prst="rightArrow">
            <a:avLst>
              <a:gd name="adj1" fmla="val 26264"/>
              <a:gd name="adj2" fmla="val 6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TextBox 101"/>
          <p:cNvSpPr txBox="1"/>
          <p:nvPr/>
        </p:nvSpPr>
        <p:spPr>
          <a:xfrm>
            <a:off x="6444208" y="408055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b10" pitchFamily="18" charset="0"/>
              </a:rPr>
              <a:t>1 golf</a:t>
            </a:r>
          </a:p>
          <a:p>
            <a:r>
              <a:rPr lang="nl-BE" dirty="0" smtClean="0">
                <a:latin typeface="umb10" pitchFamily="18" charset="0"/>
              </a:rPr>
              <a:t>A*- algoritme</a:t>
            </a:r>
            <a:endParaRPr lang="nl-BE" dirty="0">
              <a:latin typeface="umb10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9632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bron</a:t>
            </a:r>
            <a:endParaRPr lang="nl-BE" dirty="0">
              <a:latin typeface="umr10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23728" y="314096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</a:rPr>
              <a:t>doel</a:t>
            </a:r>
            <a:endParaRPr lang="nl-BE" dirty="0">
              <a:latin typeface="umr10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980728"/>
            <a:ext cx="5400600" cy="4536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2348880"/>
            <a:ext cx="2376264" cy="2016224"/>
          </a:xfrm>
          <a:prstGeom prst="line">
            <a:avLst/>
          </a:prstGeom>
          <a:ln w="317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2051720" y="2348880"/>
            <a:ext cx="1728192" cy="144016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779912" y="1268760"/>
            <a:ext cx="1080120" cy="1080120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347864" y="1916832"/>
            <a:ext cx="432048" cy="432048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</p:cNvCxnSpPr>
          <p:nvPr/>
        </p:nvCxnSpPr>
        <p:spPr>
          <a:xfrm rot="10800000" flipH="1">
            <a:off x="2051720" y="2348880"/>
            <a:ext cx="1728192" cy="900100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167844" y="1592796"/>
            <a:ext cx="1368152" cy="144016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951820" y="2816932"/>
            <a:ext cx="1296144" cy="360040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779912" y="2348880"/>
            <a:ext cx="936104" cy="216024"/>
          </a:xfrm>
          <a:prstGeom prst="line">
            <a:avLst/>
          </a:prstGeom>
          <a:ln w="1270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</p:cNvCxnSpPr>
          <p:nvPr/>
        </p:nvCxnSpPr>
        <p:spPr>
          <a:xfrm rot="5400000" flipH="1" flipV="1">
            <a:off x="4878034" y="4239090"/>
            <a:ext cx="1152128" cy="140415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6156176" y="4365104"/>
            <a:ext cx="1296144" cy="1008112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7944" y="3140968"/>
            <a:ext cx="2088232" cy="122413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544108" y="3537012"/>
            <a:ext cx="1440160" cy="216024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16016" y="4221088"/>
            <a:ext cx="1440160" cy="14401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6156176" y="3861048"/>
            <a:ext cx="1296144" cy="50405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120172" y="3032956"/>
            <a:ext cx="1368152" cy="1296144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4752020" y="2960948"/>
            <a:ext cx="2664296" cy="144016"/>
          </a:xfrm>
          <a:prstGeom prst="line">
            <a:avLst/>
          </a:prstGeom>
          <a:ln w="12700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00696" y="2085253"/>
            <a:ext cx="1849979" cy="3824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Ontwerp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in HDL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0312" y="2761878"/>
            <a:ext cx="1849979" cy="382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Synthese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0171" y="3438525"/>
            <a:ext cx="1849979" cy="4172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Technologie-afbeelder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9187" y="4152421"/>
            <a:ext cx="1849979" cy="382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Plaatsing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6420" y="4827352"/>
            <a:ext cx="1850884" cy="382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Routering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98239" y="5495566"/>
            <a:ext cx="1849979" cy="41723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Configuratiebitstroom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59375" y="3033447"/>
            <a:ext cx="1668609" cy="41723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Logische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netlijst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756389" y="3764496"/>
            <a:ext cx="1668609" cy="3824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Circuitbeschrijving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798052" y="2473878"/>
            <a:ext cx="1849979" cy="288000"/>
            <a:chOff x="531845" y="1175657"/>
            <a:chExt cx="1836000" cy="410548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9" idx="0"/>
              <a:endCxn id="19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8"/>
          <p:cNvGrpSpPr/>
          <p:nvPr/>
        </p:nvGrpSpPr>
        <p:grpSpPr>
          <a:xfrm>
            <a:off x="798052" y="3149782"/>
            <a:ext cx="1849979" cy="288000"/>
            <a:chOff x="531845" y="1175657"/>
            <a:chExt cx="1836000" cy="410548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0"/>
              <a:endCxn id="31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3"/>
          <p:cNvGrpSpPr/>
          <p:nvPr/>
        </p:nvGrpSpPr>
        <p:grpSpPr>
          <a:xfrm>
            <a:off x="798052" y="3855327"/>
            <a:ext cx="1849979" cy="288000"/>
            <a:chOff x="531845" y="1175657"/>
            <a:chExt cx="1836000" cy="410548"/>
          </a:xfrm>
          <a:noFill/>
        </p:grpSpPr>
        <p:sp>
          <p:nvSpPr>
            <p:cNvPr id="35" name="Rectangle 34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0"/>
              <a:endCxn id="35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98052" y="4533536"/>
            <a:ext cx="1849979" cy="297524"/>
            <a:chOff x="531845" y="1175658"/>
            <a:chExt cx="1836000" cy="424124"/>
          </a:xfrm>
          <a:noFill/>
        </p:grpSpPr>
        <p:sp>
          <p:nvSpPr>
            <p:cNvPr id="39" name="Rectangle 38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16200000" flipH="1">
              <a:off x="1244571" y="1394509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1"/>
          <p:cNvGrpSpPr/>
          <p:nvPr/>
        </p:nvGrpSpPr>
        <p:grpSpPr>
          <a:xfrm>
            <a:off x="798052" y="5210182"/>
            <a:ext cx="1849979" cy="288000"/>
            <a:chOff x="531845" y="1175657"/>
            <a:chExt cx="1836000" cy="410548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531845" y="1175658"/>
              <a:ext cx="1836000" cy="410547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 rot="16200000" flipH="1">
              <a:off x="1244571" y="1380931"/>
              <a:ext cx="41054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>
            <a:stCxn id="30" idx="1"/>
          </p:cNvCxnSpPr>
          <p:nvPr/>
        </p:nvCxnSpPr>
        <p:spPr>
          <a:xfrm rot="10800000">
            <a:off x="1730188" y="3242064"/>
            <a:ext cx="10291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1"/>
          </p:cNvCxnSpPr>
          <p:nvPr/>
        </p:nvCxnSpPr>
        <p:spPr>
          <a:xfrm rot="10800000">
            <a:off x="1733388" y="3955729"/>
            <a:ext cx="102300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256610" y="2093092"/>
            <a:ext cx="1836000" cy="38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Geannoteerde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HDL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256229" y="2767167"/>
            <a:ext cx="1836000" cy="3824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Synthese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256089" y="3434289"/>
            <a:ext cx="1836000" cy="41723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TMap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255112" y="4135319"/>
            <a:ext cx="1836000" cy="382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TPlace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252366" y="4802441"/>
            <a:ext cx="1836898" cy="382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TRoute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254171" y="5460038"/>
            <a:ext cx="1836000" cy="4172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PBS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200488" y="3040400"/>
            <a:ext cx="1764000" cy="4172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Logische</a:t>
            </a:r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umr10" pitchFamily="18" charset="0"/>
              </a:rPr>
              <a:t>netlijst</a:t>
            </a:r>
            <a:endParaRPr lang="en-US" sz="1400" dirty="0" smtClean="0">
              <a:solidFill>
                <a:srgbClr val="000000"/>
              </a:solidFill>
              <a:latin typeface="umr10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97524" y="3587208"/>
            <a:ext cx="1764000" cy="591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umr10" pitchFamily="18" charset="0"/>
              </a:rPr>
              <a:t>Circuit met TCON’s en TLUT’s</a:t>
            </a:r>
          </a:p>
        </p:txBody>
      </p:sp>
      <p:grpSp>
        <p:nvGrpSpPr>
          <p:cNvPr id="9" name="Group 86"/>
          <p:cNvGrpSpPr/>
          <p:nvPr/>
        </p:nvGrpSpPr>
        <p:grpSpPr>
          <a:xfrm>
            <a:off x="5253986" y="2481718"/>
            <a:ext cx="1836000" cy="288001"/>
            <a:chOff x="531845" y="1175667"/>
            <a:chExt cx="1836000" cy="309150"/>
          </a:xfrm>
          <a:noFill/>
        </p:grpSpPr>
        <p:sp>
          <p:nvSpPr>
            <p:cNvPr id="102" name="Rectangle 101"/>
            <p:cNvSpPr/>
            <p:nvPr/>
          </p:nvSpPr>
          <p:spPr>
            <a:xfrm>
              <a:off x="531845" y="1175667"/>
              <a:ext cx="1836000" cy="30915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/>
            <p:cNvCxnSpPr>
              <a:stCxn id="102" idx="0"/>
              <a:endCxn id="102" idx="2"/>
            </p:cNvCxnSpPr>
            <p:nvPr/>
          </p:nvCxnSpPr>
          <p:spPr>
            <a:xfrm rot="16200000" flipH="1">
              <a:off x="1295270" y="1330243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7"/>
          <p:cNvGrpSpPr/>
          <p:nvPr/>
        </p:nvGrpSpPr>
        <p:grpSpPr>
          <a:xfrm>
            <a:off x="5253986" y="3155073"/>
            <a:ext cx="1836000" cy="288000"/>
            <a:chOff x="531845" y="1175666"/>
            <a:chExt cx="1836000" cy="309149"/>
          </a:xfrm>
          <a:noFill/>
        </p:grpSpPr>
        <p:sp>
          <p:nvSpPr>
            <p:cNvPr id="100" name="Rectangle 99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100" idx="0"/>
              <a:endCxn id="100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8"/>
          <p:cNvGrpSpPr/>
          <p:nvPr/>
        </p:nvGrpSpPr>
        <p:grpSpPr>
          <a:xfrm>
            <a:off x="5253986" y="3851093"/>
            <a:ext cx="1836000" cy="288000"/>
            <a:chOff x="531845" y="1175666"/>
            <a:chExt cx="1836000" cy="309149"/>
          </a:xfrm>
          <a:noFill/>
        </p:grpSpPr>
        <p:sp>
          <p:nvSpPr>
            <p:cNvPr id="98" name="Rectangle 97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9"/>
          <p:cNvGrpSpPr/>
          <p:nvPr/>
        </p:nvGrpSpPr>
        <p:grpSpPr>
          <a:xfrm>
            <a:off x="5253986" y="4516434"/>
            <a:ext cx="1836000" cy="288000"/>
            <a:chOff x="531845" y="1175666"/>
            <a:chExt cx="1836000" cy="309149"/>
          </a:xfrm>
          <a:noFill/>
        </p:grpSpPr>
        <p:sp>
          <p:nvSpPr>
            <p:cNvPr id="96" name="Rectangle 95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0"/>
          <p:cNvGrpSpPr/>
          <p:nvPr/>
        </p:nvGrpSpPr>
        <p:grpSpPr>
          <a:xfrm>
            <a:off x="5253986" y="5185273"/>
            <a:ext cx="1836000" cy="288000"/>
            <a:chOff x="531845" y="1175666"/>
            <a:chExt cx="1836000" cy="309149"/>
          </a:xfrm>
          <a:noFill/>
        </p:grpSpPr>
        <p:sp>
          <p:nvSpPr>
            <p:cNvPr id="94" name="Rectangle 93"/>
            <p:cNvSpPr/>
            <p:nvPr/>
          </p:nvSpPr>
          <p:spPr>
            <a:xfrm>
              <a:off x="531845" y="1175666"/>
              <a:ext cx="1836000" cy="309149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sz="7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>
              <a:stCxn id="94" idx="0"/>
              <a:endCxn id="94" idx="2"/>
            </p:cNvCxnSpPr>
            <p:nvPr/>
          </p:nvCxnSpPr>
          <p:spPr>
            <a:xfrm rot="16200000" flipH="1">
              <a:off x="1295270" y="1330241"/>
              <a:ext cx="30914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>
            <a:stCxn id="85" idx="1"/>
          </p:cNvCxnSpPr>
          <p:nvPr/>
        </p:nvCxnSpPr>
        <p:spPr>
          <a:xfrm rot="10800000">
            <a:off x="6179078" y="3249017"/>
            <a:ext cx="102141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6" idx="1"/>
          </p:cNvCxnSpPr>
          <p:nvPr/>
        </p:nvCxnSpPr>
        <p:spPr>
          <a:xfrm rot="10800000" flipV="1">
            <a:off x="6182300" y="3934903"/>
            <a:ext cx="10152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9512" y="61560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latin typeface="umr10" pitchFamily="18" charset="0"/>
              </a:rPr>
              <a:t>(a) Conventionele toolflow</a:t>
            </a:r>
            <a:endParaRPr lang="nl-BE" dirty="0">
              <a:latin typeface="umr10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9992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latin typeface="umr10" pitchFamily="18" charset="0"/>
              </a:rPr>
              <a:t>(b) Aangepaste toolflow</a:t>
            </a:r>
            <a:endParaRPr lang="nl-BE" dirty="0">
              <a:latin typeface="umr10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16632"/>
            <a:ext cx="4122992" cy="4182152"/>
            <a:chOff x="779208" y="1869398"/>
            <a:chExt cx="3567389" cy="3561637"/>
          </a:xfrm>
        </p:grpSpPr>
        <p:grpSp>
          <p:nvGrpSpPr>
            <p:cNvPr id="3" name="Group 1475"/>
            <p:cNvGrpSpPr/>
            <p:nvPr/>
          </p:nvGrpSpPr>
          <p:grpSpPr>
            <a:xfrm>
              <a:off x="1282515" y="2373402"/>
              <a:ext cx="2562363" cy="2557205"/>
              <a:chOff x="1704073" y="2151585"/>
              <a:chExt cx="2562363" cy="2557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1420046" y="285219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0800000">
                <a:off x="2122048" y="240358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0800000">
                <a:off x="2122047" y="215158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5400000">
                <a:off x="2570460" y="2853288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5400000">
                <a:off x="2824049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>
                <a:off x="3977641" y="2853290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10800000">
                <a:off x="3274052" y="240517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rot="10800000">
                <a:off x="3274051" y="215317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rot="5400000">
                <a:off x="2570460" y="4004203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5400000">
                <a:off x="2824049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0800000">
                <a:off x="2120459" y="44550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0800000">
                <a:off x="2120458" y="4707202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5400000">
                <a:off x="3977642" y="4002419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0800000">
                <a:off x="3274052" y="44532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0800000">
                <a:off x="3274051" y="4705416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5400000">
                <a:off x="1416867" y="4004205"/>
                <a:ext cx="576000" cy="1588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782387" y="311150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782387" y="278611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489" y="186939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025878" y="1869398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789695" y="2877899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943287" y="2877899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852494" y="1872577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177883" y="1872577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095986" y="2786111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5986" y="3111500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789695" y="4028814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2943288" y="4027028"/>
              <a:ext cx="396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4094397" y="393633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094397" y="426172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77884" y="517903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852495" y="5179035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025880" y="517903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00490" y="5179033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9208" y="4263511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208" y="3938122"/>
              <a:ext cx="250611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24" name="Group 1477"/>
            <p:cNvGrpSpPr/>
            <p:nvPr/>
          </p:nvGrpSpPr>
          <p:grpSpPr>
            <a:xfrm>
              <a:off x="1003514" y="2094399"/>
              <a:ext cx="3118777" cy="3111635"/>
              <a:chOff x="1425072" y="1872582"/>
              <a:chExt cx="3118777" cy="3111635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28251" y="3033970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5400000">
                <a:off x="2175068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8" name="Rectangle 217"/>
              <p:cNvSpPr/>
              <p:nvPr/>
            </p:nvSpPr>
            <p:spPr>
              <a:xfrm rot="5400000">
                <a:off x="2492696" y="18725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526253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0" name="Rectangle 219"/>
              <p:cNvSpPr/>
              <p:nvPr/>
            </p:nvSpPr>
            <p:spPr>
              <a:xfrm>
                <a:off x="3679845" y="2629082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1" name="Rectangle 220"/>
              <p:cNvSpPr/>
              <p:nvPr/>
            </p:nvSpPr>
            <p:spPr>
              <a:xfrm rot="5400000">
                <a:off x="3327073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5400000">
                <a:off x="3644701" y="187576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3" name="Rectangle 222"/>
              <p:cNvSpPr/>
              <p:nvPr/>
            </p:nvSpPr>
            <p:spPr>
              <a:xfrm rot="10800000">
                <a:off x="4489849" y="261800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10800000">
                <a:off x="4489849" y="293563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526253" y="377999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6" name="Rectangle 225"/>
              <p:cNvSpPr/>
              <p:nvPr/>
            </p:nvSpPr>
            <p:spPr>
              <a:xfrm>
                <a:off x="3679846" y="377821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7" name="Rectangle 226"/>
              <p:cNvSpPr/>
              <p:nvPr/>
            </p:nvSpPr>
            <p:spPr>
              <a:xfrm rot="10800000">
                <a:off x="4488260" y="376823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8" name="Rectangle 227"/>
              <p:cNvSpPr/>
              <p:nvPr/>
            </p:nvSpPr>
            <p:spPr>
              <a:xfrm rot="10800000">
                <a:off x="4488260" y="4085859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29" name="Rectangle 228"/>
              <p:cNvSpPr/>
              <p:nvPr/>
            </p:nvSpPr>
            <p:spPr>
              <a:xfrm rot="16200000">
                <a:off x="3743033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0" name="Rectangle 229"/>
              <p:cNvSpPr/>
              <p:nvPr/>
            </p:nvSpPr>
            <p:spPr>
              <a:xfrm rot="16200000">
                <a:off x="3425405" y="4930217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1" name="Rectangle 230"/>
              <p:cNvSpPr/>
              <p:nvPr/>
            </p:nvSpPr>
            <p:spPr>
              <a:xfrm rot="16200000">
                <a:off x="2591029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16200000">
                <a:off x="2273400" y="4930215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425072" y="3868351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grpSp>
          <p:nvGrpSpPr>
            <p:cNvPr id="25" name="Group 1478"/>
            <p:cNvGrpSpPr/>
            <p:nvPr/>
          </p:nvGrpSpPr>
          <p:grpSpPr>
            <a:xfrm>
              <a:off x="1003514" y="2094399"/>
              <a:ext cx="3118777" cy="3111635"/>
              <a:chOff x="1425072" y="1872582"/>
              <a:chExt cx="3118777" cy="3111635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28251" y="2925970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428251" y="260834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5400000">
                <a:off x="2283068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5400000">
                <a:off x="2600696" y="18725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184253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1" name="Rectangle 190"/>
              <p:cNvSpPr/>
              <p:nvPr/>
            </p:nvSpPr>
            <p:spPr>
              <a:xfrm>
                <a:off x="2329164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2" name="Rectangle 191"/>
              <p:cNvSpPr/>
              <p:nvPr/>
            </p:nvSpPr>
            <p:spPr>
              <a:xfrm>
                <a:off x="2580253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437164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4" name="Rectangle 193"/>
              <p:cNvSpPr/>
              <p:nvPr/>
            </p:nvSpPr>
            <p:spPr>
              <a:xfrm>
                <a:off x="3337845" y="2879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5" name="Rectangle 194"/>
              <p:cNvSpPr/>
              <p:nvPr/>
            </p:nvSpPr>
            <p:spPr>
              <a:xfrm>
                <a:off x="3482756" y="2629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6" name="Rectangle 195"/>
              <p:cNvSpPr/>
              <p:nvPr/>
            </p:nvSpPr>
            <p:spPr>
              <a:xfrm>
                <a:off x="3733845" y="2771308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590756" y="3025082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8" name="Rectangle 197"/>
              <p:cNvSpPr/>
              <p:nvPr/>
            </p:nvSpPr>
            <p:spPr>
              <a:xfrm rot="5400000">
                <a:off x="3435073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5400000">
                <a:off x="3752701" y="187576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0" name="Rectangle 199"/>
              <p:cNvSpPr/>
              <p:nvPr/>
            </p:nvSpPr>
            <p:spPr>
              <a:xfrm rot="10800000">
                <a:off x="4489849" y="30436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184253" y="4030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2" name="Rectangle 201"/>
              <p:cNvSpPr/>
              <p:nvPr/>
            </p:nvSpPr>
            <p:spPr>
              <a:xfrm>
                <a:off x="2329164" y="3779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3" name="Rectangle 202"/>
              <p:cNvSpPr/>
              <p:nvPr/>
            </p:nvSpPr>
            <p:spPr>
              <a:xfrm>
                <a:off x="2580253" y="3922223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437164" y="417599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5" name="Rectangle 204"/>
              <p:cNvSpPr/>
              <p:nvPr/>
            </p:nvSpPr>
            <p:spPr>
              <a:xfrm>
                <a:off x="3337846" y="4028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6" name="Rectangle 205"/>
              <p:cNvSpPr/>
              <p:nvPr/>
            </p:nvSpPr>
            <p:spPr>
              <a:xfrm>
                <a:off x="3482757" y="3778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7" name="Rectangle 206"/>
              <p:cNvSpPr/>
              <p:nvPr/>
            </p:nvSpPr>
            <p:spPr>
              <a:xfrm>
                <a:off x="3733846" y="392043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590757" y="417421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" name="Rectangle 208"/>
              <p:cNvSpPr/>
              <p:nvPr/>
            </p:nvSpPr>
            <p:spPr>
              <a:xfrm rot="10800000">
                <a:off x="4488260" y="387623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0" name="Rectangle 209"/>
              <p:cNvSpPr/>
              <p:nvPr/>
            </p:nvSpPr>
            <p:spPr>
              <a:xfrm rot="16200000">
                <a:off x="3635033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3317405" y="4930217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2" name="Rectangle 211"/>
              <p:cNvSpPr/>
              <p:nvPr/>
            </p:nvSpPr>
            <p:spPr>
              <a:xfrm rot="16200000">
                <a:off x="2483029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2165400" y="4930215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425072" y="4077979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425072" y="3760351"/>
                <a:ext cx="54000" cy="5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 flipV="1">
              <a:off x="2691285" y="3778104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060690" y="329469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060691" y="32661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060691" y="318828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060692" y="315970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060693" y="294849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1060693" y="287065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060694" y="284207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529309" y="238610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1683884" y="226010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1635721" y="238610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1790296" y="226010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1846937" y="238610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2001512" y="226010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1953350" y="2386107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2107925" y="226010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84104" y="311304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36104" y="31416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1710393" y="261160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07818" y="273760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907482" y="261160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004907" y="273760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2212695" y="303361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212696" y="300504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1789818" y="353860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1944393" y="341260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7696" y="311304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89696" y="31416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863987" y="261160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961412" y="273760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061076" y="261160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158501" y="273760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3366287" y="303361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3366288" y="300504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2943412" y="3538611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3097987" y="3412611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2681314" y="238928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2835889" y="226328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2787726" y="238928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2942301" y="226328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2998942" y="238928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153517" y="2263284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3105355" y="238928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3259930" y="226328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591292" y="285333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843292" y="288190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43291" y="298831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591290" y="317096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843290" y="319953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591289" y="327737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843289" y="330594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284104" y="426395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536104" y="429253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710395" y="376252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807820" y="388852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907484" y="3762519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004909" y="388851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2212695" y="418453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2212696" y="415595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1789820" y="468952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1944395" y="456352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37697" y="426217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689697" y="429074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2863990" y="376073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2961415" y="388673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061079" y="376073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3158504" y="3886735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3366288" y="418274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3366289" y="4154173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2943415" y="468774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097990" y="456174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589703" y="400355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841703" y="403212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89702" y="410996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41702" y="41385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89701" y="432118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841701" y="434975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41700" y="445616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122674" y="491274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220099" y="5038742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016264" y="491274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113689" y="50387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805046" y="491274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902471" y="50387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2698635" y="491273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2796060" y="503873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970670" y="4912740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2068095" y="5038740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1864260" y="491273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961685" y="503873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1653041" y="4912738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750466" y="5038738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546630" y="4912736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644055" y="503873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1057512" y="441812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1057512" y="4340291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1057513" y="4311716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1057513" y="412907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1057514" y="4100499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1057514" y="402266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1057515" y="3994087"/>
              <a:ext cx="225001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2274503" y="3365889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0800000" flipV="1">
              <a:off x="2436110" y="3524812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 flipV="1">
              <a:off x="2274900" y="3362807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276491" y="3779693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274900" y="3527494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689697" y="3362805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2435857" y="3363058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0800000" flipV="1">
              <a:off x="3428495" y="3363903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428495" y="3528590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3429689" y="4517901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 flipV="1">
              <a:off x="3430086" y="4514819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2274501" y="4518997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 flipV="1">
              <a:off x="2274898" y="4515915"/>
              <a:ext cx="414798" cy="4122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689695" y="4515913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2435855" y="4516166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536102" y="4517009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1282262" y="4517262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 flipV="1">
              <a:off x="1282513" y="3523023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1282260" y="3361269"/>
              <a:ext cx="416888" cy="416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539281" y="2626092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 flipV="1">
              <a:off x="1284106" y="2372800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2691281" y="2627189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V="1">
              <a:off x="2436106" y="2373897"/>
              <a:ext cx="416384" cy="414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276487" y="2628778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274896" y="2376579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433268" y="2627680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431677" y="2375481"/>
              <a:ext cx="414796" cy="4095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403584" y="3651115"/>
              <a:ext cx="573819" cy="15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2149003" y="3649915"/>
              <a:ext cx="574223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276491" y="2376581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276491" y="2629873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276491" y="4672149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276491" y="4925441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 flipH="1" flipV="1">
              <a:off x="3555591" y="3650420"/>
              <a:ext cx="573819" cy="15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301010" y="3649220"/>
              <a:ext cx="574223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248402" y="3652214"/>
              <a:ext cx="573819" cy="15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6200000" flipV="1">
              <a:off x="993821" y="3651014"/>
              <a:ext cx="574223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1250489" y="3074012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1698901" y="35259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1698900" y="37781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3302494" y="3075105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0800000">
              <a:off x="2852493" y="35259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0800000">
              <a:off x="2852492" y="377810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3302495" y="4224234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1247310" y="4226022"/>
              <a:ext cx="576000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006693" y="2938159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003514" y="440779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74" name="Rectangle 173"/>
            <p:cNvSpPr/>
            <p:nvPr/>
          </p:nvSpPr>
          <p:spPr>
            <a:xfrm rot="10800000">
              <a:off x="4068291" y="294782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75" name="Rectangle 174"/>
            <p:cNvSpPr/>
            <p:nvPr/>
          </p:nvSpPr>
          <p:spPr>
            <a:xfrm rot="10800000">
              <a:off x="4066702" y="4415676"/>
              <a:ext cx="54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060692" y="2977065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3591291" y="2959743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589700" y="4427594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0800000">
              <a:off x="1057511" y="4446702"/>
              <a:ext cx="47700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H="1" flipV="1">
              <a:off x="3428098" y="3366985"/>
              <a:ext cx="163592" cy="1596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430086" y="3780789"/>
              <a:ext cx="161206" cy="1573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537688" y="3776315"/>
              <a:ext cx="161209" cy="160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536100" y="3361016"/>
              <a:ext cx="162797" cy="1602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276491" y="3524812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276491" y="3778104"/>
              <a:ext cx="576003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859"/>
          <p:cNvGrpSpPr/>
          <p:nvPr/>
        </p:nvGrpSpPr>
        <p:grpSpPr>
          <a:xfrm>
            <a:off x="1043608" y="8359"/>
            <a:ext cx="6780677" cy="6877025"/>
            <a:chOff x="1043608" y="8359"/>
            <a:chExt cx="6780677" cy="6877025"/>
          </a:xfrm>
        </p:grpSpPr>
        <p:cxnSp>
          <p:nvCxnSpPr>
            <p:cNvPr id="234" name="Straight Connector 233"/>
            <p:cNvCxnSpPr/>
            <p:nvPr/>
          </p:nvCxnSpPr>
          <p:spPr>
            <a:xfrm rot="5400000">
              <a:off x="1291719" y="142285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10800000">
              <a:off x="2108375" y="896074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10800000">
              <a:off x="2108374" y="60017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047282" y="1466865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047282" y="1084786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08374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484441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211473" y="1192563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Rectangle 215"/>
            <p:cNvSpPr/>
            <p:nvPr/>
          </p:nvSpPr>
          <p:spPr>
            <a:xfrm>
              <a:off x="1306523" y="1636287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7" name="Rectangle 216"/>
            <p:cNvSpPr/>
            <p:nvPr/>
          </p:nvSpPr>
          <p:spPr>
            <a:xfrm rot="5400000">
              <a:off x="2169154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8" name="Rectangle 217"/>
            <p:cNvSpPr/>
            <p:nvPr/>
          </p:nvSpPr>
          <p:spPr>
            <a:xfrm rot="5400000">
              <a:off x="2536251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75533" y="1160859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185"/>
            <p:cNvSpPr/>
            <p:nvPr/>
          </p:nvSpPr>
          <p:spPr>
            <a:xfrm>
              <a:off x="1306523" y="150947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306523" y="113650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8" name="Rectangle 187"/>
            <p:cNvSpPr/>
            <p:nvPr/>
          </p:nvSpPr>
          <p:spPr>
            <a:xfrm rot="5400000">
              <a:off x="2293975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9" name="Rectangle 188"/>
            <p:cNvSpPr/>
            <p:nvPr/>
          </p:nvSpPr>
          <p:spPr>
            <a:xfrm rot="5400000">
              <a:off x="2661072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80269" y="14546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Rectangle 190"/>
            <p:cNvSpPr/>
            <p:nvPr/>
          </p:nvSpPr>
          <p:spPr>
            <a:xfrm>
              <a:off x="2347749" y="116085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191"/>
            <p:cNvSpPr/>
            <p:nvPr/>
          </p:nvSpPr>
          <p:spPr>
            <a:xfrm>
              <a:off x="2637944" y="132786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472569" y="162585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/>
            <p:cNvCxnSpPr/>
            <p:nvPr/>
          </p:nvCxnSpPr>
          <p:spPr>
            <a:xfrm rot="10800000">
              <a:off x="1368929" y="168197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368931" y="164841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368931" y="155702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368932" y="152346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368933" y="127545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1368933" y="1184055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368934" y="115050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906127" y="6151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2087104" y="4671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2029112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2210089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2273224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2454201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2396210" y="6151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2577187" y="4671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27139" y="14686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18387" y="150222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115414" y="87988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230340" y="102783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343198" y="87988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58125" y="102783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2700353" y="137541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700355" y="13418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2207209" y="196839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2388186" y="182044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922059" y="896886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 flipV="1">
              <a:off x="1627141" y="599465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1582967" y="142285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306523" y="126332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368932" y="130900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6905331" y="142414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34643" y="1084783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34643" y="146686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Rectangle 222"/>
            <p:cNvSpPr/>
            <p:nvPr/>
          </p:nvSpPr>
          <p:spPr>
            <a:xfrm rot="10800000">
              <a:off x="7502635" y="1147857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7502635" y="152082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7502635" y="164763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51345" y="116371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242593" y="119726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42592" y="132221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951343" y="153668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242590" y="157023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51342" y="166163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242589" y="169518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768710" y="89875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66871" y="60261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612247" y="142414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 rot="10800000">
              <a:off x="7502634" y="127467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6951344" y="128866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2621304" y="1424142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914388" y="142414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3439798" y="897941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>
              <a:off x="3439797" y="60203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44731" y="1192563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3439798" y="1209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815865" y="1209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Rectangle 219"/>
            <p:cNvSpPr/>
            <p:nvPr/>
          </p:nvSpPr>
          <p:spPr>
            <a:xfrm>
              <a:off x="3908792" y="1160859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Rectangle 220"/>
            <p:cNvSpPr/>
            <p:nvPr/>
          </p:nvSpPr>
          <p:spPr>
            <a:xfrm rot="5400000">
              <a:off x="3500578" y="27679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2" name="Rectangle 221"/>
            <p:cNvSpPr/>
            <p:nvPr/>
          </p:nvSpPr>
          <p:spPr>
            <a:xfrm rot="5400000">
              <a:off x="3867675" y="27679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513527" y="14546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Rectangle 194"/>
            <p:cNvSpPr/>
            <p:nvPr/>
          </p:nvSpPr>
          <p:spPr>
            <a:xfrm>
              <a:off x="3681007" y="116085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195"/>
            <p:cNvSpPr/>
            <p:nvPr/>
          </p:nvSpPr>
          <p:spPr>
            <a:xfrm>
              <a:off x="3971202" y="132786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05828" y="162585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197"/>
            <p:cNvSpPr/>
            <p:nvPr/>
          </p:nvSpPr>
          <p:spPr>
            <a:xfrm rot="5400000">
              <a:off x="3625399" y="27679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9" name="Rectangle 198"/>
            <p:cNvSpPr/>
            <p:nvPr/>
          </p:nvSpPr>
          <p:spPr>
            <a:xfrm rot="5400000">
              <a:off x="3992496" y="27679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960397" y="14686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51645" y="150222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448674" y="87988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563601" y="1027841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676459" y="87988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791385" y="102784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4033612" y="137541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4033613" y="13418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3540469" y="19684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3721447" y="18204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3237551" y="61883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3418528" y="470881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3360536" y="61883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3541513" y="47088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3604648" y="61883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785625" y="47088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3727634" y="61883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3908611" y="47088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253477" y="898174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V="1">
              <a:off x="2958560" y="600753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774081" y="90004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772242" y="603902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774085" y="60390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774085" y="901325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3951931" y="1420409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245015" y="142041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0800000">
              <a:off x="4770425" y="894208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0800000">
              <a:off x="4770424" y="59830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4875358" y="1188830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Rectangle 262"/>
            <p:cNvSpPr/>
            <p:nvPr/>
          </p:nvSpPr>
          <p:spPr>
            <a:xfrm>
              <a:off x="4770425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Rectangle 263"/>
            <p:cNvSpPr/>
            <p:nvPr/>
          </p:nvSpPr>
          <p:spPr>
            <a:xfrm>
              <a:off x="5146492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Rectangle 267"/>
            <p:cNvSpPr/>
            <p:nvPr/>
          </p:nvSpPr>
          <p:spPr>
            <a:xfrm>
              <a:off x="5239419" y="1157126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Rectangle 268"/>
            <p:cNvSpPr/>
            <p:nvPr/>
          </p:nvSpPr>
          <p:spPr>
            <a:xfrm rot="5400000">
              <a:off x="4831205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0" name="Rectangle 269"/>
            <p:cNvSpPr/>
            <p:nvPr/>
          </p:nvSpPr>
          <p:spPr>
            <a:xfrm rot="5400000">
              <a:off x="5198302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844154" y="145094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Rectangle 274"/>
            <p:cNvSpPr/>
            <p:nvPr/>
          </p:nvSpPr>
          <p:spPr>
            <a:xfrm>
              <a:off x="5011634" y="115712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Rectangle 275"/>
            <p:cNvSpPr/>
            <p:nvPr/>
          </p:nvSpPr>
          <p:spPr>
            <a:xfrm>
              <a:off x="5301829" y="132413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36455" y="162211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Rectangle 277"/>
            <p:cNvSpPr/>
            <p:nvPr/>
          </p:nvSpPr>
          <p:spPr>
            <a:xfrm rot="5400000">
              <a:off x="4956026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9" name="Rectangle 278"/>
            <p:cNvSpPr/>
            <p:nvPr/>
          </p:nvSpPr>
          <p:spPr>
            <a:xfrm rot="5400000">
              <a:off x="5323123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4291024" y="146494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4582272" y="149849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4779301" y="87615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4894228" y="102410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007086" y="8761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122012" y="10241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10800000">
              <a:off x="5364239" y="137168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10800000">
              <a:off x="5364240" y="133812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6200000">
              <a:off x="4871096" y="196466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16200000">
              <a:off x="5052074" y="181671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16200000">
              <a:off x="4568178" y="6151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>
              <a:off x="4749155" y="4671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16200000">
              <a:off x="4691163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16200000">
              <a:off x="4872140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16200000">
              <a:off x="4935275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16200000">
              <a:off x="5116252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16200000">
              <a:off x="5058261" y="6151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16200000">
              <a:off x="5239238" y="4671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V="1">
              <a:off x="4584104" y="894441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10800000" flipV="1">
              <a:off x="4289187" y="597020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104708" y="896307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102869" y="60016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4104712" y="6001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4104712" y="897592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5282796" y="1420409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5575880" y="142041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10800000">
              <a:off x="6101290" y="894208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10800000">
              <a:off x="6101289" y="59830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6206223" y="1188830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Rectangle 357"/>
            <p:cNvSpPr/>
            <p:nvPr/>
          </p:nvSpPr>
          <p:spPr>
            <a:xfrm>
              <a:off x="6101290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Rectangle 358"/>
            <p:cNvSpPr/>
            <p:nvPr/>
          </p:nvSpPr>
          <p:spPr>
            <a:xfrm>
              <a:off x="6477357" y="835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Rectangle 362"/>
            <p:cNvSpPr/>
            <p:nvPr/>
          </p:nvSpPr>
          <p:spPr>
            <a:xfrm>
              <a:off x="6570284" y="1157126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Rectangle 363"/>
            <p:cNvSpPr/>
            <p:nvPr/>
          </p:nvSpPr>
          <p:spPr>
            <a:xfrm rot="5400000">
              <a:off x="6162070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5" name="Rectangle 364"/>
            <p:cNvSpPr/>
            <p:nvPr/>
          </p:nvSpPr>
          <p:spPr>
            <a:xfrm rot="5400000">
              <a:off x="6529167" y="273059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175019" y="145094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Rectangle 369"/>
            <p:cNvSpPr/>
            <p:nvPr/>
          </p:nvSpPr>
          <p:spPr>
            <a:xfrm>
              <a:off x="6342499" y="115712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Rectangle 370"/>
            <p:cNvSpPr/>
            <p:nvPr/>
          </p:nvSpPr>
          <p:spPr>
            <a:xfrm>
              <a:off x="6632694" y="132413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467320" y="162211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Rectangle 372"/>
            <p:cNvSpPr/>
            <p:nvPr/>
          </p:nvSpPr>
          <p:spPr>
            <a:xfrm rot="5400000">
              <a:off x="6286891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4" name="Rectangle 373"/>
            <p:cNvSpPr/>
            <p:nvPr/>
          </p:nvSpPr>
          <p:spPr>
            <a:xfrm rot="5400000">
              <a:off x="6653988" y="273059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5621889" y="146494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913137" y="149849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6110166" y="87615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6225093" y="102410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6337951" y="8761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6452877" y="10241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10800000">
              <a:off x="6695104" y="137168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10800000">
              <a:off x="6695105" y="133812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>
              <a:off x="6201961" y="196466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16200000">
              <a:off x="6382939" y="181671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16200000">
              <a:off x="5899043" y="61510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16200000">
              <a:off x="6080020" y="46714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16200000">
              <a:off x="6022028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16200000">
              <a:off x="6203005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16200000">
              <a:off x="6266140" y="6151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16200000">
              <a:off x="6447117" y="4671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16200000">
              <a:off x="6389126" y="6151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16200000">
              <a:off x="6570103" y="4671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5914969" y="894441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10800000" flipV="1">
              <a:off x="5620052" y="597020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5435573" y="896307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5433734" y="60016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5435577" y="6001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5435577" y="897592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0800000">
              <a:off x="2100908" y="5999768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10800000">
              <a:off x="2100907" y="629590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478812" y="6589478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102744" y="6589478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Rectangle 230"/>
            <p:cNvSpPr/>
            <p:nvPr/>
          </p:nvSpPr>
          <p:spPr>
            <a:xfrm rot="16200000">
              <a:off x="2644268" y="655827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2" name="Rectangle 231"/>
            <p:cNvSpPr/>
            <p:nvPr/>
          </p:nvSpPr>
          <p:spPr>
            <a:xfrm rot="16200000">
              <a:off x="2277170" y="6558272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2" name="Rectangle 211"/>
            <p:cNvSpPr/>
            <p:nvPr/>
          </p:nvSpPr>
          <p:spPr>
            <a:xfrm rot="16200000">
              <a:off x="2519448" y="655827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3" name="Rectangle 212"/>
            <p:cNvSpPr/>
            <p:nvPr/>
          </p:nvSpPr>
          <p:spPr>
            <a:xfrm rot="16200000">
              <a:off x="2152350" y="6558272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2410597" y="6276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2525523" y="6424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2287614" y="627680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402540" y="642475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2043498" y="627680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2158425" y="642475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920514" y="627680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035441" y="642475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912753" y="5812115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1615528" y="581625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6757431" y="581463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 flipV="1">
              <a:off x="6759401" y="580954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0800000">
              <a:off x="3434167" y="599767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0800000">
              <a:off x="3434166" y="629380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10235" y="6589480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434168" y="6589480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Rectangle 228"/>
            <p:cNvSpPr/>
            <p:nvPr/>
          </p:nvSpPr>
          <p:spPr>
            <a:xfrm rot="16200000">
              <a:off x="3975691" y="6558274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0" name="Rectangle 229"/>
            <p:cNvSpPr/>
            <p:nvPr/>
          </p:nvSpPr>
          <p:spPr>
            <a:xfrm rot="16200000">
              <a:off x="3608594" y="6558274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0" name="Rectangle 209"/>
            <p:cNvSpPr/>
            <p:nvPr/>
          </p:nvSpPr>
          <p:spPr>
            <a:xfrm rot="16200000">
              <a:off x="3850871" y="6558274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1" name="Rectangle 210"/>
            <p:cNvSpPr/>
            <p:nvPr/>
          </p:nvSpPr>
          <p:spPr>
            <a:xfrm rot="16200000">
              <a:off x="3483774" y="6558274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3742019" y="627680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856946" y="642476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619037" y="6276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733963" y="6424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3374922" y="6276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3489849" y="6424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3251938" y="627680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366865" y="642475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2764643" y="5815924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 flipV="1">
              <a:off x="2766613" y="5810830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46013" y="5810828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2948787" y="5814972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768454" y="599428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768454" y="629170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0800000">
              <a:off x="4764794" y="599393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0800000">
              <a:off x="4764793" y="629007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5140862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Rectangle 266"/>
            <p:cNvSpPr/>
            <p:nvPr/>
          </p:nvSpPr>
          <p:spPr>
            <a:xfrm>
              <a:off x="4764795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Rectangle 271"/>
            <p:cNvSpPr/>
            <p:nvPr/>
          </p:nvSpPr>
          <p:spPr>
            <a:xfrm rot="16200000">
              <a:off x="5306318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4939221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4" name="Rectangle 283"/>
            <p:cNvSpPr/>
            <p:nvPr/>
          </p:nvSpPr>
          <p:spPr>
            <a:xfrm rot="16200000">
              <a:off x="5181498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5" name="Rectangle 284"/>
            <p:cNvSpPr/>
            <p:nvPr/>
          </p:nvSpPr>
          <p:spPr>
            <a:xfrm rot="16200000">
              <a:off x="4814401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15" name="Straight Connector 314"/>
            <p:cNvCxnSpPr/>
            <p:nvPr/>
          </p:nvCxnSpPr>
          <p:spPr>
            <a:xfrm rot="5400000">
              <a:off x="5072646" y="627307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5187573" y="642102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4949664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5064590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4705549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4820476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4582565" y="627307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4697492" y="642102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 flipH="1" flipV="1">
              <a:off x="4095270" y="5812191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10800000" flipV="1">
              <a:off x="4097240" y="5807097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576640" y="5807095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16200000" flipH="1">
              <a:off x="4279414" y="5811239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4099081" y="599055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4099081" y="62879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10800000">
              <a:off x="6095659" y="599393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10800000">
              <a:off x="6095658" y="629007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6471727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Rectangle 361"/>
            <p:cNvSpPr/>
            <p:nvPr/>
          </p:nvSpPr>
          <p:spPr>
            <a:xfrm>
              <a:off x="6095660" y="658574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Rectangle 366"/>
            <p:cNvSpPr/>
            <p:nvPr/>
          </p:nvSpPr>
          <p:spPr>
            <a:xfrm rot="16200000">
              <a:off x="6637183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8" name="Rectangle 367"/>
            <p:cNvSpPr/>
            <p:nvPr/>
          </p:nvSpPr>
          <p:spPr>
            <a:xfrm rot="16200000">
              <a:off x="6270086" y="6554541"/>
              <a:ext cx="63408" cy="6241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6512363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80" name="Rectangle 379"/>
            <p:cNvSpPr/>
            <p:nvPr/>
          </p:nvSpPr>
          <p:spPr>
            <a:xfrm rot="16200000">
              <a:off x="6145266" y="6554541"/>
              <a:ext cx="63408" cy="62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>
              <a:off x="6403511" y="627307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>
              <a:off x="6518438" y="642102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5400000">
              <a:off x="6280529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6395455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6036414" y="627307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6151341" y="642102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5913430" y="627307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6028357" y="642102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 flipH="1" flipV="1">
              <a:off x="5426135" y="5812191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 flipV="1">
              <a:off x="5428105" y="5807097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5907505" y="5807095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16200000" flipH="1">
              <a:off x="5610279" y="5811239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429946" y="599055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429946" y="6287971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1288045" y="277557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211473" y="254399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043608" y="281957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3608" y="2437500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Rectangle 224"/>
            <p:cNvSpPr/>
            <p:nvPr/>
          </p:nvSpPr>
          <p:spPr>
            <a:xfrm>
              <a:off x="2575533" y="251228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Rectangle 232"/>
            <p:cNvSpPr/>
            <p:nvPr/>
          </p:nvSpPr>
          <p:spPr>
            <a:xfrm>
              <a:off x="1302849" y="2616036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180269" y="280610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Rectangle 201"/>
            <p:cNvSpPr/>
            <p:nvPr/>
          </p:nvSpPr>
          <p:spPr>
            <a:xfrm>
              <a:off x="2347749" y="251228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Rectangle 202"/>
            <p:cNvSpPr/>
            <p:nvPr/>
          </p:nvSpPr>
          <p:spPr>
            <a:xfrm>
              <a:off x="2637944" y="267929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472569" y="29772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Rectangle 213"/>
            <p:cNvSpPr/>
            <p:nvPr/>
          </p:nvSpPr>
          <p:spPr>
            <a:xfrm>
              <a:off x="1302849" y="286218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302849" y="248922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27139" y="282010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918387" y="285365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2115416" y="223131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2230343" y="2379271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343201" y="223131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458127" y="237927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2700353" y="272684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2700355" y="269328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2207211" y="331983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2388188" y="317187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1365256" y="300113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1365256" y="290973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1365258" y="287618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1365258" y="266172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1365259" y="262816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1365259" y="253676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1365260" y="250321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 flipV="1">
              <a:off x="1625300" y="1950082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1621156" y="1763993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580575" y="2101795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6200000" flipV="1">
              <a:off x="1286341" y="2100371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2106539" y="1953465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2106537" y="2249603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1579293" y="2775573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1302849" y="298900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10800000">
              <a:off x="1365255" y="303468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6905332" y="2773476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532806" y="2435399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7532806" y="2817478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7500798" y="2498473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7500798" y="287143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7500798" y="262528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949509" y="251433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240756" y="254788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49507" y="263928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240755" y="267283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949506" y="2887297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240754" y="292085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240753" y="304580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0800000" flipV="1">
              <a:off x="6763193" y="176323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763193" y="195661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 flipH="1" flipV="1">
              <a:off x="6904783" y="209968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6610548" y="209826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612248" y="277347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 rot="10800000">
              <a:off x="7500798" y="299825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949505" y="301224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H="1" flipV="1">
              <a:off x="6761223" y="176833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765032" y="225275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920217" y="2247503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918382" y="1759849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2621304" y="277557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914388" y="2775574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544733" y="2541895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Rectangle 225"/>
            <p:cNvSpPr/>
            <p:nvPr/>
          </p:nvSpPr>
          <p:spPr>
            <a:xfrm>
              <a:off x="3908793" y="2510191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Rectangle 204"/>
            <p:cNvSpPr/>
            <p:nvPr/>
          </p:nvSpPr>
          <p:spPr>
            <a:xfrm>
              <a:off x="3513528" y="280401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Rectangle 205"/>
            <p:cNvSpPr/>
            <p:nvPr/>
          </p:nvSpPr>
          <p:spPr>
            <a:xfrm>
              <a:off x="3681008" y="251019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06"/>
            <p:cNvSpPr/>
            <p:nvPr/>
          </p:nvSpPr>
          <p:spPr>
            <a:xfrm>
              <a:off x="3971203" y="267719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805829" y="297518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/>
            <p:cNvCxnSpPr/>
            <p:nvPr/>
          </p:nvCxnSpPr>
          <p:spPr>
            <a:xfrm flipV="1">
              <a:off x="3253481" y="2249603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960398" y="2818007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51646" y="2851560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3448678" y="222922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563604" y="237717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676462" y="222922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3791389" y="237717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4033613" y="2724745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4033614" y="269119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3540473" y="331773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721450" y="316978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2770276" y="1767046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0800000" flipV="1">
              <a:off x="2958564" y="1952182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 flipV="1">
              <a:off x="2772247" y="1761952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774085" y="2251469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772247" y="1955332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251646" y="1761950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2954420" y="1766094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915671" y="2100505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2621437" y="2099081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0800000">
              <a:off x="3439797" y="1953465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0800000">
              <a:off x="3439796" y="2249603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774085" y="1952182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74085" y="224960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951931" y="27718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245015" y="277184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4875360" y="253816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Rectangle 270"/>
            <p:cNvSpPr/>
            <p:nvPr/>
          </p:nvSpPr>
          <p:spPr>
            <a:xfrm>
              <a:off x="5239420" y="250645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Rectangle 279"/>
            <p:cNvSpPr/>
            <p:nvPr/>
          </p:nvSpPr>
          <p:spPr>
            <a:xfrm>
              <a:off x="4844155" y="280027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Rectangle 280"/>
            <p:cNvSpPr/>
            <p:nvPr/>
          </p:nvSpPr>
          <p:spPr>
            <a:xfrm>
              <a:off x="5011635" y="250645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Rectangle 281"/>
            <p:cNvSpPr/>
            <p:nvPr/>
          </p:nvSpPr>
          <p:spPr>
            <a:xfrm>
              <a:off x="5301830" y="267346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136456" y="29714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6" name="Straight Connector 285"/>
            <p:cNvCxnSpPr/>
            <p:nvPr/>
          </p:nvCxnSpPr>
          <p:spPr>
            <a:xfrm flipV="1">
              <a:off x="4584108" y="224587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4291025" y="28142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582273" y="284782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4779305" y="222549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4894231" y="237344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5007089" y="222549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5122016" y="237344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10800000">
              <a:off x="5364240" y="272101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10800000">
              <a:off x="5364241" y="26874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16200000">
              <a:off x="4871100" y="33140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16200000">
              <a:off x="5052077" y="31660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 flipH="1" flipV="1">
              <a:off x="4100903" y="176331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 flipV="1">
              <a:off x="4289191" y="194844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 flipV="1">
              <a:off x="4102874" y="175821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104712" y="224773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102874" y="195159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4582273" y="1758217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16200000" flipH="1">
              <a:off x="4285047" y="1762361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 flipH="1" flipV="1">
              <a:off x="4246298" y="209677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16200000" flipV="1">
              <a:off x="3952064" y="209534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10800000">
              <a:off x="4770424" y="194973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0800000">
              <a:off x="4770423" y="224587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104712" y="1948449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4104712" y="224587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5282796" y="27718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5575880" y="277184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6206225" y="253816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Rectangle 365"/>
            <p:cNvSpPr/>
            <p:nvPr/>
          </p:nvSpPr>
          <p:spPr>
            <a:xfrm>
              <a:off x="6570285" y="250645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Rectangle 374"/>
            <p:cNvSpPr/>
            <p:nvPr/>
          </p:nvSpPr>
          <p:spPr>
            <a:xfrm>
              <a:off x="6175020" y="280027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Rectangle 375"/>
            <p:cNvSpPr/>
            <p:nvPr/>
          </p:nvSpPr>
          <p:spPr>
            <a:xfrm>
              <a:off x="6342500" y="250645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Rectangle 376"/>
            <p:cNvSpPr/>
            <p:nvPr/>
          </p:nvSpPr>
          <p:spPr>
            <a:xfrm>
              <a:off x="6632695" y="267346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467321" y="29714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81" name="Straight Connector 380"/>
            <p:cNvCxnSpPr/>
            <p:nvPr/>
          </p:nvCxnSpPr>
          <p:spPr>
            <a:xfrm flipV="1">
              <a:off x="5914973" y="224587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5621890" y="281427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5913138" y="284782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6110170" y="222549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225096" y="237344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6337954" y="222549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452881" y="237344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10800000">
              <a:off x="6695105" y="272101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10800000">
              <a:off x="6695106" y="268745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16200000">
              <a:off x="6201965" y="331400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16200000">
              <a:off x="6382942" y="316605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 flipH="1" flipV="1">
              <a:off x="5431768" y="176331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 flipV="1">
              <a:off x="5620056" y="194844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 flipV="1">
              <a:off x="5433739" y="175821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5435577" y="224773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5433739" y="195159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5913138" y="1758217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6200000" flipH="1">
              <a:off x="5615912" y="1762361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 flipH="1" flipV="1">
              <a:off x="5577163" y="209677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16200000" flipV="1">
              <a:off x="5282929" y="209534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10800000">
              <a:off x="6101289" y="194973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10800000">
              <a:off x="6101288" y="224587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5435577" y="1948449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5435577" y="224587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1288045" y="412206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/>
            <p:cNvSpPr/>
            <p:nvPr/>
          </p:nvSpPr>
          <p:spPr>
            <a:xfrm>
              <a:off x="2211473" y="389047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Rectangle 447"/>
            <p:cNvSpPr/>
            <p:nvPr/>
          </p:nvSpPr>
          <p:spPr>
            <a:xfrm>
              <a:off x="1043608" y="4166066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043608" y="3783987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Rectangle 449"/>
            <p:cNvSpPr/>
            <p:nvPr/>
          </p:nvSpPr>
          <p:spPr>
            <a:xfrm>
              <a:off x="2575533" y="385877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Rectangle 450"/>
            <p:cNvSpPr/>
            <p:nvPr/>
          </p:nvSpPr>
          <p:spPr>
            <a:xfrm>
              <a:off x="1302849" y="3962523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180269" y="415259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Rectangle 452"/>
            <p:cNvSpPr/>
            <p:nvPr/>
          </p:nvSpPr>
          <p:spPr>
            <a:xfrm>
              <a:off x="2347749" y="385877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Rectangle 453"/>
            <p:cNvSpPr/>
            <p:nvPr/>
          </p:nvSpPr>
          <p:spPr>
            <a:xfrm>
              <a:off x="2637944" y="402578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472569" y="432376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Rectangle 455"/>
            <p:cNvSpPr/>
            <p:nvPr/>
          </p:nvSpPr>
          <p:spPr>
            <a:xfrm>
              <a:off x="1302849" y="420867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302849" y="383570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58" name="Straight Connector 457"/>
            <p:cNvCxnSpPr/>
            <p:nvPr/>
          </p:nvCxnSpPr>
          <p:spPr>
            <a:xfrm>
              <a:off x="1627139" y="416659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918387" y="420014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2115416" y="357780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2230343" y="3725758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2343201" y="357780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2458127" y="372575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0800000">
              <a:off x="2700353" y="407332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10800000">
              <a:off x="2700355" y="403977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>
              <a:off x="2207211" y="466631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16200000">
              <a:off x="2388188" y="451836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10800000">
              <a:off x="1365256" y="434761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0800000">
              <a:off x="1365256" y="425622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0800000">
              <a:off x="1365258" y="422266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10800000">
              <a:off x="1365258" y="4008207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10800000">
              <a:off x="1365259" y="397465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10800000">
              <a:off x="1365259" y="388325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10800000">
              <a:off x="1365260" y="384970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10800000" flipV="1">
              <a:off x="1625300" y="329656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16200000" flipH="1">
              <a:off x="1621156" y="3110480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 flipH="1" flipV="1">
              <a:off x="1580575" y="344828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16200000" flipV="1">
              <a:off x="1286341" y="344685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10800000">
              <a:off x="2106539" y="329995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10800000">
              <a:off x="2106537" y="359609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1579293" y="4122060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ectangle 481"/>
            <p:cNvSpPr/>
            <p:nvPr/>
          </p:nvSpPr>
          <p:spPr>
            <a:xfrm>
              <a:off x="1302849" y="433548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83" name="Straight Connector 482"/>
            <p:cNvCxnSpPr/>
            <p:nvPr/>
          </p:nvCxnSpPr>
          <p:spPr>
            <a:xfrm rot="10800000">
              <a:off x="1365255" y="438117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6905332" y="4119963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Rectangle 484"/>
            <p:cNvSpPr/>
            <p:nvPr/>
          </p:nvSpPr>
          <p:spPr>
            <a:xfrm>
              <a:off x="7532806" y="3781886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Rectangle 485"/>
            <p:cNvSpPr/>
            <p:nvPr/>
          </p:nvSpPr>
          <p:spPr>
            <a:xfrm>
              <a:off x="7532806" y="4163965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 rot="10800000">
              <a:off x="7500798" y="3844960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8" name="Rectangle 487"/>
            <p:cNvSpPr/>
            <p:nvPr/>
          </p:nvSpPr>
          <p:spPr>
            <a:xfrm rot="10800000">
              <a:off x="7500798" y="421792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9" name="Rectangle 488"/>
            <p:cNvSpPr/>
            <p:nvPr/>
          </p:nvSpPr>
          <p:spPr>
            <a:xfrm rot="10800000">
              <a:off x="7500798" y="397177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90" name="Straight Connector 489"/>
            <p:cNvCxnSpPr/>
            <p:nvPr/>
          </p:nvCxnSpPr>
          <p:spPr>
            <a:xfrm>
              <a:off x="6949509" y="386081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7240756" y="389437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6949507" y="398576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7240755" y="4019322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6949506" y="423378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7240754" y="4267338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>
              <a:off x="7240753" y="439228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10800000" flipV="1">
              <a:off x="6763193" y="310972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6763193" y="330310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 flipH="1" flipV="1">
              <a:off x="6904783" y="3446176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6610548" y="3444752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612248" y="411996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Rectangle 501"/>
            <p:cNvSpPr/>
            <p:nvPr/>
          </p:nvSpPr>
          <p:spPr>
            <a:xfrm rot="10800000">
              <a:off x="7500798" y="4344741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03" name="Straight Connector 502"/>
            <p:cNvCxnSpPr/>
            <p:nvPr/>
          </p:nvCxnSpPr>
          <p:spPr>
            <a:xfrm>
              <a:off x="6949505" y="435873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 flipH="1" flipV="1">
              <a:off x="6761223" y="311482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765032" y="359924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1920217" y="359399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1918382" y="3106336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2621304" y="412205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2914388" y="4122061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509"/>
            <p:cNvSpPr/>
            <p:nvPr/>
          </p:nvSpPr>
          <p:spPr>
            <a:xfrm>
              <a:off x="3544733" y="3888382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Rectangle 510"/>
            <p:cNvSpPr/>
            <p:nvPr/>
          </p:nvSpPr>
          <p:spPr>
            <a:xfrm>
              <a:off x="3908793" y="3856678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Rectangle 511"/>
            <p:cNvSpPr/>
            <p:nvPr/>
          </p:nvSpPr>
          <p:spPr>
            <a:xfrm>
              <a:off x="3513528" y="415049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Rectangle 512"/>
            <p:cNvSpPr/>
            <p:nvPr/>
          </p:nvSpPr>
          <p:spPr>
            <a:xfrm>
              <a:off x="3681008" y="385667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Rectangle 513"/>
            <p:cNvSpPr/>
            <p:nvPr/>
          </p:nvSpPr>
          <p:spPr>
            <a:xfrm>
              <a:off x="3971203" y="402368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05829" y="432167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16" name="Straight Connector 515"/>
            <p:cNvCxnSpPr/>
            <p:nvPr/>
          </p:nvCxnSpPr>
          <p:spPr>
            <a:xfrm flipV="1">
              <a:off x="3253481" y="3596090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960398" y="416449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3251646" y="4198047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3448678" y="3575711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3563604" y="3723663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3676462" y="3575710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3791389" y="372366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10800000">
              <a:off x="4033613" y="4071232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10800000">
              <a:off x="4033614" y="403767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16200000">
              <a:off x="3540473" y="466422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16200000">
              <a:off x="3721450" y="451627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 flipH="1" flipV="1">
              <a:off x="2770276" y="3113533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10800000" flipV="1">
              <a:off x="2958564" y="3298669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10800000" flipV="1">
              <a:off x="2772247" y="3108439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2774085" y="3597956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2772247" y="3301819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3251646" y="3108437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16200000" flipH="1">
              <a:off x="2954420" y="3112581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 flipH="1" flipV="1">
              <a:off x="2915671" y="3446992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16200000" flipV="1">
              <a:off x="2621437" y="3445568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10800000">
              <a:off x="3439797" y="3299952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10800000">
              <a:off x="3439796" y="3596090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2774085" y="3298669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2774085" y="3596090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3951931" y="411832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4245015" y="411832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Rectangle 541"/>
            <p:cNvSpPr/>
            <p:nvPr/>
          </p:nvSpPr>
          <p:spPr>
            <a:xfrm>
              <a:off x="4875360" y="388464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Rectangle 542"/>
            <p:cNvSpPr/>
            <p:nvPr/>
          </p:nvSpPr>
          <p:spPr>
            <a:xfrm>
              <a:off x="5239420" y="385294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Rectangle 543"/>
            <p:cNvSpPr/>
            <p:nvPr/>
          </p:nvSpPr>
          <p:spPr>
            <a:xfrm>
              <a:off x="4844155" y="414676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Rectangle 544"/>
            <p:cNvSpPr/>
            <p:nvPr/>
          </p:nvSpPr>
          <p:spPr>
            <a:xfrm>
              <a:off x="5011635" y="385294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Rectangle 545"/>
            <p:cNvSpPr/>
            <p:nvPr/>
          </p:nvSpPr>
          <p:spPr>
            <a:xfrm>
              <a:off x="5301830" y="40199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136456" y="431793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48" name="Straight Connector 547"/>
            <p:cNvCxnSpPr/>
            <p:nvPr/>
          </p:nvCxnSpPr>
          <p:spPr>
            <a:xfrm flipV="1">
              <a:off x="4584108" y="359235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4291025" y="416076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4582273" y="419431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4779305" y="357197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4894231" y="371993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5007089" y="357197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5122016" y="371992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10800000">
              <a:off x="5364240" y="406749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10800000">
              <a:off x="5364241" y="403394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16200000">
              <a:off x="4871100" y="466048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16200000">
              <a:off x="5052077" y="451253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H="1" flipV="1">
              <a:off x="4100903" y="310980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10800000" flipV="1">
              <a:off x="4289191" y="329493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10800000" flipV="1">
              <a:off x="4102874" y="310470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04712" y="359422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4102874" y="329808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4582273" y="3104704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16200000" flipH="1">
              <a:off x="4285047" y="310884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 flipH="1" flipV="1">
              <a:off x="4246298" y="344325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16200000" flipV="1">
              <a:off x="3952064" y="344183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10800000">
              <a:off x="4770424" y="329621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10800000">
              <a:off x="4770423" y="359235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104712" y="3294936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4104712" y="3592357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5282796" y="411832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5575880" y="411832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Rectangle 573"/>
            <p:cNvSpPr/>
            <p:nvPr/>
          </p:nvSpPr>
          <p:spPr>
            <a:xfrm>
              <a:off x="6206225" y="388464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5" name="Rectangle 574"/>
            <p:cNvSpPr/>
            <p:nvPr/>
          </p:nvSpPr>
          <p:spPr>
            <a:xfrm>
              <a:off x="6570285" y="385294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6" name="Rectangle 575"/>
            <p:cNvSpPr/>
            <p:nvPr/>
          </p:nvSpPr>
          <p:spPr>
            <a:xfrm>
              <a:off x="6175020" y="414676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7" name="Rectangle 576"/>
            <p:cNvSpPr/>
            <p:nvPr/>
          </p:nvSpPr>
          <p:spPr>
            <a:xfrm>
              <a:off x="6342500" y="385294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8" name="Rectangle 577"/>
            <p:cNvSpPr/>
            <p:nvPr/>
          </p:nvSpPr>
          <p:spPr>
            <a:xfrm>
              <a:off x="6632695" y="401995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6467321" y="431793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80" name="Straight Connector 579"/>
            <p:cNvCxnSpPr/>
            <p:nvPr/>
          </p:nvCxnSpPr>
          <p:spPr>
            <a:xfrm flipV="1">
              <a:off x="5914973" y="359235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5621890" y="416076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5913138" y="419431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6110170" y="357197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6225096" y="371993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6337954" y="357197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6452881" y="371992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10800000">
              <a:off x="6695105" y="406749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10800000">
              <a:off x="6695106" y="403394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16200000">
              <a:off x="6201965" y="466048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16200000">
              <a:off x="6382942" y="451253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 flipH="1" flipV="1">
              <a:off x="5431768" y="310980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10800000" flipV="1">
              <a:off x="5620056" y="329493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10800000" flipV="1">
              <a:off x="5433739" y="310470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>
              <a:off x="5435577" y="359422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5433739" y="329808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>
              <a:off x="5913138" y="3104704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16200000" flipH="1">
              <a:off x="5615912" y="310884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 flipH="1" flipV="1">
              <a:off x="5577163" y="344325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16200000" flipV="1">
              <a:off x="5282929" y="344183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10800000">
              <a:off x="6101289" y="329621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10800000">
              <a:off x="6101288" y="359235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>
              <a:off x="5435577" y="3294936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>
              <a:off x="5435577" y="3592357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1288045" y="54743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Rectangle 700"/>
            <p:cNvSpPr/>
            <p:nvPr/>
          </p:nvSpPr>
          <p:spPr>
            <a:xfrm>
              <a:off x="2211473" y="5242756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2" name="Rectangle 701"/>
            <p:cNvSpPr/>
            <p:nvPr/>
          </p:nvSpPr>
          <p:spPr>
            <a:xfrm>
              <a:off x="1043608" y="5518343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1043608" y="5136264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4" name="Rectangle 703"/>
            <p:cNvSpPr/>
            <p:nvPr/>
          </p:nvSpPr>
          <p:spPr>
            <a:xfrm>
              <a:off x="2575533" y="521105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5" name="Rectangle 704"/>
            <p:cNvSpPr/>
            <p:nvPr/>
          </p:nvSpPr>
          <p:spPr>
            <a:xfrm>
              <a:off x="1302849" y="5314800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2180269" y="550487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7" name="Rectangle 706"/>
            <p:cNvSpPr/>
            <p:nvPr/>
          </p:nvSpPr>
          <p:spPr>
            <a:xfrm>
              <a:off x="2347749" y="521105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8" name="Rectangle 707"/>
            <p:cNvSpPr/>
            <p:nvPr/>
          </p:nvSpPr>
          <p:spPr>
            <a:xfrm>
              <a:off x="2637944" y="537805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2472569" y="567604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0" name="Rectangle 709"/>
            <p:cNvSpPr/>
            <p:nvPr/>
          </p:nvSpPr>
          <p:spPr>
            <a:xfrm>
              <a:off x="1302849" y="5560949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1302849" y="518798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12" name="Straight Connector 711"/>
            <p:cNvCxnSpPr/>
            <p:nvPr/>
          </p:nvCxnSpPr>
          <p:spPr>
            <a:xfrm>
              <a:off x="1627139" y="5518868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>
              <a:off x="1918387" y="555242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2115416" y="4930083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2230343" y="5078035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5400000">
              <a:off x="2343201" y="4930082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>
              <a:off x="2458127" y="507803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>
              <a:off x="2700353" y="542560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10800000">
              <a:off x="2700355" y="5392053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16200000">
              <a:off x="2207211" y="601859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16200000">
              <a:off x="2388188" y="5870642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10800000">
              <a:off x="1365256" y="569989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10800000">
              <a:off x="1365256" y="560850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10800000">
              <a:off x="1365258" y="557494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10800000">
              <a:off x="1365258" y="5360484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10800000">
              <a:off x="1365259" y="532693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rot="10800000">
              <a:off x="1365259" y="523553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10800000">
              <a:off x="1365260" y="520197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10800000" flipV="1">
              <a:off x="1625300" y="464884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16200000" flipH="1">
              <a:off x="1621156" y="4462757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 flipH="1" flipV="1">
              <a:off x="1580575" y="480055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16200000" flipV="1">
              <a:off x="1286341" y="479913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10800000">
              <a:off x="2106539" y="465222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10800000">
              <a:off x="2106537" y="494836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5400000">
              <a:off x="1579293" y="5474337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Rectangle 735"/>
            <p:cNvSpPr/>
            <p:nvPr/>
          </p:nvSpPr>
          <p:spPr>
            <a:xfrm>
              <a:off x="1302849" y="568776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37" name="Straight Connector 736"/>
            <p:cNvCxnSpPr/>
            <p:nvPr/>
          </p:nvCxnSpPr>
          <p:spPr>
            <a:xfrm rot="10800000">
              <a:off x="1365255" y="5733450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rot="5400000">
              <a:off x="6905332" y="5472240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Rectangle 738"/>
            <p:cNvSpPr/>
            <p:nvPr/>
          </p:nvSpPr>
          <p:spPr>
            <a:xfrm>
              <a:off x="7532806" y="5134163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0" name="Rectangle 739"/>
            <p:cNvSpPr/>
            <p:nvPr/>
          </p:nvSpPr>
          <p:spPr>
            <a:xfrm>
              <a:off x="7532806" y="5516242"/>
              <a:ext cx="289642" cy="2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40"/>
            <p:cNvSpPr/>
            <p:nvPr/>
          </p:nvSpPr>
          <p:spPr>
            <a:xfrm rot="10800000">
              <a:off x="7500798" y="5197237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2" name="Rectangle 741"/>
            <p:cNvSpPr/>
            <p:nvPr/>
          </p:nvSpPr>
          <p:spPr>
            <a:xfrm rot="10800000">
              <a:off x="7500798" y="557020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3" name="Rectangle 742"/>
            <p:cNvSpPr/>
            <p:nvPr/>
          </p:nvSpPr>
          <p:spPr>
            <a:xfrm rot="10800000">
              <a:off x="7500798" y="532405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44" name="Straight Connector 743"/>
            <p:cNvCxnSpPr/>
            <p:nvPr/>
          </p:nvCxnSpPr>
          <p:spPr>
            <a:xfrm>
              <a:off x="6949509" y="521309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>
              <a:off x="7240756" y="524664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>
              <a:off x="6949507" y="533804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>
              <a:off x="7240755" y="5371599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>
              <a:off x="6949506" y="558606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>
              <a:off x="7240754" y="5619615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>
              <a:off x="7240753" y="574456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10800000" flipV="1">
              <a:off x="6763193" y="446200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>
              <a:off x="6763193" y="465538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 flipH="1" flipV="1">
              <a:off x="6904783" y="4798453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16200000" flipV="1">
              <a:off x="6610548" y="4797029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6612248" y="54722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Rectangle 755"/>
            <p:cNvSpPr/>
            <p:nvPr/>
          </p:nvSpPr>
          <p:spPr>
            <a:xfrm rot="10800000">
              <a:off x="7500798" y="5697018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57" name="Straight Connector 756"/>
            <p:cNvCxnSpPr/>
            <p:nvPr/>
          </p:nvCxnSpPr>
          <p:spPr>
            <a:xfrm>
              <a:off x="6949505" y="5711013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 flipH="1" flipV="1">
              <a:off x="6761223" y="446709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>
              <a:off x="6765032" y="495152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flipV="1">
              <a:off x="1920217" y="494626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>
              <a:off x="1918382" y="4458613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2621304" y="547433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rot="5400000">
              <a:off x="2914388" y="5474338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3544733" y="5240659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5" name="Rectangle 764"/>
            <p:cNvSpPr/>
            <p:nvPr/>
          </p:nvSpPr>
          <p:spPr>
            <a:xfrm>
              <a:off x="3908793" y="5208955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6" name="Rectangle 765"/>
            <p:cNvSpPr/>
            <p:nvPr/>
          </p:nvSpPr>
          <p:spPr>
            <a:xfrm>
              <a:off x="3513528" y="5502776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7" name="Rectangle 766"/>
            <p:cNvSpPr/>
            <p:nvPr/>
          </p:nvSpPr>
          <p:spPr>
            <a:xfrm>
              <a:off x="3681008" y="5208955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8" name="Rectangle 767"/>
            <p:cNvSpPr/>
            <p:nvPr/>
          </p:nvSpPr>
          <p:spPr>
            <a:xfrm>
              <a:off x="3971203" y="5375960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3805829" y="567394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70" name="Straight Connector 769"/>
            <p:cNvCxnSpPr/>
            <p:nvPr/>
          </p:nvCxnSpPr>
          <p:spPr>
            <a:xfrm flipV="1">
              <a:off x="3253481" y="4948367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>
              <a:off x="2960398" y="5516771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>
              <a:off x="3251646" y="5550324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3448678" y="4927988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3563604" y="5075940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3676462" y="4927987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3791389" y="5075939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10800000">
              <a:off x="4033613" y="5423509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10800000">
              <a:off x="4033614" y="5389956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16200000">
              <a:off x="3540473" y="6016499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16200000">
              <a:off x="3721450" y="586854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 flipH="1" flipV="1">
              <a:off x="2770276" y="4465810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10800000" flipV="1">
              <a:off x="2958564" y="4650946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10800000" flipV="1">
              <a:off x="2772247" y="4460716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>
              <a:off x="2774085" y="4950233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>
              <a:off x="2772247" y="4654096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>
              <a:off x="3251646" y="4460714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16200000" flipH="1">
              <a:off x="2954420" y="4464858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 flipH="1" flipV="1">
              <a:off x="2915671" y="4799269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16200000" flipV="1">
              <a:off x="2621437" y="4797845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10800000">
              <a:off x="3439797" y="4652229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10800000">
              <a:off x="3439796" y="4948367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>
              <a:off x="2774085" y="4650946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>
              <a:off x="2774085" y="4948367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3951931" y="5470602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4245015" y="547060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Rectangle 795"/>
            <p:cNvSpPr/>
            <p:nvPr/>
          </p:nvSpPr>
          <p:spPr>
            <a:xfrm>
              <a:off x="4875360" y="5236926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7" name="Rectangle 796"/>
            <p:cNvSpPr/>
            <p:nvPr/>
          </p:nvSpPr>
          <p:spPr>
            <a:xfrm>
              <a:off x="5239420" y="520522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8" name="Rectangle 797"/>
            <p:cNvSpPr/>
            <p:nvPr/>
          </p:nvSpPr>
          <p:spPr>
            <a:xfrm>
              <a:off x="4844155" y="549904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9" name="Rectangle 798"/>
            <p:cNvSpPr/>
            <p:nvPr/>
          </p:nvSpPr>
          <p:spPr>
            <a:xfrm>
              <a:off x="5011635" y="520522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0" name="Rectangle 799"/>
            <p:cNvSpPr/>
            <p:nvPr/>
          </p:nvSpPr>
          <p:spPr>
            <a:xfrm>
              <a:off x="5301830" y="537222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5136456" y="567021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02" name="Straight Connector 801"/>
            <p:cNvCxnSpPr/>
            <p:nvPr/>
          </p:nvCxnSpPr>
          <p:spPr>
            <a:xfrm flipV="1">
              <a:off x="4584108" y="4944634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>
              <a:off x="4291025" y="5513038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>
              <a:off x="4582273" y="554659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4779305" y="49242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4894231" y="50722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5007089" y="492425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5122016" y="507220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10800000">
              <a:off x="5364240" y="541977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10800000">
              <a:off x="5364241" y="5386223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16200000">
              <a:off x="4871100" y="601276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rot="16200000">
              <a:off x="5052077" y="586481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 rot="5400000" flipH="1" flipV="1">
              <a:off x="4100903" y="446207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10800000" flipV="1">
              <a:off x="4289191" y="4647213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10800000" flipV="1">
              <a:off x="4102874" y="445698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>
              <a:off x="4104712" y="494650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>
              <a:off x="4102874" y="465036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>
              <a:off x="4582273" y="4456981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16200000" flipH="1">
              <a:off x="4285047" y="4461125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 flipH="1" flipV="1">
              <a:off x="4246298" y="4795536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16200000" flipV="1">
              <a:off x="3952064" y="4794112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10800000">
              <a:off x="4770424" y="464849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10800000">
              <a:off x="4770423" y="4944634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4104712" y="464721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4104712" y="494463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>
            <a:xfrm rot="5400000">
              <a:off x="5282796" y="5470602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 rot="5400000">
              <a:off x="5575880" y="5470605"/>
              <a:ext cx="676352" cy="183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Rectangle 827"/>
            <p:cNvSpPr/>
            <p:nvPr/>
          </p:nvSpPr>
          <p:spPr>
            <a:xfrm>
              <a:off x="6206225" y="5236926"/>
              <a:ext cx="457675" cy="464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9" name="Rectangle 828"/>
            <p:cNvSpPr/>
            <p:nvPr/>
          </p:nvSpPr>
          <p:spPr>
            <a:xfrm>
              <a:off x="6570285" y="5205222"/>
              <a:ext cx="62410" cy="6340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0" name="Rectangle 829"/>
            <p:cNvSpPr/>
            <p:nvPr/>
          </p:nvSpPr>
          <p:spPr>
            <a:xfrm>
              <a:off x="6175020" y="5499043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1" name="Rectangle 830"/>
            <p:cNvSpPr/>
            <p:nvPr/>
          </p:nvSpPr>
          <p:spPr>
            <a:xfrm>
              <a:off x="6342500" y="5205222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2" name="Rectangle 831"/>
            <p:cNvSpPr/>
            <p:nvPr/>
          </p:nvSpPr>
          <p:spPr>
            <a:xfrm>
              <a:off x="6632695" y="5372227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6467321" y="5670214"/>
              <a:ext cx="62410" cy="63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34" name="Straight Connector 833"/>
            <p:cNvCxnSpPr/>
            <p:nvPr/>
          </p:nvCxnSpPr>
          <p:spPr>
            <a:xfrm flipV="1">
              <a:off x="5914973" y="4944634"/>
              <a:ext cx="186316" cy="1887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>
            <a:xfrm>
              <a:off x="5621890" y="5513038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>
              <a:off x="5913138" y="5546591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>
            <a:xfrm rot="5400000">
              <a:off x="6110170" y="4924255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/>
            <p:nvPr/>
          </p:nvCxnSpPr>
          <p:spPr>
            <a:xfrm rot="5400000">
              <a:off x="6225096" y="5072207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6337954" y="4924254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6452881" y="5072206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10800000">
              <a:off x="6695105" y="5419776"/>
              <a:ext cx="55129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10800000">
              <a:off x="6695106" y="5386223"/>
              <a:ext cx="260044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16200000">
              <a:off x="6201965" y="6012766"/>
              <a:ext cx="560106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16200000">
              <a:off x="6382942" y="5864814"/>
              <a:ext cx="264201" cy="18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 flipH="1" flipV="1">
              <a:off x="5431768" y="4462077"/>
              <a:ext cx="192093" cy="1844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 rot="10800000" flipV="1">
              <a:off x="5620056" y="4647213"/>
              <a:ext cx="481234" cy="4861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10800000" flipV="1">
              <a:off x="5433739" y="4456983"/>
              <a:ext cx="479401" cy="4840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>
              <a:off x="5435577" y="4946500"/>
              <a:ext cx="186313" cy="1847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>
              <a:off x="5433739" y="4650363"/>
              <a:ext cx="479398" cy="4808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5913138" y="4456981"/>
              <a:ext cx="188152" cy="1881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16200000" flipH="1">
              <a:off x="5615912" y="4461125"/>
              <a:ext cx="489519" cy="4812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 flipH="1" flipV="1">
              <a:off x="5577163" y="4795536"/>
              <a:ext cx="673791" cy="1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16200000" flipV="1">
              <a:off x="5282929" y="4794112"/>
              <a:ext cx="67426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10800000">
              <a:off x="6101289" y="4648496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10800000">
              <a:off x="6101288" y="4944634"/>
              <a:ext cx="665709" cy="1865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>
              <a:off x="5435577" y="4647213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/>
            <p:nvPr/>
          </p:nvCxnSpPr>
          <p:spPr>
            <a:xfrm>
              <a:off x="5435577" y="4944634"/>
              <a:ext cx="665713" cy="186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roup 882"/>
          <p:cNvGrpSpPr>
            <a:grpSpLocks noChangeAspect="1"/>
          </p:cNvGrpSpPr>
          <p:nvPr/>
        </p:nvGrpSpPr>
        <p:grpSpPr>
          <a:xfrm>
            <a:off x="35496" y="1052736"/>
            <a:ext cx="4387007" cy="4248471"/>
            <a:chOff x="1043609" y="116632"/>
            <a:chExt cx="6768752" cy="6661001"/>
          </a:xfrm>
        </p:grpSpPr>
        <p:cxnSp>
          <p:nvCxnSpPr>
            <p:cNvPr id="234" name="Straight Connector 233"/>
            <p:cNvCxnSpPr/>
            <p:nvPr/>
          </p:nvCxnSpPr>
          <p:spPr>
            <a:xfrm rot="5400000">
              <a:off x="1301312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10800000">
              <a:off x="2106503" y="976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10800000">
              <a:off x="2106502" y="68985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047277" y="15293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047277" y="1159246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065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481908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209420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Rectangle 215"/>
            <p:cNvSpPr/>
            <p:nvPr/>
          </p:nvSpPr>
          <p:spPr>
            <a:xfrm>
              <a:off x="1306062" y="169342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7" name="Rectangle 216"/>
            <p:cNvSpPr/>
            <p:nvPr/>
          </p:nvSpPr>
          <p:spPr>
            <a:xfrm rot="5400000">
              <a:off x="216811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8" name="Rectangle 217"/>
            <p:cNvSpPr/>
            <p:nvPr/>
          </p:nvSpPr>
          <p:spPr>
            <a:xfrm rot="5400000">
              <a:off x="2534567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72840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185"/>
            <p:cNvSpPr/>
            <p:nvPr/>
          </p:nvSpPr>
          <p:spPr>
            <a:xfrm>
              <a:off x="1306062" y="157059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306062" y="120934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8" name="Rectangle 187"/>
            <p:cNvSpPr/>
            <p:nvPr/>
          </p:nvSpPr>
          <p:spPr>
            <a:xfrm rot="5400000">
              <a:off x="2292717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89" name="Rectangle 188"/>
            <p:cNvSpPr/>
            <p:nvPr/>
          </p:nvSpPr>
          <p:spPr>
            <a:xfrm rot="5400000">
              <a:off x="2659169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8271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Rectangle 190"/>
            <p:cNvSpPr/>
            <p:nvPr/>
          </p:nvSpPr>
          <p:spPr>
            <a:xfrm>
              <a:off x="2345456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191"/>
            <p:cNvSpPr/>
            <p:nvPr/>
          </p:nvSpPr>
          <p:spPr>
            <a:xfrm>
              <a:off x="2635141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470057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/>
            <p:cNvCxnSpPr/>
            <p:nvPr/>
          </p:nvCxnSpPr>
          <p:spPr>
            <a:xfrm rot="10800000">
              <a:off x="1368358" y="17376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368360" y="170517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1368360" y="16166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368361" y="158414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1368362" y="134392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1368362" y="12553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368363" y="1222897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912916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2089187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203568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2211956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2279367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2455639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2402137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257840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26114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16850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121835" y="96075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232171" y="110406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349218" y="96075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59556" y="110405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2697440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697442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2213468" y="201507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2389740" y="187177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920515" y="9772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 flipV="1">
              <a:off x="1626116" y="6891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1592048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306062" y="133217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368361" y="137642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6905051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23228" y="115924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3228" y="152932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Rectangle 222"/>
            <p:cNvSpPr/>
            <p:nvPr/>
          </p:nvSpPr>
          <p:spPr>
            <a:xfrm rot="10800000">
              <a:off x="7491277" y="122033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7491277" y="15815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7491277" y="170441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40956" y="12356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231692" y="12681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31691" y="138922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940954" y="15969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231689" y="162944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40953" y="17179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231688" y="175047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758642" y="9790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56807" y="6922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612483" y="148791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 rot="10800000">
              <a:off x="7491276" y="134316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6940955" y="1356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2628559" y="148791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921127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3435585" y="978270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>
              <a:off x="3435584" y="69166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40333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3435585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810991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Rectangle 219"/>
            <p:cNvSpPr/>
            <p:nvPr/>
          </p:nvSpPr>
          <p:spPr>
            <a:xfrm>
              <a:off x="3903754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1" name="Rectangle 220"/>
            <p:cNvSpPr/>
            <p:nvPr/>
          </p:nvSpPr>
          <p:spPr>
            <a:xfrm rot="5400000">
              <a:off x="3497198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2" name="Rectangle 221"/>
            <p:cNvSpPr/>
            <p:nvPr/>
          </p:nvSpPr>
          <p:spPr>
            <a:xfrm rot="5400000">
              <a:off x="3863650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509184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Rectangle 194"/>
            <p:cNvSpPr/>
            <p:nvPr/>
          </p:nvSpPr>
          <p:spPr>
            <a:xfrm>
              <a:off x="3676370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195"/>
            <p:cNvSpPr/>
            <p:nvPr/>
          </p:nvSpPr>
          <p:spPr>
            <a:xfrm>
              <a:off x="3966054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00971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197"/>
            <p:cNvSpPr/>
            <p:nvPr/>
          </p:nvSpPr>
          <p:spPr>
            <a:xfrm rot="5400000">
              <a:off x="3621800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99" name="Rectangle 198"/>
            <p:cNvSpPr/>
            <p:nvPr/>
          </p:nvSpPr>
          <p:spPr>
            <a:xfrm rot="5400000">
              <a:off x="3988251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957027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47763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452750" y="96075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563087" y="110406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680134" y="96075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790471" y="110406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4028355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4028356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3544383" y="201507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3720656" y="187177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3241998" y="70790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3418270" y="56459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3364767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3541038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3608450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784721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3731219" y="7079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3907491" y="564603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249592" y="978496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V="1">
              <a:off x="2955193" y="690417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771039" y="980303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769203" y="693468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771043" y="69346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771043" y="9815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3956845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249414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0800000">
              <a:off x="4763872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0800000">
              <a:off x="4763871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4868620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3" name="Rectangle 262"/>
            <p:cNvSpPr/>
            <p:nvPr/>
          </p:nvSpPr>
          <p:spPr>
            <a:xfrm>
              <a:off x="476387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Rectangle 263"/>
            <p:cNvSpPr/>
            <p:nvPr/>
          </p:nvSpPr>
          <p:spPr>
            <a:xfrm>
              <a:off x="5139277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8" name="Rectangle 267"/>
            <p:cNvSpPr/>
            <p:nvPr/>
          </p:nvSpPr>
          <p:spPr>
            <a:xfrm>
              <a:off x="5232041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9" name="Rectangle 268"/>
            <p:cNvSpPr/>
            <p:nvPr/>
          </p:nvSpPr>
          <p:spPr>
            <a:xfrm rot="5400000">
              <a:off x="4825485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0" name="Rectangle 269"/>
            <p:cNvSpPr/>
            <p:nvPr/>
          </p:nvSpPr>
          <p:spPr>
            <a:xfrm rot="5400000">
              <a:off x="519193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837471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5" name="Rectangle 274"/>
            <p:cNvSpPr/>
            <p:nvPr/>
          </p:nvSpPr>
          <p:spPr>
            <a:xfrm>
              <a:off x="5004657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6" name="Rectangle 275"/>
            <p:cNvSpPr/>
            <p:nvPr/>
          </p:nvSpPr>
          <p:spPr>
            <a:xfrm>
              <a:off x="5294341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29258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8" name="Rectangle 277"/>
            <p:cNvSpPr/>
            <p:nvPr/>
          </p:nvSpPr>
          <p:spPr>
            <a:xfrm rot="5400000">
              <a:off x="4950086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9" name="Rectangle 278"/>
            <p:cNvSpPr/>
            <p:nvPr/>
          </p:nvSpPr>
          <p:spPr>
            <a:xfrm rot="5400000">
              <a:off x="5316538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4285314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4576050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4781037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4891374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008421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118758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10800000">
              <a:off x="5356641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10800000">
              <a:off x="5356642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6200000">
              <a:off x="4872670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16200000">
              <a:off x="5048943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16200000">
              <a:off x="4570285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>
              <a:off x="4746556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16200000">
              <a:off x="469305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16200000">
              <a:off x="4869325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16200000">
              <a:off x="4936736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16200000">
              <a:off x="5113008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16200000">
              <a:off x="5059506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16200000">
              <a:off x="523577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V="1">
              <a:off x="4577878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10800000" flipV="1">
              <a:off x="4283480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099326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097490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4099330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4099330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5285370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5577938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10800000">
              <a:off x="6092396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10800000">
              <a:off x="6092395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6197145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Rectangle 357"/>
            <p:cNvSpPr/>
            <p:nvPr/>
          </p:nvSpPr>
          <p:spPr>
            <a:xfrm>
              <a:off x="6092396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9" name="Rectangle 358"/>
            <p:cNvSpPr/>
            <p:nvPr/>
          </p:nvSpPr>
          <p:spPr>
            <a:xfrm>
              <a:off x="64678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Rectangle 362"/>
            <p:cNvSpPr/>
            <p:nvPr/>
          </p:nvSpPr>
          <p:spPr>
            <a:xfrm>
              <a:off x="6560565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4" name="Rectangle 363"/>
            <p:cNvSpPr/>
            <p:nvPr/>
          </p:nvSpPr>
          <p:spPr>
            <a:xfrm rot="5400000">
              <a:off x="6154009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5" name="Rectangle 364"/>
            <p:cNvSpPr/>
            <p:nvPr/>
          </p:nvSpPr>
          <p:spPr>
            <a:xfrm rot="5400000">
              <a:off x="6520461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165996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0" name="Rectangle 369"/>
            <p:cNvSpPr/>
            <p:nvPr/>
          </p:nvSpPr>
          <p:spPr>
            <a:xfrm>
              <a:off x="6333181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1" name="Rectangle 370"/>
            <p:cNvSpPr/>
            <p:nvPr/>
          </p:nvSpPr>
          <p:spPr>
            <a:xfrm>
              <a:off x="6622866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457782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Rectangle 372"/>
            <p:cNvSpPr/>
            <p:nvPr/>
          </p:nvSpPr>
          <p:spPr>
            <a:xfrm rot="5400000">
              <a:off x="6278611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4" name="Rectangle 373"/>
            <p:cNvSpPr/>
            <p:nvPr/>
          </p:nvSpPr>
          <p:spPr>
            <a:xfrm rot="5400000">
              <a:off x="6645062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82" name="Straight Connector 381"/>
            <p:cNvCxnSpPr/>
            <p:nvPr/>
          </p:nvCxnSpPr>
          <p:spPr>
            <a:xfrm>
              <a:off x="5613838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904574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6109561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6219899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6336946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6447282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10800000">
              <a:off x="6685166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10800000">
              <a:off x="6685167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>
              <a:off x="6201195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16200000">
              <a:off x="6377467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16200000">
              <a:off x="5898809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16200000">
              <a:off x="6075081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16200000">
              <a:off x="6021578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16200000">
              <a:off x="6197850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16200000">
              <a:off x="6265261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16200000">
              <a:off x="6441532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16200000">
              <a:off x="6388031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16200000">
              <a:off x="6564302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5906403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10800000" flipV="1">
              <a:off x="5612005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5427850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5426014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5427854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5427854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0800000">
              <a:off x="2099050" y="5919836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10800000">
              <a:off x="2099049" y="620667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476289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100882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Rectangle 230"/>
            <p:cNvSpPr/>
            <p:nvPr/>
          </p:nvSpPr>
          <p:spPr>
            <a:xfrm rot="16200000">
              <a:off x="2642394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2" name="Rectangle 231"/>
            <p:cNvSpPr/>
            <p:nvPr/>
          </p:nvSpPr>
          <p:spPr>
            <a:xfrm rot="16200000">
              <a:off x="2275942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2" name="Rectangle 211"/>
            <p:cNvSpPr/>
            <p:nvPr/>
          </p:nvSpPr>
          <p:spPr>
            <a:xfrm rot="16200000">
              <a:off x="2517794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3" name="Rectangle 212"/>
            <p:cNvSpPr/>
            <p:nvPr/>
          </p:nvSpPr>
          <p:spPr>
            <a:xfrm rot="16200000">
              <a:off x="2151341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2416499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252683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2293732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404068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2050045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2160383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927277" y="618814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037615" y="633144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911225" y="573807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1621781" y="573495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6750231" y="57377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0800000" flipV="1">
              <a:off x="6749350" y="57355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0800000">
              <a:off x="3429964" y="591780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0800000">
              <a:off x="3429963" y="620464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05370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429965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Rectangle 228"/>
            <p:cNvSpPr/>
            <p:nvPr/>
          </p:nvSpPr>
          <p:spPr>
            <a:xfrm rot="16200000">
              <a:off x="3971476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30" name="Rectangle 229"/>
            <p:cNvSpPr/>
            <p:nvPr/>
          </p:nvSpPr>
          <p:spPr>
            <a:xfrm rot="16200000">
              <a:off x="3605024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0" name="Rectangle 209"/>
            <p:cNvSpPr/>
            <p:nvPr/>
          </p:nvSpPr>
          <p:spPr>
            <a:xfrm rot="16200000">
              <a:off x="3846875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1" name="Rectangle 210"/>
            <p:cNvSpPr/>
            <p:nvPr/>
          </p:nvSpPr>
          <p:spPr>
            <a:xfrm rot="16200000">
              <a:off x="3480424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3745579" y="618814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855917" y="633145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622813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733150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3379128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348946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3256360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366697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2764465" y="5739032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0800000" flipV="1">
              <a:off x="2763584" y="5736833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42141" y="5736831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2952695" y="5733710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765422" y="591452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765422" y="620260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0800000">
              <a:off x="4758251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0800000">
              <a:off x="4758250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5133657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7" name="Rectangle 266"/>
            <p:cNvSpPr/>
            <p:nvPr/>
          </p:nvSpPr>
          <p:spPr>
            <a:xfrm>
              <a:off x="475825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2" name="Rectangle 271"/>
            <p:cNvSpPr/>
            <p:nvPr/>
          </p:nvSpPr>
          <p:spPr>
            <a:xfrm rot="16200000">
              <a:off x="5299762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4933311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4" name="Rectangle 283"/>
            <p:cNvSpPr/>
            <p:nvPr/>
          </p:nvSpPr>
          <p:spPr>
            <a:xfrm rot="16200000">
              <a:off x="5175162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5" name="Rectangle 284"/>
            <p:cNvSpPr/>
            <p:nvPr/>
          </p:nvSpPr>
          <p:spPr>
            <a:xfrm rot="16200000">
              <a:off x="4808711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315" name="Straight Connector 314"/>
            <p:cNvCxnSpPr/>
            <p:nvPr/>
          </p:nvCxnSpPr>
          <p:spPr>
            <a:xfrm rot="5400000">
              <a:off x="5073866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5184203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4951100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5061437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4707414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4817752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4584647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4694984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 flipH="1" flipV="1">
              <a:off x="4092752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10800000" flipV="1">
              <a:off x="4091871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570428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16200000" flipH="1">
              <a:off x="4280982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4093708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4093708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10800000">
              <a:off x="6086775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10800000">
              <a:off x="6086774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646218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2" name="Rectangle 361"/>
            <p:cNvSpPr/>
            <p:nvPr/>
          </p:nvSpPr>
          <p:spPr>
            <a:xfrm>
              <a:off x="6086776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7" name="Rectangle 366"/>
            <p:cNvSpPr/>
            <p:nvPr/>
          </p:nvSpPr>
          <p:spPr>
            <a:xfrm rot="16200000">
              <a:off x="6628287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68" name="Rectangle 367"/>
            <p:cNvSpPr/>
            <p:nvPr/>
          </p:nvSpPr>
          <p:spPr>
            <a:xfrm rot="16200000">
              <a:off x="6261835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6503686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80" name="Rectangle 379"/>
            <p:cNvSpPr/>
            <p:nvPr/>
          </p:nvSpPr>
          <p:spPr>
            <a:xfrm rot="16200000">
              <a:off x="6137235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>
              <a:off x="6402390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>
              <a:off x="6512728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5400000">
              <a:off x="6279625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6389961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6035939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6146276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5913171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6023509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 flipH="1" flipV="1">
              <a:off x="5421277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 flipV="1">
              <a:off x="5420395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5898952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16200000" flipH="1">
              <a:off x="5609507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422233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422233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1297644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209420" y="257261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043609" y="283954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3609" y="246946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Rectangle 224"/>
            <p:cNvSpPr/>
            <p:nvPr/>
          </p:nvSpPr>
          <p:spPr>
            <a:xfrm>
              <a:off x="2572840" y="254190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Rectangle 232"/>
            <p:cNvSpPr/>
            <p:nvPr/>
          </p:nvSpPr>
          <p:spPr>
            <a:xfrm>
              <a:off x="1302394" y="26423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178271" y="28264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Rectangle 201"/>
            <p:cNvSpPr/>
            <p:nvPr/>
          </p:nvSpPr>
          <p:spPr>
            <a:xfrm>
              <a:off x="2345456" y="25419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Rectangle 202"/>
            <p:cNvSpPr/>
            <p:nvPr/>
          </p:nvSpPr>
          <p:spPr>
            <a:xfrm>
              <a:off x="2635141" y="27036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470057" y="299229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Rectangle 213"/>
            <p:cNvSpPr/>
            <p:nvPr/>
          </p:nvSpPr>
          <p:spPr>
            <a:xfrm>
              <a:off x="1302394" y="288081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302394" y="251956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26114" y="28400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916850" y="28725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2121837" y="226973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2232174" y="24130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349221" y="226973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459558" y="241304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2697440" y="2749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2697442" y="271722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2213470" y="332405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2389742" y="318075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1364691" y="30153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1364691" y="292687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1364693" y="289437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1364693" y="268664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1364694" y="265414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1364694" y="256561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1364695" y="253311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 flipV="1">
              <a:off x="1624278" y="199736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1627399" y="180998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589622" y="214428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6200000" flipV="1">
              <a:off x="1295912" y="214292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2104671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0800000">
              <a:off x="2104669" y="228747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1588380" y="279689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1302394" y="3003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10800000">
              <a:off x="1364690" y="304789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6905052" y="279486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521395" y="246743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7521395" y="283751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7489443" y="252852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7489443" y="28897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7489443" y="265135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939123" y="254388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229858" y="25763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39121" y="2664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229857" y="26974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939120" y="290513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229856" y="29376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229855" y="305866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0800000" flipV="1">
              <a:off x="6753135" y="18163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753135" y="200369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 flipH="1" flipV="1">
              <a:off x="6904466" y="214224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6610756" y="214088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612484" y="279486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 rot="10800000">
              <a:off x="7489443" y="30126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939119" y="30261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H="1" flipV="1">
              <a:off x="6754017" y="18185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754971" y="229052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918676" y="2285439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916845" y="181310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2628559" y="279689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921127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540335" y="257058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Rectangle 225"/>
            <p:cNvSpPr/>
            <p:nvPr/>
          </p:nvSpPr>
          <p:spPr>
            <a:xfrm>
              <a:off x="3903755" y="25398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Rectangle 204"/>
            <p:cNvSpPr/>
            <p:nvPr/>
          </p:nvSpPr>
          <p:spPr>
            <a:xfrm>
              <a:off x="3509185" y="282446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Rectangle 205"/>
            <p:cNvSpPr/>
            <p:nvPr/>
          </p:nvSpPr>
          <p:spPr>
            <a:xfrm>
              <a:off x="3676371" y="253987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06"/>
            <p:cNvSpPr/>
            <p:nvPr/>
          </p:nvSpPr>
          <p:spPr>
            <a:xfrm>
              <a:off x="3966055" y="2701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800972" y="299026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/>
            <p:cNvCxnSpPr/>
            <p:nvPr/>
          </p:nvCxnSpPr>
          <p:spPr>
            <a:xfrm flipV="1">
              <a:off x="3249596" y="2287473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957028" y="283802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47764" y="287052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3452754" y="22677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563090" y="241101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680137" y="226770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3790475" y="24110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4028356" y="274769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4028357" y="271519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3544387" y="33220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720659" y="317872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2770088" y="1817339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0800000" flipV="1">
              <a:off x="2955197" y="199939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 flipV="1">
              <a:off x="2769208" y="181514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771043" y="228928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769208" y="200244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247764" y="181513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2958319" y="1812017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922370" y="214303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2628660" y="214167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0800000">
              <a:off x="3435584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0800000">
              <a:off x="3435583" y="228747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771043" y="199939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71043" y="2287473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956845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249414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4868622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Rectangle 270"/>
            <p:cNvSpPr/>
            <p:nvPr/>
          </p:nvSpPr>
          <p:spPr>
            <a:xfrm>
              <a:off x="5232042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0" name="Rectangle 279"/>
            <p:cNvSpPr/>
            <p:nvPr/>
          </p:nvSpPr>
          <p:spPr>
            <a:xfrm>
              <a:off x="4837472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1" name="Rectangle 280"/>
            <p:cNvSpPr/>
            <p:nvPr/>
          </p:nvSpPr>
          <p:spPr>
            <a:xfrm>
              <a:off x="5004658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Rectangle 281"/>
            <p:cNvSpPr/>
            <p:nvPr/>
          </p:nvSpPr>
          <p:spPr>
            <a:xfrm>
              <a:off x="5294342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129259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6" name="Straight Connector 285"/>
            <p:cNvCxnSpPr/>
            <p:nvPr/>
          </p:nvCxnSpPr>
          <p:spPr>
            <a:xfrm flipV="1">
              <a:off x="4577882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4285315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576051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4781041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4891377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5008424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5118762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10800000">
              <a:off x="5356642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10800000">
              <a:off x="5356643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16200000">
              <a:off x="4872674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16200000">
              <a:off x="5048946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 flipH="1" flipV="1">
              <a:off x="4098375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 flipV="1">
              <a:off x="4283484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 flipV="1">
              <a:off x="4097495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099330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097495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4576051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16200000" flipH="1">
              <a:off x="4286605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 flipH="1" flipV="1">
              <a:off x="4250657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16200000" flipV="1">
              <a:off x="3956947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10800000">
              <a:off x="4763871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0800000">
              <a:off x="4763870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099330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4099330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5285370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5577938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6197147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Rectangle 365"/>
            <p:cNvSpPr/>
            <p:nvPr/>
          </p:nvSpPr>
          <p:spPr>
            <a:xfrm>
              <a:off x="6560566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Rectangle 374"/>
            <p:cNvSpPr/>
            <p:nvPr/>
          </p:nvSpPr>
          <p:spPr>
            <a:xfrm>
              <a:off x="6165997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Rectangle 375"/>
            <p:cNvSpPr/>
            <p:nvPr/>
          </p:nvSpPr>
          <p:spPr>
            <a:xfrm>
              <a:off x="6333182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Rectangle 376"/>
            <p:cNvSpPr/>
            <p:nvPr/>
          </p:nvSpPr>
          <p:spPr>
            <a:xfrm>
              <a:off x="6622867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457783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81" name="Straight Connector 380"/>
            <p:cNvCxnSpPr/>
            <p:nvPr/>
          </p:nvCxnSpPr>
          <p:spPr>
            <a:xfrm flipV="1">
              <a:off x="5906407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5613839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5904575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6109565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219902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6336949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447286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10800000">
              <a:off x="6685167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10800000">
              <a:off x="6685168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16200000">
              <a:off x="6201199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16200000">
              <a:off x="6377470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 flipH="1" flipV="1">
              <a:off x="5426900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 flipV="1">
              <a:off x="5612009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 flipV="1">
              <a:off x="5426019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5427854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5426019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5904575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6200000" flipH="1">
              <a:off x="5615130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 flipH="1" flipV="1">
              <a:off x="5579181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16200000" flipV="1">
              <a:off x="5285472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10800000">
              <a:off x="6092395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10800000">
              <a:off x="6092394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5427854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5427854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1297644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/>
            <p:cNvSpPr/>
            <p:nvPr/>
          </p:nvSpPr>
          <p:spPr>
            <a:xfrm>
              <a:off x="2209420" y="387680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8" name="Rectangle 447"/>
            <p:cNvSpPr/>
            <p:nvPr/>
          </p:nvSpPr>
          <p:spPr>
            <a:xfrm>
              <a:off x="1043609" y="414373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043609" y="377365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0" name="Rectangle 449"/>
            <p:cNvSpPr/>
            <p:nvPr/>
          </p:nvSpPr>
          <p:spPr>
            <a:xfrm>
              <a:off x="2572840" y="384609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1" name="Rectangle 450"/>
            <p:cNvSpPr/>
            <p:nvPr/>
          </p:nvSpPr>
          <p:spPr>
            <a:xfrm>
              <a:off x="1302394" y="394658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178271" y="4130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3" name="Rectangle 452"/>
            <p:cNvSpPr/>
            <p:nvPr/>
          </p:nvSpPr>
          <p:spPr>
            <a:xfrm>
              <a:off x="2345456" y="384609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4" name="Rectangle 453"/>
            <p:cNvSpPr/>
            <p:nvPr/>
          </p:nvSpPr>
          <p:spPr>
            <a:xfrm>
              <a:off x="2635141" y="40078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470057" y="429648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6" name="Rectangle 455"/>
            <p:cNvSpPr/>
            <p:nvPr/>
          </p:nvSpPr>
          <p:spPr>
            <a:xfrm>
              <a:off x="1302394" y="418500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302394" y="382375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58" name="Straight Connector 457"/>
            <p:cNvCxnSpPr/>
            <p:nvPr/>
          </p:nvCxnSpPr>
          <p:spPr>
            <a:xfrm>
              <a:off x="1626114" y="41442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916850" y="417674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2121837" y="357392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2232174" y="37172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2349221" y="35739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2459558" y="37172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0800000">
              <a:off x="2697440" y="4053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10800000">
              <a:off x="2697442" y="40214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>
              <a:off x="2213470" y="462824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16200000">
              <a:off x="2389742" y="44849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10800000">
              <a:off x="1364691" y="43195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0800000">
              <a:off x="1364691" y="423106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0800000">
              <a:off x="1364693" y="419856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10800000">
              <a:off x="1364693" y="399083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10800000">
              <a:off x="1364694" y="39583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10800000">
              <a:off x="1364694" y="386980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10800000">
              <a:off x="1364695" y="383730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10800000" flipV="1">
              <a:off x="1624278" y="330155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16200000" flipH="1">
              <a:off x="1627399" y="3114173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 flipH="1" flipV="1">
              <a:off x="1589622" y="344847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16200000" flipV="1">
              <a:off x="1295912" y="344711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10800000">
              <a:off x="2104671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10800000">
              <a:off x="2104669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1588380" y="41010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ectangle 481"/>
            <p:cNvSpPr/>
            <p:nvPr/>
          </p:nvSpPr>
          <p:spPr>
            <a:xfrm>
              <a:off x="1302394" y="430783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83" name="Straight Connector 482"/>
            <p:cNvCxnSpPr/>
            <p:nvPr/>
          </p:nvCxnSpPr>
          <p:spPr>
            <a:xfrm rot="10800000">
              <a:off x="1364690" y="435208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6905052" y="409905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Rectangle 484"/>
            <p:cNvSpPr/>
            <p:nvPr/>
          </p:nvSpPr>
          <p:spPr>
            <a:xfrm>
              <a:off x="7521395" y="37716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6" name="Rectangle 485"/>
            <p:cNvSpPr/>
            <p:nvPr/>
          </p:nvSpPr>
          <p:spPr>
            <a:xfrm>
              <a:off x="7521395" y="414170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 rot="10800000">
              <a:off x="7489443" y="383271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8" name="Rectangle 487"/>
            <p:cNvSpPr/>
            <p:nvPr/>
          </p:nvSpPr>
          <p:spPr>
            <a:xfrm rot="10800000">
              <a:off x="7489443" y="41939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489" name="Rectangle 488"/>
            <p:cNvSpPr/>
            <p:nvPr/>
          </p:nvSpPr>
          <p:spPr>
            <a:xfrm rot="10800000">
              <a:off x="7489443" y="395554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490" name="Straight Connector 489"/>
            <p:cNvCxnSpPr/>
            <p:nvPr/>
          </p:nvCxnSpPr>
          <p:spPr>
            <a:xfrm>
              <a:off x="6939123" y="384807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7229858" y="388057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6939121" y="396910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7229857" y="400160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6939120" y="420932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7229856" y="424182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>
              <a:off x="7229855" y="43628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10800000" flipV="1">
              <a:off x="6753135" y="312057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6753135" y="3307883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 flipH="1" flipV="1">
              <a:off x="6904466" y="344643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6610756" y="344508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612484" y="409905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Rectangle 501"/>
            <p:cNvSpPr/>
            <p:nvPr/>
          </p:nvSpPr>
          <p:spPr>
            <a:xfrm rot="10800000">
              <a:off x="7489443" y="43167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503" name="Straight Connector 502"/>
            <p:cNvCxnSpPr/>
            <p:nvPr/>
          </p:nvCxnSpPr>
          <p:spPr>
            <a:xfrm>
              <a:off x="6939119" y="43303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 flipH="1" flipV="1">
              <a:off x="6754017" y="312277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754971" y="3594718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1918676" y="358963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1916845" y="3117294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2628559" y="41010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2921127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509"/>
            <p:cNvSpPr/>
            <p:nvPr/>
          </p:nvSpPr>
          <p:spPr>
            <a:xfrm>
              <a:off x="3540335" y="387477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1" name="Rectangle 510"/>
            <p:cNvSpPr/>
            <p:nvPr/>
          </p:nvSpPr>
          <p:spPr>
            <a:xfrm>
              <a:off x="3903755" y="384406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2" name="Rectangle 511"/>
            <p:cNvSpPr/>
            <p:nvPr/>
          </p:nvSpPr>
          <p:spPr>
            <a:xfrm>
              <a:off x="3509185" y="412865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" name="Rectangle 512"/>
            <p:cNvSpPr/>
            <p:nvPr/>
          </p:nvSpPr>
          <p:spPr>
            <a:xfrm>
              <a:off x="3676371" y="384406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" name="Rectangle 513"/>
            <p:cNvSpPr/>
            <p:nvPr/>
          </p:nvSpPr>
          <p:spPr>
            <a:xfrm>
              <a:off x="3966055" y="400582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00972" y="42944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16" name="Straight Connector 515"/>
            <p:cNvCxnSpPr/>
            <p:nvPr/>
          </p:nvCxnSpPr>
          <p:spPr>
            <a:xfrm flipV="1">
              <a:off x="3249596" y="3591664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957028" y="414221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3247764" y="41747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3452754" y="357189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3563090" y="371520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3680137" y="357189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3790475" y="37152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10800000">
              <a:off x="4028356" y="405188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10800000">
              <a:off x="4028357" y="401938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16200000">
              <a:off x="3544387" y="462621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16200000">
              <a:off x="3720659" y="44829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 flipH="1" flipV="1">
              <a:off x="2770088" y="3121530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10800000" flipV="1">
              <a:off x="2955197" y="330358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10800000" flipV="1">
              <a:off x="2769208" y="3119331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2771043" y="3593471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2769208" y="330663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3247764" y="3119329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16200000" flipH="1">
              <a:off x="2958319" y="3116208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 flipH="1" flipV="1">
              <a:off x="2922370" y="344722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16200000" flipV="1">
              <a:off x="2628660" y="344587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10800000">
              <a:off x="3435584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10800000">
              <a:off x="3435583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2771043" y="330358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2771043" y="359166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3956845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4249414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Rectangle 541"/>
            <p:cNvSpPr/>
            <p:nvPr/>
          </p:nvSpPr>
          <p:spPr>
            <a:xfrm>
              <a:off x="4868622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3" name="Rectangle 542"/>
            <p:cNvSpPr/>
            <p:nvPr/>
          </p:nvSpPr>
          <p:spPr>
            <a:xfrm>
              <a:off x="5232042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4" name="Rectangle 543"/>
            <p:cNvSpPr/>
            <p:nvPr/>
          </p:nvSpPr>
          <p:spPr>
            <a:xfrm>
              <a:off x="4837472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5" name="Rectangle 544"/>
            <p:cNvSpPr/>
            <p:nvPr/>
          </p:nvSpPr>
          <p:spPr>
            <a:xfrm>
              <a:off x="5004658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Rectangle 545"/>
            <p:cNvSpPr/>
            <p:nvPr/>
          </p:nvSpPr>
          <p:spPr>
            <a:xfrm>
              <a:off x="5294342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129259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48" name="Straight Connector 547"/>
            <p:cNvCxnSpPr/>
            <p:nvPr/>
          </p:nvCxnSpPr>
          <p:spPr>
            <a:xfrm flipV="1">
              <a:off x="4577882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4285315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4576051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4781041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4891377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5008424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5118762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10800000">
              <a:off x="5356642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10800000">
              <a:off x="5356643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16200000">
              <a:off x="4872674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16200000">
              <a:off x="5048946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H="1" flipV="1">
              <a:off x="4098375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10800000" flipV="1">
              <a:off x="4283484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10800000" flipV="1">
              <a:off x="4097495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099330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4097495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4576051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16200000" flipH="1">
              <a:off x="4286605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 flipH="1" flipV="1">
              <a:off x="4250657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16200000" flipV="1">
              <a:off x="3956947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10800000">
              <a:off x="4763871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10800000">
              <a:off x="4763870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099330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4099330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5285370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5577938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Rectangle 573"/>
            <p:cNvSpPr/>
            <p:nvPr/>
          </p:nvSpPr>
          <p:spPr>
            <a:xfrm>
              <a:off x="6197147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5" name="Rectangle 574"/>
            <p:cNvSpPr/>
            <p:nvPr/>
          </p:nvSpPr>
          <p:spPr>
            <a:xfrm>
              <a:off x="6560566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6" name="Rectangle 575"/>
            <p:cNvSpPr/>
            <p:nvPr/>
          </p:nvSpPr>
          <p:spPr>
            <a:xfrm>
              <a:off x="6165997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7" name="Rectangle 576"/>
            <p:cNvSpPr/>
            <p:nvPr/>
          </p:nvSpPr>
          <p:spPr>
            <a:xfrm>
              <a:off x="6333182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8" name="Rectangle 577"/>
            <p:cNvSpPr/>
            <p:nvPr/>
          </p:nvSpPr>
          <p:spPr>
            <a:xfrm>
              <a:off x="6622867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6457783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80" name="Straight Connector 579"/>
            <p:cNvCxnSpPr/>
            <p:nvPr/>
          </p:nvCxnSpPr>
          <p:spPr>
            <a:xfrm flipV="1">
              <a:off x="5906407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5613839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5904575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6109565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6219902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6336949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6447286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10800000">
              <a:off x="6685167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10800000">
              <a:off x="6685168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16200000">
              <a:off x="6201199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16200000">
              <a:off x="6377470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 flipH="1" flipV="1">
              <a:off x="5426900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10800000" flipV="1">
              <a:off x="5612009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10800000" flipV="1">
              <a:off x="5426019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>
              <a:off x="5427854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5426019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>
              <a:off x="5904575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16200000" flipH="1">
              <a:off x="5615130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 flipH="1" flipV="1">
              <a:off x="5579181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16200000" flipV="1">
              <a:off x="5285472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10800000">
              <a:off x="6092395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10800000">
              <a:off x="6092394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>
              <a:off x="5427854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>
              <a:off x="5427854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1297644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Rectangle 700"/>
            <p:cNvSpPr/>
            <p:nvPr/>
          </p:nvSpPr>
          <p:spPr>
            <a:xfrm>
              <a:off x="2209420" y="518660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2" name="Rectangle 701"/>
            <p:cNvSpPr/>
            <p:nvPr/>
          </p:nvSpPr>
          <p:spPr>
            <a:xfrm>
              <a:off x="1043609" y="545353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1043609" y="5083457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4" name="Rectangle 703"/>
            <p:cNvSpPr/>
            <p:nvPr/>
          </p:nvSpPr>
          <p:spPr>
            <a:xfrm>
              <a:off x="2572840" y="51558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5" name="Rectangle 704"/>
            <p:cNvSpPr/>
            <p:nvPr/>
          </p:nvSpPr>
          <p:spPr>
            <a:xfrm>
              <a:off x="1302394" y="52563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2178271" y="544048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7" name="Rectangle 706"/>
            <p:cNvSpPr/>
            <p:nvPr/>
          </p:nvSpPr>
          <p:spPr>
            <a:xfrm>
              <a:off x="2345456" y="51558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8" name="Rectangle 707"/>
            <p:cNvSpPr/>
            <p:nvPr/>
          </p:nvSpPr>
          <p:spPr>
            <a:xfrm>
              <a:off x="2635141" y="531765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2470057" y="560628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0" name="Rectangle 709"/>
            <p:cNvSpPr/>
            <p:nvPr/>
          </p:nvSpPr>
          <p:spPr>
            <a:xfrm>
              <a:off x="1302394" y="549480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1302394" y="513355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12" name="Straight Connector 711"/>
            <p:cNvCxnSpPr/>
            <p:nvPr/>
          </p:nvCxnSpPr>
          <p:spPr>
            <a:xfrm>
              <a:off x="1626114" y="545404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>
              <a:off x="1916850" y="548654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2121837" y="48837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2232174" y="50270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5400000">
              <a:off x="2349221" y="48837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>
              <a:off x="2459558" y="502702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>
              <a:off x="2697440" y="536371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10800000">
              <a:off x="2697442" y="533121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16200000">
              <a:off x="2213470" y="59380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16200000">
              <a:off x="2389742" y="579473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10800000">
              <a:off x="1364691" y="562938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10800000">
              <a:off x="1364691" y="55408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10800000">
              <a:off x="1364693" y="55083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10800000">
              <a:off x="1364693" y="530063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10800000">
              <a:off x="1364694" y="526813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rot="10800000">
              <a:off x="1364694" y="517960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10800000">
              <a:off x="1364695" y="514710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10800000" flipV="1">
              <a:off x="1624278" y="461135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16200000" flipH="1">
              <a:off x="1627399" y="442397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 flipH="1" flipV="1">
              <a:off x="1589622" y="475827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16200000" flipV="1">
              <a:off x="1295912" y="475691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10800000">
              <a:off x="2104671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10800000">
              <a:off x="2104669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5400000">
              <a:off x="1588380" y="54108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Rectangle 735"/>
            <p:cNvSpPr/>
            <p:nvPr/>
          </p:nvSpPr>
          <p:spPr>
            <a:xfrm>
              <a:off x="1302394" y="5617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37" name="Straight Connector 736"/>
            <p:cNvCxnSpPr/>
            <p:nvPr/>
          </p:nvCxnSpPr>
          <p:spPr>
            <a:xfrm rot="10800000">
              <a:off x="1364690" y="566188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rot="5400000">
              <a:off x="6905052" y="540885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Rectangle 738"/>
            <p:cNvSpPr/>
            <p:nvPr/>
          </p:nvSpPr>
          <p:spPr>
            <a:xfrm>
              <a:off x="7521395" y="50814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0" name="Rectangle 739"/>
            <p:cNvSpPr/>
            <p:nvPr/>
          </p:nvSpPr>
          <p:spPr>
            <a:xfrm>
              <a:off x="7521395" y="5451499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40"/>
            <p:cNvSpPr/>
            <p:nvPr/>
          </p:nvSpPr>
          <p:spPr>
            <a:xfrm rot="10800000">
              <a:off x="7489443" y="514251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2" name="Rectangle 741"/>
            <p:cNvSpPr/>
            <p:nvPr/>
          </p:nvSpPr>
          <p:spPr>
            <a:xfrm rot="10800000">
              <a:off x="7489443" y="5503764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43" name="Rectangle 742"/>
            <p:cNvSpPr/>
            <p:nvPr/>
          </p:nvSpPr>
          <p:spPr>
            <a:xfrm rot="10800000">
              <a:off x="7489443" y="526534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44" name="Straight Connector 743"/>
            <p:cNvCxnSpPr/>
            <p:nvPr/>
          </p:nvCxnSpPr>
          <p:spPr>
            <a:xfrm>
              <a:off x="6939123" y="515787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>
              <a:off x="7229858" y="51903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>
              <a:off x="6939121" y="527890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>
              <a:off x="7229857" y="531140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>
              <a:off x="6939120" y="551912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>
              <a:off x="7229856" y="555162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>
              <a:off x="7229855" y="567265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10800000" flipV="1">
              <a:off x="6753135" y="4430376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>
              <a:off x="6753135" y="461768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 flipH="1" flipV="1">
              <a:off x="6904466" y="475623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16200000" flipV="1">
              <a:off x="6610756" y="475487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6612484" y="540885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Rectangle 755"/>
            <p:cNvSpPr/>
            <p:nvPr/>
          </p:nvSpPr>
          <p:spPr>
            <a:xfrm rot="10800000">
              <a:off x="7489443" y="56265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757" name="Straight Connector 756"/>
            <p:cNvCxnSpPr/>
            <p:nvPr/>
          </p:nvCxnSpPr>
          <p:spPr>
            <a:xfrm>
              <a:off x="6939119" y="564015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 flipH="1" flipV="1">
              <a:off x="6754017" y="4432575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>
              <a:off x="6754971" y="4904516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flipV="1">
              <a:off x="1918676" y="489942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>
              <a:off x="1916845" y="442709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2628559" y="541088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rot="5400000">
              <a:off x="2921127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3540335" y="5184573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5" name="Rectangle 764"/>
            <p:cNvSpPr/>
            <p:nvPr/>
          </p:nvSpPr>
          <p:spPr>
            <a:xfrm>
              <a:off x="3903755" y="51538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6" name="Rectangle 765"/>
            <p:cNvSpPr/>
            <p:nvPr/>
          </p:nvSpPr>
          <p:spPr>
            <a:xfrm>
              <a:off x="3509185" y="54384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7" name="Rectangle 766"/>
            <p:cNvSpPr/>
            <p:nvPr/>
          </p:nvSpPr>
          <p:spPr>
            <a:xfrm>
              <a:off x="3676371" y="51538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8" name="Rectangle 767"/>
            <p:cNvSpPr/>
            <p:nvPr/>
          </p:nvSpPr>
          <p:spPr>
            <a:xfrm>
              <a:off x="3966055" y="531562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3800972" y="56042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70" name="Straight Connector 769"/>
            <p:cNvCxnSpPr/>
            <p:nvPr/>
          </p:nvCxnSpPr>
          <p:spPr>
            <a:xfrm flipV="1">
              <a:off x="3249596" y="4901462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>
              <a:off x="2957028" y="54520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>
              <a:off x="3247764" y="54845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3452754" y="488169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3563090" y="50250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3680137" y="488169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3790475" y="50250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10800000">
              <a:off x="4028356" y="536167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10800000">
              <a:off x="4028357" y="532918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16200000">
              <a:off x="3544387" y="593601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16200000">
              <a:off x="3720659" y="579271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 flipH="1" flipV="1">
              <a:off x="2770088" y="4431328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10800000" flipV="1">
              <a:off x="2955197" y="4613384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10800000" flipV="1">
              <a:off x="2769208" y="442913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>
              <a:off x="2771043" y="490327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>
              <a:off x="2769208" y="4616435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>
              <a:off x="3247764" y="442912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16200000" flipH="1">
              <a:off x="2958319" y="442600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 flipH="1" flipV="1">
              <a:off x="2922370" y="475702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16200000" flipV="1">
              <a:off x="2628660" y="475566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10800000">
              <a:off x="3435584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10800000">
              <a:off x="3435583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>
              <a:off x="2771043" y="461338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>
              <a:off x="2771043" y="490146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3956845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4249414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Rectangle 795"/>
            <p:cNvSpPr/>
            <p:nvPr/>
          </p:nvSpPr>
          <p:spPr>
            <a:xfrm>
              <a:off x="4868622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7" name="Rectangle 796"/>
            <p:cNvSpPr/>
            <p:nvPr/>
          </p:nvSpPr>
          <p:spPr>
            <a:xfrm>
              <a:off x="5232042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8" name="Rectangle 797"/>
            <p:cNvSpPr/>
            <p:nvPr/>
          </p:nvSpPr>
          <p:spPr>
            <a:xfrm>
              <a:off x="4837472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9" name="Rectangle 798"/>
            <p:cNvSpPr/>
            <p:nvPr/>
          </p:nvSpPr>
          <p:spPr>
            <a:xfrm>
              <a:off x="5004658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0" name="Rectangle 799"/>
            <p:cNvSpPr/>
            <p:nvPr/>
          </p:nvSpPr>
          <p:spPr>
            <a:xfrm>
              <a:off x="5294342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5129259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02" name="Straight Connector 801"/>
            <p:cNvCxnSpPr/>
            <p:nvPr/>
          </p:nvCxnSpPr>
          <p:spPr>
            <a:xfrm flipV="1">
              <a:off x="4577882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>
              <a:off x="4285315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>
              <a:off x="4576051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4781041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4891377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5008424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5118762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10800000">
              <a:off x="5356642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10800000">
              <a:off x="5356643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16200000">
              <a:off x="4872674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rot="16200000">
              <a:off x="5048946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 rot="5400000" flipH="1" flipV="1">
              <a:off x="4098375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10800000" flipV="1">
              <a:off x="4283484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10800000" flipV="1">
              <a:off x="4097495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>
              <a:off x="4099330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>
              <a:off x="4097495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>
              <a:off x="4576051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16200000" flipH="1">
              <a:off x="4286605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 flipH="1" flipV="1">
              <a:off x="4250657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16200000" flipV="1">
              <a:off x="3956947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10800000">
              <a:off x="4763871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10800000">
              <a:off x="4763870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4099330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4099330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>
            <a:xfrm rot="5400000">
              <a:off x="5285370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 rot="5400000">
              <a:off x="5577938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Rectangle 827"/>
            <p:cNvSpPr/>
            <p:nvPr/>
          </p:nvSpPr>
          <p:spPr>
            <a:xfrm>
              <a:off x="6197147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9" name="Rectangle 828"/>
            <p:cNvSpPr/>
            <p:nvPr/>
          </p:nvSpPr>
          <p:spPr>
            <a:xfrm>
              <a:off x="6560566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0" name="Rectangle 829"/>
            <p:cNvSpPr/>
            <p:nvPr/>
          </p:nvSpPr>
          <p:spPr>
            <a:xfrm>
              <a:off x="6165997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1" name="Rectangle 830"/>
            <p:cNvSpPr/>
            <p:nvPr/>
          </p:nvSpPr>
          <p:spPr>
            <a:xfrm>
              <a:off x="6333182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2" name="Rectangle 831"/>
            <p:cNvSpPr/>
            <p:nvPr/>
          </p:nvSpPr>
          <p:spPr>
            <a:xfrm>
              <a:off x="6622867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6457783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34" name="Straight Connector 833"/>
            <p:cNvCxnSpPr/>
            <p:nvPr/>
          </p:nvCxnSpPr>
          <p:spPr>
            <a:xfrm flipV="1">
              <a:off x="5906407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>
            <a:xfrm>
              <a:off x="5613839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>
              <a:off x="5904575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>
            <a:xfrm rot="5400000">
              <a:off x="6109565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/>
            <p:nvPr/>
          </p:nvCxnSpPr>
          <p:spPr>
            <a:xfrm rot="5400000">
              <a:off x="6219902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6336949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6447286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10800000">
              <a:off x="6685167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10800000">
              <a:off x="6685168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16200000">
              <a:off x="6201199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16200000">
              <a:off x="6377470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 flipH="1" flipV="1">
              <a:off x="5426900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 rot="10800000" flipV="1">
              <a:off x="5612009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10800000" flipV="1">
              <a:off x="5426019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>
              <a:off x="5427854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>
              <a:off x="5426019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5904575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16200000" flipH="1">
              <a:off x="5615130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 flipH="1" flipV="1">
              <a:off x="5579181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16200000" flipV="1">
              <a:off x="5285472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10800000">
              <a:off x="6092395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10800000">
              <a:off x="6092394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>
              <a:off x="5427854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/>
            <p:nvPr/>
          </p:nvCxnSpPr>
          <p:spPr>
            <a:xfrm>
              <a:off x="5427854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>
              <a:stCxn id="225" idx="3"/>
            </p:cNvCxnSpPr>
            <p:nvPr/>
          </p:nvCxnSpPr>
          <p:spPr>
            <a:xfrm>
              <a:off x="2635140" y="2572615"/>
              <a:ext cx="1129679" cy="149545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>
              <a:endCxn id="543" idx="1"/>
            </p:cNvCxnSpPr>
            <p:nvPr/>
          </p:nvCxnSpPr>
          <p:spPr>
            <a:xfrm flipV="1">
              <a:off x="3764819" y="3871157"/>
              <a:ext cx="1467223" cy="196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25" idx="0"/>
            </p:cNvCxnSpPr>
            <p:nvPr/>
          </p:nvCxnSpPr>
          <p:spPr>
            <a:xfrm rot="16200000" flipV="1">
              <a:off x="1982546" y="1920463"/>
              <a:ext cx="1070495" cy="172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>
              <a:stCxn id="225" idx="0"/>
            </p:cNvCxnSpPr>
            <p:nvPr/>
          </p:nvCxnSpPr>
          <p:spPr>
            <a:xfrm rot="5400000" flipH="1" flipV="1">
              <a:off x="2649158" y="1426246"/>
              <a:ext cx="1070495" cy="11608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>
              <a:stCxn id="225" idx="0"/>
            </p:cNvCxnSpPr>
            <p:nvPr/>
          </p:nvCxnSpPr>
          <p:spPr>
            <a:xfrm rot="5400000" flipH="1" flipV="1">
              <a:off x="3315770" y="759633"/>
              <a:ext cx="1070495" cy="2494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>
              <a:endCxn id="271" idx="2"/>
            </p:cNvCxnSpPr>
            <p:nvPr/>
          </p:nvCxnSpPr>
          <p:spPr>
            <a:xfrm flipV="1">
              <a:off x="3764819" y="2597675"/>
              <a:ext cx="1498373" cy="147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9" name="Rectangle 878"/>
            <p:cNvSpPr/>
            <p:nvPr/>
          </p:nvSpPr>
          <p:spPr>
            <a:xfrm>
              <a:off x="1717080" y="785822"/>
              <a:ext cx="4096099" cy="40176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1810296" y="2132856"/>
              <a:ext cx="2617688" cy="257117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84" name="Group 883"/>
          <p:cNvGrpSpPr>
            <a:grpSpLocks noChangeAspect="1"/>
          </p:cNvGrpSpPr>
          <p:nvPr/>
        </p:nvGrpSpPr>
        <p:grpSpPr>
          <a:xfrm>
            <a:off x="4721497" y="1052736"/>
            <a:ext cx="4387007" cy="4248471"/>
            <a:chOff x="1043609" y="116632"/>
            <a:chExt cx="6768752" cy="6661001"/>
          </a:xfrm>
        </p:grpSpPr>
        <p:cxnSp>
          <p:nvCxnSpPr>
            <p:cNvPr id="885" name="Straight Connector 884"/>
            <p:cNvCxnSpPr/>
            <p:nvPr/>
          </p:nvCxnSpPr>
          <p:spPr>
            <a:xfrm rot="5400000">
              <a:off x="1301312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10800000">
              <a:off x="2106503" y="976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10800000">
              <a:off x="2106502" y="68985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8" name="Rectangle 887"/>
            <p:cNvSpPr/>
            <p:nvPr/>
          </p:nvSpPr>
          <p:spPr>
            <a:xfrm>
              <a:off x="1047277" y="15293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9" name="Rectangle 888"/>
            <p:cNvSpPr/>
            <p:nvPr/>
          </p:nvSpPr>
          <p:spPr>
            <a:xfrm>
              <a:off x="1047277" y="1159246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21065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1" name="Rectangle 890"/>
            <p:cNvSpPr/>
            <p:nvPr/>
          </p:nvSpPr>
          <p:spPr>
            <a:xfrm>
              <a:off x="2481908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2" name="Rectangle 891"/>
            <p:cNvSpPr/>
            <p:nvPr/>
          </p:nvSpPr>
          <p:spPr>
            <a:xfrm>
              <a:off x="2209420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3" name="Rectangle 892"/>
            <p:cNvSpPr/>
            <p:nvPr/>
          </p:nvSpPr>
          <p:spPr>
            <a:xfrm>
              <a:off x="1306062" y="169342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4" name="Rectangle 893"/>
            <p:cNvSpPr/>
            <p:nvPr/>
          </p:nvSpPr>
          <p:spPr>
            <a:xfrm rot="5400000">
              <a:off x="216811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5" name="Rectangle 894"/>
            <p:cNvSpPr/>
            <p:nvPr/>
          </p:nvSpPr>
          <p:spPr>
            <a:xfrm rot="5400000">
              <a:off x="2534567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2572840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7" name="Rectangle 896"/>
            <p:cNvSpPr/>
            <p:nvPr/>
          </p:nvSpPr>
          <p:spPr>
            <a:xfrm>
              <a:off x="1306062" y="157059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1306062" y="120934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899" name="Rectangle 898"/>
            <p:cNvSpPr/>
            <p:nvPr/>
          </p:nvSpPr>
          <p:spPr>
            <a:xfrm rot="5400000">
              <a:off x="2292717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0" name="Rectangle 899"/>
            <p:cNvSpPr/>
            <p:nvPr/>
          </p:nvSpPr>
          <p:spPr>
            <a:xfrm rot="5400000">
              <a:off x="2659169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2178271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2" name="Rectangle 901"/>
            <p:cNvSpPr/>
            <p:nvPr/>
          </p:nvSpPr>
          <p:spPr>
            <a:xfrm>
              <a:off x="2345456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3" name="Rectangle 902"/>
            <p:cNvSpPr/>
            <p:nvPr/>
          </p:nvSpPr>
          <p:spPr>
            <a:xfrm>
              <a:off x="2635141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2470057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05" name="Straight Connector 904"/>
            <p:cNvCxnSpPr/>
            <p:nvPr/>
          </p:nvCxnSpPr>
          <p:spPr>
            <a:xfrm rot="10800000">
              <a:off x="1368358" y="17376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10800000">
              <a:off x="1368360" y="170517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10800000">
              <a:off x="1368360" y="16166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10800000">
              <a:off x="1368361" y="158414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10800000">
              <a:off x="1368362" y="134392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10800000">
              <a:off x="1368362" y="12553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10800000">
              <a:off x="1368363" y="1222897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16200000">
              <a:off x="1912916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 rot="16200000">
              <a:off x="2089187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 rot="16200000">
              <a:off x="203568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rot="16200000">
              <a:off x="2211956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 rot="16200000">
              <a:off x="2279367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16200000">
              <a:off x="2455639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16200000">
              <a:off x="2402137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16200000">
              <a:off x="257840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1626114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>
              <a:off x="1916850" y="1563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2121835" y="96075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2232171" y="110406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rot="5400000">
              <a:off x="2349218" y="96075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 rot="5400000">
              <a:off x="2459556" y="110405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rot="10800000">
              <a:off x="2697440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rot="10800000">
              <a:off x="2697442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16200000">
              <a:off x="2389740" y="187177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V="1">
              <a:off x="1920515" y="9772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10800000" flipV="1">
              <a:off x="1626116" y="6891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1592048" y="148667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3" name="Rectangle 932"/>
            <p:cNvSpPr/>
            <p:nvPr/>
          </p:nvSpPr>
          <p:spPr>
            <a:xfrm>
              <a:off x="1306062" y="133217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34" name="Straight Connector 933"/>
            <p:cNvCxnSpPr/>
            <p:nvPr/>
          </p:nvCxnSpPr>
          <p:spPr>
            <a:xfrm rot="10800000">
              <a:off x="1368361" y="137642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6905051" y="148791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6" name="Rectangle 935"/>
            <p:cNvSpPr/>
            <p:nvPr/>
          </p:nvSpPr>
          <p:spPr>
            <a:xfrm>
              <a:off x="7523228" y="115924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7523228" y="152932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8" name="Rectangle 937"/>
            <p:cNvSpPr/>
            <p:nvPr/>
          </p:nvSpPr>
          <p:spPr>
            <a:xfrm rot="10800000">
              <a:off x="7491277" y="122033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39" name="Rectangle 938"/>
            <p:cNvSpPr/>
            <p:nvPr/>
          </p:nvSpPr>
          <p:spPr>
            <a:xfrm rot="10800000">
              <a:off x="7491277" y="15815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40" name="Rectangle 939"/>
            <p:cNvSpPr/>
            <p:nvPr/>
          </p:nvSpPr>
          <p:spPr>
            <a:xfrm rot="10800000">
              <a:off x="7491277" y="170441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41" name="Straight Connector 940"/>
            <p:cNvCxnSpPr/>
            <p:nvPr/>
          </p:nvCxnSpPr>
          <p:spPr>
            <a:xfrm>
              <a:off x="6940956" y="12356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>
              <a:off x="7231692" y="12681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7231691" y="138922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6940954" y="159694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>
              <a:off x="7231689" y="162944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6940953" y="171797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7231688" y="175047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>
              <a:off x="6758642" y="9790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6756807" y="6922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6612483" y="148791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Rectangle 950"/>
            <p:cNvSpPr/>
            <p:nvPr/>
          </p:nvSpPr>
          <p:spPr>
            <a:xfrm rot="10800000">
              <a:off x="7491276" y="134316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52" name="Straight Connector 951"/>
            <p:cNvCxnSpPr/>
            <p:nvPr/>
          </p:nvCxnSpPr>
          <p:spPr>
            <a:xfrm>
              <a:off x="6940955" y="1356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rot="5400000">
              <a:off x="2628559" y="148791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10800000">
              <a:off x="3435585" y="978270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10800000">
              <a:off x="3435584" y="691663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7" name="Rectangle 956"/>
            <p:cNvSpPr/>
            <p:nvPr/>
          </p:nvSpPr>
          <p:spPr>
            <a:xfrm>
              <a:off x="3540333" y="126363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8" name="Rectangle 957"/>
            <p:cNvSpPr/>
            <p:nvPr/>
          </p:nvSpPr>
          <p:spPr>
            <a:xfrm>
              <a:off x="3435585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9" name="Rectangle 958"/>
            <p:cNvSpPr/>
            <p:nvPr/>
          </p:nvSpPr>
          <p:spPr>
            <a:xfrm>
              <a:off x="3810991" y="12024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0" name="Rectangle 959"/>
            <p:cNvSpPr/>
            <p:nvPr/>
          </p:nvSpPr>
          <p:spPr>
            <a:xfrm>
              <a:off x="3903754" y="123292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1" name="Rectangle 960"/>
            <p:cNvSpPr/>
            <p:nvPr/>
          </p:nvSpPr>
          <p:spPr>
            <a:xfrm rot="5400000">
              <a:off x="3497198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2" name="Rectangle 961"/>
            <p:cNvSpPr/>
            <p:nvPr/>
          </p:nvSpPr>
          <p:spPr>
            <a:xfrm rot="5400000">
              <a:off x="3863650" y="375708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3509184" y="151752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4" name="Rectangle 963"/>
            <p:cNvSpPr/>
            <p:nvPr/>
          </p:nvSpPr>
          <p:spPr>
            <a:xfrm>
              <a:off x="3676370" y="123292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5" name="Rectangle 964"/>
            <p:cNvSpPr/>
            <p:nvPr/>
          </p:nvSpPr>
          <p:spPr>
            <a:xfrm>
              <a:off x="3966054" y="1394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00971" y="168331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7" name="Rectangle 966"/>
            <p:cNvSpPr/>
            <p:nvPr/>
          </p:nvSpPr>
          <p:spPr>
            <a:xfrm rot="5400000">
              <a:off x="3621800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968" name="Rectangle 967"/>
            <p:cNvSpPr/>
            <p:nvPr/>
          </p:nvSpPr>
          <p:spPr>
            <a:xfrm rot="5400000">
              <a:off x="3988251" y="375708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969" name="Straight Connector 968"/>
            <p:cNvCxnSpPr/>
            <p:nvPr/>
          </p:nvCxnSpPr>
          <p:spPr>
            <a:xfrm>
              <a:off x="2957027" y="153107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3452750" y="96075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3563087" y="110406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3680134" y="96075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rot="5400000">
              <a:off x="3790471" y="110406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rot="10800000">
              <a:off x="4028355" y="14407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10800000">
              <a:off x="4028356" y="140824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 rot="16200000">
              <a:off x="3544383" y="201507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rot="16200000">
              <a:off x="3720656" y="187177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 rot="16200000">
              <a:off x="3241998" y="70790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16200000">
              <a:off x="3418270" y="56459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16200000">
              <a:off x="3364767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16200000">
              <a:off x="3541038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16200000">
              <a:off x="3608450" y="70790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16200000">
              <a:off x="3784721" y="5646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 rot="16200000">
              <a:off x="3731219" y="7079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rot="16200000">
              <a:off x="3907491" y="564603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V="1">
              <a:off x="3249592" y="978496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rot="10800000" flipV="1">
              <a:off x="2955193" y="690417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>
              <a:off x="2771039" y="980303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>
              <a:off x="2769203" y="693468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2771043" y="69346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2771043" y="9815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3956845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10800000">
              <a:off x="4763872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rot="10800000">
              <a:off x="4763871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Rectangle 996"/>
            <p:cNvSpPr/>
            <p:nvPr/>
          </p:nvSpPr>
          <p:spPr>
            <a:xfrm>
              <a:off x="4868620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8" name="Rectangle 997"/>
            <p:cNvSpPr/>
            <p:nvPr/>
          </p:nvSpPr>
          <p:spPr>
            <a:xfrm>
              <a:off x="476387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9" name="Rectangle 998"/>
            <p:cNvSpPr/>
            <p:nvPr/>
          </p:nvSpPr>
          <p:spPr>
            <a:xfrm>
              <a:off x="5139277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0" name="Rectangle 999"/>
            <p:cNvSpPr/>
            <p:nvPr/>
          </p:nvSpPr>
          <p:spPr>
            <a:xfrm>
              <a:off x="5232041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1" name="Rectangle 1000"/>
            <p:cNvSpPr/>
            <p:nvPr/>
          </p:nvSpPr>
          <p:spPr>
            <a:xfrm rot="5400000">
              <a:off x="4825485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2" name="Rectangle 1001"/>
            <p:cNvSpPr/>
            <p:nvPr/>
          </p:nvSpPr>
          <p:spPr>
            <a:xfrm rot="5400000">
              <a:off x="5191936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4837471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4" name="Rectangle 1003"/>
            <p:cNvSpPr/>
            <p:nvPr/>
          </p:nvSpPr>
          <p:spPr>
            <a:xfrm>
              <a:off x="5004657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5" name="Rectangle 1004"/>
            <p:cNvSpPr/>
            <p:nvPr/>
          </p:nvSpPr>
          <p:spPr>
            <a:xfrm>
              <a:off x="5294341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29258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7" name="Rectangle 1006"/>
            <p:cNvSpPr/>
            <p:nvPr/>
          </p:nvSpPr>
          <p:spPr>
            <a:xfrm rot="5400000">
              <a:off x="4950086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08" name="Rectangle 1007"/>
            <p:cNvSpPr/>
            <p:nvPr/>
          </p:nvSpPr>
          <p:spPr>
            <a:xfrm rot="5400000">
              <a:off x="5316538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285314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4781037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4891374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5008421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5118758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10800000">
              <a:off x="5356641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10800000">
              <a:off x="5356642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16200000">
              <a:off x="4872670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rot="16200000">
              <a:off x="5048943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rot="16200000">
              <a:off x="4570285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16200000">
              <a:off x="4746556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rot="16200000">
              <a:off x="4693054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16200000">
              <a:off x="4869325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16200000">
              <a:off x="4936736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16200000">
              <a:off x="5113008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16200000">
              <a:off x="5059506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16200000">
              <a:off x="5235778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flipV="1">
              <a:off x="4577878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10800000" flipV="1">
              <a:off x="4283480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4099326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4097490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4099330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099330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5285370" y="148429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5577938" y="148430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rot="10800000">
              <a:off x="6092396" y="97465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10800000">
              <a:off x="6092395" y="6880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036"/>
            <p:cNvSpPr/>
            <p:nvPr/>
          </p:nvSpPr>
          <p:spPr>
            <a:xfrm>
              <a:off x="6197145" y="1260022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1037"/>
            <p:cNvSpPr/>
            <p:nvPr/>
          </p:nvSpPr>
          <p:spPr>
            <a:xfrm>
              <a:off x="6092396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1038"/>
            <p:cNvSpPr/>
            <p:nvPr/>
          </p:nvSpPr>
          <p:spPr>
            <a:xfrm>
              <a:off x="6467802" y="11663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Rectangle 1039"/>
            <p:cNvSpPr/>
            <p:nvPr/>
          </p:nvSpPr>
          <p:spPr>
            <a:xfrm>
              <a:off x="6560565" y="1229313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Rectangle 1040"/>
            <p:cNvSpPr/>
            <p:nvPr/>
          </p:nvSpPr>
          <p:spPr>
            <a:xfrm rot="5400000">
              <a:off x="6154009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2" name="Rectangle 1041"/>
            <p:cNvSpPr/>
            <p:nvPr/>
          </p:nvSpPr>
          <p:spPr>
            <a:xfrm rot="5400000">
              <a:off x="6520461" y="372092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6165996" y="151390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4" name="Rectangle 1043"/>
            <p:cNvSpPr/>
            <p:nvPr/>
          </p:nvSpPr>
          <p:spPr>
            <a:xfrm>
              <a:off x="6333181" y="122931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5" name="Rectangle 1044"/>
            <p:cNvSpPr/>
            <p:nvPr/>
          </p:nvSpPr>
          <p:spPr>
            <a:xfrm>
              <a:off x="6622866" y="139107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6457782" y="167969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7" name="Rectangle 1046"/>
            <p:cNvSpPr/>
            <p:nvPr/>
          </p:nvSpPr>
          <p:spPr>
            <a:xfrm rot="5400000">
              <a:off x="6278611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48" name="Rectangle 1047"/>
            <p:cNvSpPr/>
            <p:nvPr/>
          </p:nvSpPr>
          <p:spPr>
            <a:xfrm rot="5400000">
              <a:off x="6645062" y="372092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5613838" y="15274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>
              <a:off x="5904574" y="15599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rot="5400000">
              <a:off x="6109561" y="957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/>
            <p:nvPr/>
          </p:nvCxnSpPr>
          <p:spPr>
            <a:xfrm rot="5400000">
              <a:off x="6219899" y="110044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6336946" y="95714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/>
            <p:cNvCxnSpPr/>
            <p:nvPr/>
          </p:nvCxnSpPr>
          <p:spPr>
            <a:xfrm rot="5400000">
              <a:off x="6447282" y="1100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10800000">
              <a:off x="6685166" y="143712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10800000">
              <a:off x="6685167" y="140462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16200000">
              <a:off x="6201195" y="201146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16200000">
              <a:off x="6377467" y="186815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16200000">
              <a:off x="5898809" y="70428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16200000">
              <a:off x="6075081" y="56098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16200000">
              <a:off x="6021578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16200000">
              <a:off x="6197850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>
            <a:xfrm rot="16200000">
              <a:off x="6265261" y="70428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/>
            <p:cNvCxnSpPr/>
            <p:nvPr/>
          </p:nvCxnSpPr>
          <p:spPr>
            <a:xfrm rot="16200000">
              <a:off x="6441532" y="5609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>
            <a:xfrm rot="16200000">
              <a:off x="6388031" y="7042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16200000">
              <a:off x="6564302" y="560987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 flipV="1">
              <a:off x="5906403" y="97488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10800000" flipV="1">
              <a:off x="5612005" y="686802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>
              <a:off x="5427850" y="97668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>
              <a:off x="5426014" y="68985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>
              <a:off x="5427854" y="68985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>
              <a:off x="5427854" y="97793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10800000">
              <a:off x="2099050" y="5919836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 rot="10800000">
              <a:off x="2099049" y="620667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/>
            <p:cNvSpPr/>
            <p:nvPr/>
          </p:nvSpPr>
          <p:spPr>
            <a:xfrm>
              <a:off x="2476289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6" name="Rectangle 1075"/>
            <p:cNvSpPr/>
            <p:nvPr/>
          </p:nvSpPr>
          <p:spPr>
            <a:xfrm>
              <a:off x="2100882" y="64910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7" name="Rectangle 1076"/>
            <p:cNvSpPr/>
            <p:nvPr/>
          </p:nvSpPr>
          <p:spPr>
            <a:xfrm rot="16200000">
              <a:off x="2642394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8" name="Rectangle 1077"/>
            <p:cNvSpPr/>
            <p:nvPr/>
          </p:nvSpPr>
          <p:spPr>
            <a:xfrm rot="16200000">
              <a:off x="2275942" y="6459871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79" name="Rectangle 1078"/>
            <p:cNvSpPr/>
            <p:nvPr/>
          </p:nvSpPr>
          <p:spPr>
            <a:xfrm rot="16200000">
              <a:off x="2517794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80" name="Rectangle 1079"/>
            <p:cNvSpPr/>
            <p:nvPr/>
          </p:nvSpPr>
          <p:spPr>
            <a:xfrm rot="16200000">
              <a:off x="2151341" y="6459871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081" name="Straight Connector 1080"/>
            <p:cNvCxnSpPr/>
            <p:nvPr/>
          </p:nvCxnSpPr>
          <p:spPr>
            <a:xfrm rot="5400000">
              <a:off x="2416499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252683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2293732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2404068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 rot="5400000">
              <a:off x="2050045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>
            <a:xfrm rot="5400000">
              <a:off x="2160383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rot="5400000">
              <a:off x="1927277" y="618814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rot="5400000">
              <a:off x="2037615" y="633144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>
              <a:off x="1911225" y="573807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16200000" flipH="1">
              <a:off x="1621781" y="573495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 flipH="1" flipV="1">
              <a:off x="6750231" y="57377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10800000" flipV="1">
              <a:off x="6749350" y="57355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10800000">
              <a:off x="3429964" y="591780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10800000">
              <a:off x="3429963" y="620464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805370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6" name="Rectangle 1095"/>
            <p:cNvSpPr/>
            <p:nvPr/>
          </p:nvSpPr>
          <p:spPr>
            <a:xfrm>
              <a:off x="3429965" y="649102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7" name="Rectangle 1096"/>
            <p:cNvSpPr/>
            <p:nvPr/>
          </p:nvSpPr>
          <p:spPr>
            <a:xfrm rot="16200000">
              <a:off x="3971476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8" name="Rectangle 1097"/>
            <p:cNvSpPr/>
            <p:nvPr/>
          </p:nvSpPr>
          <p:spPr>
            <a:xfrm rot="16200000">
              <a:off x="3605024" y="6459873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099" name="Rectangle 1098"/>
            <p:cNvSpPr/>
            <p:nvPr/>
          </p:nvSpPr>
          <p:spPr>
            <a:xfrm rot="16200000">
              <a:off x="3846875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00" name="Rectangle 1099"/>
            <p:cNvSpPr/>
            <p:nvPr/>
          </p:nvSpPr>
          <p:spPr>
            <a:xfrm rot="16200000">
              <a:off x="3480424" y="6459873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01" name="Straight Connector 1100"/>
            <p:cNvCxnSpPr/>
            <p:nvPr/>
          </p:nvCxnSpPr>
          <p:spPr>
            <a:xfrm rot="5400000">
              <a:off x="3745579" y="618814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3855917" y="633145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3622813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3733150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3379128" y="61881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3489465" y="6331448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>
              <a:off x="3256360" y="618814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>
              <a:off x="3366697" y="633144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 flipH="1" flipV="1">
              <a:off x="2764465" y="5739032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 rot="10800000" flipV="1">
              <a:off x="2763584" y="5736833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>
              <a:off x="3242141" y="5736831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/>
            <p:nvPr/>
          </p:nvCxnSpPr>
          <p:spPr>
            <a:xfrm rot="16200000" flipH="1">
              <a:off x="2952695" y="5733710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>
            <a:xfrm>
              <a:off x="2765422" y="591452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>
              <a:off x="2765422" y="620260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10800000">
              <a:off x="4758251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10800000">
              <a:off x="4758250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7" name="Rectangle 1116"/>
            <p:cNvSpPr/>
            <p:nvPr/>
          </p:nvSpPr>
          <p:spPr>
            <a:xfrm>
              <a:off x="5133657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8" name="Rectangle 1117"/>
            <p:cNvSpPr/>
            <p:nvPr/>
          </p:nvSpPr>
          <p:spPr>
            <a:xfrm>
              <a:off x="475825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9" name="Rectangle 1118"/>
            <p:cNvSpPr/>
            <p:nvPr/>
          </p:nvSpPr>
          <p:spPr>
            <a:xfrm rot="16200000">
              <a:off x="5299762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0" name="Rectangle 1119"/>
            <p:cNvSpPr/>
            <p:nvPr/>
          </p:nvSpPr>
          <p:spPr>
            <a:xfrm rot="16200000">
              <a:off x="4933311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1" name="Rectangle 1120"/>
            <p:cNvSpPr/>
            <p:nvPr/>
          </p:nvSpPr>
          <p:spPr>
            <a:xfrm rot="16200000">
              <a:off x="5175162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22" name="Rectangle 1121"/>
            <p:cNvSpPr/>
            <p:nvPr/>
          </p:nvSpPr>
          <p:spPr>
            <a:xfrm rot="16200000">
              <a:off x="4808711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23" name="Straight Connector 1122"/>
            <p:cNvCxnSpPr/>
            <p:nvPr/>
          </p:nvCxnSpPr>
          <p:spPr>
            <a:xfrm rot="5400000">
              <a:off x="5073866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5400000">
              <a:off x="5184203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5400000">
              <a:off x="4951100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>
            <a:xfrm rot="5400000">
              <a:off x="5061437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>
            <a:xfrm rot="5400000">
              <a:off x="4707414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 rot="5400000">
              <a:off x="4817752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 rot="5400000">
              <a:off x="4584647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5400000">
              <a:off x="4694984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>
            <a:xfrm rot="5400000" flipH="1" flipV="1">
              <a:off x="4092752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 rot="10800000" flipV="1">
              <a:off x="4091871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>
              <a:off x="4570428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 rot="16200000" flipH="1">
              <a:off x="4280982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>
              <a:off x="4093708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4093708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 rot="10800000">
              <a:off x="6086775" y="5914189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rot="10800000">
              <a:off x="6086774" y="6201025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9" name="Rectangle 1138"/>
            <p:cNvSpPr/>
            <p:nvPr/>
          </p:nvSpPr>
          <p:spPr>
            <a:xfrm>
              <a:off x="6462182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0" name="Rectangle 1139"/>
            <p:cNvSpPr/>
            <p:nvPr/>
          </p:nvSpPr>
          <p:spPr>
            <a:xfrm>
              <a:off x="6086776" y="648740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1" name="Rectangle 1140"/>
            <p:cNvSpPr/>
            <p:nvPr/>
          </p:nvSpPr>
          <p:spPr>
            <a:xfrm rot="16200000">
              <a:off x="6628287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2" name="Rectangle 1141"/>
            <p:cNvSpPr/>
            <p:nvPr/>
          </p:nvSpPr>
          <p:spPr>
            <a:xfrm rot="16200000">
              <a:off x="6261835" y="6456257"/>
              <a:ext cx="61416" cy="62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3" name="Rectangle 1142"/>
            <p:cNvSpPr/>
            <p:nvPr/>
          </p:nvSpPr>
          <p:spPr>
            <a:xfrm rot="16200000">
              <a:off x="6503686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44" name="Rectangle 1143"/>
            <p:cNvSpPr/>
            <p:nvPr/>
          </p:nvSpPr>
          <p:spPr>
            <a:xfrm rot="16200000">
              <a:off x="6137235" y="6456257"/>
              <a:ext cx="61416" cy="62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45" name="Straight Connector 1144"/>
            <p:cNvCxnSpPr/>
            <p:nvPr/>
          </p:nvCxnSpPr>
          <p:spPr>
            <a:xfrm rot="5400000">
              <a:off x="6402390" y="618453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>
            <a:xfrm rot="5400000">
              <a:off x="6512728" y="632783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>
            <a:xfrm rot="5400000">
              <a:off x="6279625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/>
            <p:nvPr/>
          </p:nvCxnSpPr>
          <p:spPr>
            <a:xfrm rot="5400000">
              <a:off x="6389961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/>
            <p:cNvCxnSpPr/>
            <p:nvPr/>
          </p:nvCxnSpPr>
          <p:spPr>
            <a:xfrm rot="5400000">
              <a:off x="6035939" y="618452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/>
            <p:cNvCxnSpPr/>
            <p:nvPr/>
          </p:nvCxnSpPr>
          <p:spPr>
            <a:xfrm rot="5400000">
              <a:off x="6146276" y="632783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>
            <a:xfrm rot="5400000">
              <a:off x="5913171" y="61845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>
            <a:xfrm rot="5400000">
              <a:off x="6023509" y="63278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/>
            <p:cNvCxnSpPr/>
            <p:nvPr/>
          </p:nvCxnSpPr>
          <p:spPr>
            <a:xfrm rot="5400000" flipH="1" flipV="1">
              <a:off x="5421277" y="573541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/>
            <p:cNvCxnSpPr/>
            <p:nvPr/>
          </p:nvCxnSpPr>
          <p:spPr>
            <a:xfrm rot="10800000" flipV="1">
              <a:off x="5420395" y="573321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>
            <a:xfrm>
              <a:off x="5898952" y="5733216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/>
            <p:nvPr/>
          </p:nvCxnSpPr>
          <p:spPr>
            <a:xfrm rot="16200000" flipH="1">
              <a:off x="5609507" y="5730094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/>
            <p:cNvCxnSpPr/>
            <p:nvPr/>
          </p:nvCxnSpPr>
          <p:spPr>
            <a:xfrm>
              <a:off x="5422233" y="591090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/>
            <p:cNvCxnSpPr/>
            <p:nvPr/>
          </p:nvCxnSpPr>
          <p:spPr>
            <a:xfrm>
              <a:off x="5422233" y="6198986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>
            <a:xfrm rot="5400000">
              <a:off x="1297644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Rectangle 1159"/>
            <p:cNvSpPr/>
            <p:nvPr/>
          </p:nvSpPr>
          <p:spPr>
            <a:xfrm>
              <a:off x="2209420" y="257261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1" name="Rectangle 1160"/>
            <p:cNvSpPr/>
            <p:nvPr/>
          </p:nvSpPr>
          <p:spPr>
            <a:xfrm>
              <a:off x="1043609" y="283954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1043609" y="246946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4" name="Rectangle 1163"/>
            <p:cNvSpPr/>
            <p:nvPr/>
          </p:nvSpPr>
          <p:spPr>
            <a:xfrm>
              <a:off x="1302394" y="26423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2178271" y="28264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6" name="Rectangle 1165"/>
            <p:cNvSpPr/>
            <p:nvPr/>
          </p:nvSpPr>
          <p:spPr>
            <a:xfrm>
              <a:off x="2345456" y="25419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7" name="Rectangle 1166"/>
            <p:cNvSpPr/>
            <p:nvPr/>
          </p:nvSpPr>
          <p:spPr>
            <a:xfrm>
              <a:off x="2635141" y="27036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2470057" y="299229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9" name="Rectangle 1168"/>
            <p:cNvSpPr/>
            <p:nvPr/>
          </p:nvSpPr>
          <p:spPr>
            <a:xfrm>
              <a:off x="1302394" y="288081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1302394" y="251956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71" name="Straight Connector 1170"/>
            <p:cNvCxnSpPr/>
            <p:nvPr/>
          </p:nvCxnSpPr>
          <p:spPr>
            <a:xfrm>
              <a:off x="1626114" y="28400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1916850" y="28725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rot="5400000">
              <a:off x="2121837" y="226973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 rot="5400000">
              <a:off x="2232174" y="24130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/>
            <p:cNvCxnSpPr/>
            <p:nvPr/>
          </p:nvCxnSpPr>
          <p:spPr>
            <a:xfrm rot="5400000">
              <a:off x="2349221" y="226973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/>
            <p:cNvCxnSpPr/>
            <p:nvPr/>
          </p:nvCxnSpPr>
          <p:spPr>
            <a:xfrm rot="5400000">
              <a:off x="2459558" y="2413040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 rot="10800000">
              <a:off x="2697440" y="274972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/>
            <p:cNvCxnSpPr/>
            <p:nvPr/>
          </p:nvCxnSpPr>
          <p:spPr>
            <a:xfrm rot="10800000">
              <a:off x="2697442" y="271722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>
            <a:xfrm rot="16200000">
              <a:off x="2213470" y="332405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>
            <a:xfrm rot="16200000">
              <a:off x="2389742" y="318075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/>
            <p:cNvCxnSpPr/>
            <p:nvPr/>
          </p:nvCxnSpPr>
          <p:spPr>
            <a:xfrm rot="10800000">
              <a:off x="1364691" y="30153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/>
            <p:cNvCxnSpPr/>
            <p:nvPr/>
          </p:nvCxnSpPr>
          <p:spPr>
            <a:xfrm rot="10800000">
              <a:off x="1364691" y="292687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rot="10800000">
              <a:off x="1364693" y="289437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rot="10800000">
              <a:off x="1364693" y="268664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rot="10800000">
              <a:off x="1364694" y="265414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 rot="10800000">
              <a:off x="1364694" y="256561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 rot="10800000">
              <a:off x="1364695" y="253311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rot="10800000" flipV="1">
              <a:off x="1624278" y="199736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/>
            <p:nvPr/>
          </p:nvCxnSpPr>
          <p:spPr>
            <a:xfrm rot="16200000" flipH="1">
              <a:off x="1627399" y="180998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 flipH="1" flipV="1">
              <a:off x="1589622" y="214428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16200000" flipV="1">
              <a:off x="1295912" y="214292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10800000">
              <a:off x="2104671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10800000">
              <a:off x="2104669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1588380" y="279689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5" name="Rectangle 1194"/>
            <p:cNvSpPr/>
            <p:nvPr/>
          </p:nvSpPr>
          <p:spPr>
            <a:xfrm>
              <a:off x="1302394" y="3003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196" name="Straight Connector 1195"/>
            <p:cNvCxnSpPr/>
            <p:nvPr/>
          </p:nvCxnSpPr>
          <p:spPr>
            <a:xfrm rot="10800000">
              <a:off x="1364690" y="304789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 rot="5400000">
              <a:off x="6905052" y="279486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Rectangle 1197"/>
            <p:cNvSpPr/>
            <p:nvPr/>
          </p:nvSpPr>
          <p:spPr>
            <a:xfrm>
              <a:off x="7521395" y="246743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9" name="Rectangle 1198"/>
            <p:cNvSpPr/>
            <p:nvPr/>
          </p:nvSpPr>
          <p:spPr>
            <a:xfrm>
              <a:off x="7521395" y="283751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00" name="Rectangle 1199"/>
            <p:cNvSpPr/>
            <p:nvPr/>
          </p:nvSpPr>
          <p:spPr>
            <a:xfrm rot="10800000">
              <a:off x="7489443" y="252852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1" name="Rectangle 1200"/>
            <p:cNvSpPr/>
            <p:nvPr/>
          </p:nvSpPr>
          <p:spPr>
            <a:xfrm rot="10800000">
              <a:off x="7489443" y="28897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02" name="Rectangle 1201"/>
            <p:cNvSpPr/>
            <p:nvPr/>
          </p:nvSpPr>
          <p:spPr>
            <a:xfrm rot="10800000">
              <a:off x="7489443" y="265135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03" name="Straight Connector 1202"/>
            <p:cNvCxnSpPr/>
            <p:nvPr/>
          </p:nvCxnSpPr>
          <p:spPr>
            <a:xfrm>
              <a:off x="6939123" y="254388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>
              <a:off x="7229858" y="25763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>
              <a:off x="6939121" y="2664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>
              <a:off x="7229857" y="26974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>
              <a:off x="6939120" y="290513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>
              <a:off x="7229856" y="29376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>
              <a:off x="7229855" y="305866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rot="10800000" flipV="1">
              <a:off x="6753135" y="1816387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>
              <a:off x="6753135" y="200369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 flipH="1" flipV="1">
              <a:off x="6904466" y="214224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16200000" flipV="1">
              <a:off x="6610756" y="214088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6612484" y="279486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5" name="Rectangle 1214"/>
            <p:cNvSpPr/>
            <p:nvPr/>
          </p:nvSpPr>
          <p:spPr>
            <a:xfrm rot="10800000">
              <a:off x="7489443" y="301260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216" name="Straight Connector 1215"/>
            <p:cNvCxnSpPr/>
            <p:nvPr/>
          </p:nvCxnSpPr>
          <p:spPr>
            <a:xfrm>
              <a:off x="6939119" y="30261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 flipH="1" flipV="1">
              <a:off x="6754017" y="181858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>
              <a:off x="6754971" y="2290527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flipV="1">
              <a:off x="1918676" y="2285439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>
              <a:off x="1916845" y="181310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2921127" y="279689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3" name="Rectangle 1222"/>
            <p:cNvSpPr/>
            <p:nvPr/>
          </p:nvSpPr>
          <p:spPr>
            <a:xfrm>
              <a:off x="3540335" y="257058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4" name="Rectangle 1223"/>
            <p:cNvSpPr/>
            <p:nvPr/>
          </p:nvSpPr>
          <p:spPr>
            <a:xfrm>
              <a:off x="3903755" y="253987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5" name="Rectangle 1224"/>
            <p:cNvSpPr/>
            <p:nvPr/>
          </p:nvSpPr>
          <p:spPr>
            <a:xfrm>
              <a:off x="3509185" y="282446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6" name="Rectangle 1225"/>
            <p:cNvSpPr/>
            <p:nvPr/>
          </p:nvSpPr>
          <p:spPr>
            <a:xfrm>
              <a:off x="3676371" y="253987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7" name="Rectangle 1226"/>
            <p:cNvSpPr/>
            <p:nvPr/>
          </p:nvSpPr>
          <p:spPr>
            <a:xfrm>
              <a:off x="3966055" y="2701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3800972" y="299026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29" name="Straight Connector 1228"/>
            <p:cNvCxnSpPr/>
            <p:nvPr/>
          </p:nvCxnSpPr>
          <p:spPr>
            <a:xfrm flipV="1">
              <a:off x="3249596" y="2287473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>
            <a:xfrm>
              <a:off x="2957028" y="283802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/>
            <p:cNvCxnSpPr/>
            <p:nvPr/>
          </p:nvCxnSpPr>
          <p:spPr>
            <a:xfrm>
              <a:off x="3247764" y="287052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/>
            <p:nvPr/>
          </p:nvCxnSpPr>
          <p:spPr>
            <a:xfrm rot="5400000">
              <a:off x="3452754" y="226770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/>
            <p:cNvCxnSpPr/>
            <p:nvPr/>
          </p:nvCxnSpPr>
          <p:spPr>
            <a:xfrm rot="5400000">
              <a:off x="3563090" y="2411012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/>
            <p:cNvCxnSpPr/>
            <p:nvPr/>
          </p:nvCxnSpPr>
          <p:spPr>
            <a:xfrm rot="5400000">
              <a:off x="3680137" y="226770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>
            <a:xfrm rot="5400000">
              <a:off x="3790475" y="24110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rot="10800000">
              <a:off x="4028356" y="274769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>
            <a:xfrm rot="10800000">
              <a:off x="4028357" y="271519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>
            <a:xfrm rot="16200000">
              <a:off x="3544387" y="33220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 rot="16200000">
              <a:off x="3720659" y="317872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 rot="5400000" flipH="1" flipV="1">
              <a:off x="2770088" y="1817339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 rot="10800000" flipV="1">
              <a:off x="2955197" y="199939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/>
            <p:cNvCxnSpPr/>
            <p:nvPr/>
          </p:nvCxnSpPr>
          <p:spPr>
            <a:xfrm>
              <a:off x="2771043" y="2289280"/>
              <a:ext cx="185985" cy="17894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>
            <a:xfrm>
              <a:off x="2769208" y="200244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/>
            <p:cNvCxnSpPr/>
            <p:nvPr/>
          </p:nvCxnSpPr>
          <p:spPr>
            <a:xfrm>
              <a:off x="3247764" y="181513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/>
            <p:cNvCxnSpPr/>
            <p:nvPr/>
          </p:nvCxnSpPr>
          <p:spPr>
            <a:xfrm rot="16200000" flipH="1">
              <a:off x="2958319" y="1812017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>
            <a:xfrm rot="5400000" flipH="1" flipV="1">
              <a:off x="2922370" y="214303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rot="16200000" flipV="1">
              <a:off x="2628660" y="214167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/>
            <p:cNvCxnSpPr/>
            <p:nvPr/>
          </p:nvCxnSpPr>
          <p:spPr>
            <a:xfrm rot="10800000">
              <a:off x="3435584" y="200063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/>
            <p:cNvCxnSpPr/>
            <p:nvPr/>
          </p:nvCxnSpPr>
          <p:spPr>
            <a:xfrm rot="10800000">
              <a:off x="3435583" y="2287473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>
            <a:xfrm>
              <a:off x="2771043" y="199939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>
            <a:xfrm>
              <a:off x="2771043" y="2287473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/>
            <p:cNvCxnSpPr/>
            <p:nvPr/>
          </p:nvCxnSpPr>
          <p:spPr>
            <a:xfrm rot="5400000">
              <a:off x="3956845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/>
            <p:cNvCxnSpPr/>
            <p:nvPr/>
          </p:nvCxnSpPr>
          <p:spPr>
            <a:xfrm rot="5400000">
              <a:off x="4249414" y="2793279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5" name="Rectangle 1254"/>
            <p:cNvSpPr/>
            <p:nvPr/>
          </p:nvSpPr>
          <p:spPr>
            <a:xfrm>
              <a:off x="4868622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6" name="Rectangle 1255"/>
            <p:cNvSpPr/>
            <p:nvPr/>
          </p:nvSpPr>
          <p:spPr>
            <a:xfrm>
              <a:off x="5232042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7" name="Rectangle 1256"/>
            <p:cNvSpPr/>
            <p:nvPr/>
          </p:nvSpPr>
          <p:spPr>
            <a:xfrm>
              <a:off x="4837472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8" name="Rectangle 1257"/>
            <p:cNvSpPr/>
            <p:nvPr/>
          </p:nvSpPr>
          <p:spPr>
            <a:xfrm>
              <a:off x="5004658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9" name="Rectangle 1258"/>
            <p:cNvSpPr/>
            <p:nvPr/>
          </p:nvSpPr>
          <p:spPr>
            <a:xfrm>
              <a:off x="5294342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129259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61" name="Straight Connector 1260"/>
            <p:cNvCxnSpPr/>
            <p:nvPr/>
          </p:nvCxnSpPr>
          <p:spPr>
            <a:xfrm flipV="1">
              <a:off x="4577882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/>
            <p:cNvCxnSpPr/>
            <p:nvPr/>
          </p:nvCxnSpPr>
          <p:spPr>
            <a:xfrm>
              <a:off x="4285315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/>
            <p:nvPr/>
          </p:nvCxnSpPr>
          <p:spPr>
            <a:xfrm>
              <a:off x="4576051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/>
            <p:cNvCxnSpPr/>
            <p:nvPr/>
          </p:nvCxnSpPr>
          <p:spPr>
            <a:xfrm rot="5400000">
              <a:off x="4781041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/>
            <p:cNvCxnSpPr/>
            <p:nvPr/>
          </p:nvCxnSpPr>
          <p:spPr>
            <a:xfrm rot="5400000">
              <a:off x="4891377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/>
            <p:cNvCxnSpPr/>
            <p:nvPr/>
          </p:nvCxnSpPr>
          <p:spPr>
            <a:xfrm rot="5400000">
              <a:off x="5118762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>
            <a:xfrm rot="10800000">
              <a:off x="5356642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Connector 1268"/>
            <p:cNvCxnSpPr/>
            <p:nvPr/>
          </p:nvCxnSpPr>
          <p:spPr>
            <a:xfrm rot="10800000">
              <a:off x="5356643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Connector 1269"/>
            <p:cNvCxnSpPr/>
            <p:nvPr/>
          </p:nvCxnSpPr>
          <p:spPr>
            <a:xfrm rot="16200000">
              <a:off x="4872674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/>
            <p:cNvCxnSpPr/>
            <p:nvPr/>
          </p:nvCxnSpPr>
          <p:spPr>
            <a:xfrm rot="16200000">
              <a:off x="5048946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/>
            <p:cNvCxnSpPr/>
            <p:nvPr/>
          </p:nvCxnSpPr>
          <p:spPr>
            <a:xfrm rot="5400000" flipH="1" flipV="1">
              <a:off x="4098375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rot="10800000" flipV="1">
              <a:off x="4283484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/>
            <p:cNvCxnSpPr/>
            <p:nvPr/>
          </p:nvCxnSpPr>
          <p:spPr>
            <a:xfrm>
              <a:off x="4099330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/>
            <p:cNvCxnSpPr/>
            <p:nvPr/>
          </p:nvCxnSpPr>
          <p:spPr>
            <a:xfrm>
              <a:off x="4097495" y="1998830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>
            <a:xfrm>
              <a:off x="4576051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/>
            <p:cNvCxnSpPr/>
            <p:nvPr/>
          </p:nvCxnSpPr>
          <p:spPr>
            <a:xfrm rot="16200000" flipH="1">
              <a:off x="4286605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/>
            <p:cNvCxnSpPr/>
            <p:nvPr/>
          </p:nvCxnSpPr>
          <p:spPr>
            <a:xfrm rot="5400000" flipH="1" flipV="1">
              <a:off x="4250657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/>
            <p:cNvCxnSpPr/>
            <p:nvPr/>
          </p:nvCxnSpPr>
          <p:spPr>
            <a:xfrm rot="16200000" flipV="1">
              <a:off x="3956947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/>
            <p:cNvCxnSpPr/>
            <p:nvPr/>
          </p:nvCxnSpPr>
          <p:spPr>
            <a:xfrm rot="10800000">
              <a:off x="4763871" y="1997022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Connector 1281"/>
            <p:cNvCxnSpPr/>
            <p:nvPr/>
          </p:nvCxnSpPr>
          <p:spPr>
            <a:xfrm rot="10800000">
              <a:off x="4763870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Connector 1282"/>
            <p:cNvCxnSpPr/>
            <p:nvPr/>
          </p:nvCxnSpPr>
          <p:spPr>
            <a:xfrm>
              <a:off x="4099330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/>
            <p:cNvCxnSpPr/>
            <p:nvPr/>
          </p:nvCxnSpPr>
          <p:spPr>
            <a:xfrm>
              <a:off x="4099330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/>
            <p:cNvCxnSpPr/>
            <p:nvPr/>
          </p:nvCxnSpPr>
          <p:spPr>
            <a:xfrm rot="5400000">
              <a:off x="5285370" y="279327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7" name="Rectangle 1286"/>
            <p:cNvSpPr/>
            <p:nvPr/>
          </p:nvSpPr>
          <p:spPr>
            <a:xfrm>
              <a:off x="6197147" y="256696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8" name="Rectangle 1287"/>
            <p:cNvSpPr/>
            <p:nvPr/>
          </p:nvSpPr>
          <p:spPr>
            <a:xfrm>
              <a:off x="6560566" y="253626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9" name="Rectangle 1288"/>
            <p:cNvSpPr/>
            <p:nvPr/>
          </p:nvSpPr>
          <p:spPr>
            <a:xfrm>
              <a:off x="6165997" y="28208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0" name="Rectangle 1289"/>
            <p:cNvSpPr/>
            <p:nvPr/>
          </p:nvSpPr>
          <p:spPr>
            <a:xfrm>
              <a:off x="6333182" y="253626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1" name="Rectangle 1290"/>
            <p:cNvSpPr/>
            <p:nvPr/>
          </p:nvSpPr>
          <p:spPr>
            <a:xfrm>
              <a:off x="6622867" y="269801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292" name="Rectangle 1291"/>
            <p:cNvSpPr/>
            <p:nvPr/>
          </p:nvSpPr>
          <p:spPr>
            <a:xfrm>
              <a:off x="6457783" y="298664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93" name="Straight Connector 1292"/>
            <p:cNvCxnSpPr/>
            <p:nvPr/>
          </p:nvCxnSpPr>
          <p:spPr>
            <a:xfrm flipV="1">
              <a:off x="5906407" y="228385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/>
            <p:cNvCxnSpPr/>
            <p:nvPr/>
          </p:nvCxnSpPr>
          <p:spPr>
            <a:xfrm>
              <a:off x="5613839" y="283440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/>
            <p:cNvCxnSpPr/>
            <p:nvPr/>
          </p:nvCxnSpPr>
          <p:spPr>
            <a:xfrm>
              <a:off x="5904575" y="286690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/>
            <p:cNvCxnSpPr/>
            <p:nvPr/>
          </p:nvCxnSpPr>
          <p:spPr>
            <a:xfrm rot="5400000">
              <a:off x="6109565" y="226409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/>
            <p:cNvCxnSpPr/>
            <p:nvPr/>
          </p:nvCxnSpPr>
          <p:spPr>
            <a:xfrm rot="5400000">
              <a:off x="6219902" y="24073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/>
            <p:cNvCxnSpPr/>
            <p:nvPr/>
          </p:nvCxnSpPr>
          <p:spPr>
            <a:xfrm rot="5400000">
              <a:off x="6336949" y="226409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/>
            <p:cNvCxnSpPr/>
            <p:nvPr/>
          </p:nvCxnSpPr>
          <p:spPr>
            <a:xfrm rot="5400000">
              <a:off x="6447286" y="240739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/>
            <p:cNvCxnSpPr/>
            <p:nvPr/>
          </p:nvCxnSpPr>
          <p:spPr>
            <a:xfrm rot="10800000">
              <a:off x="6685167" y="274407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Connector 1300"/>
            <p:cNvCxnSpPr/>
            <p:nvPr/>
          </p:nvCxnSpPr>
          <p:spPr>
            <a:xfrm rot="10800000">
              <a:off x="6685168" y="27115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Connector 1301"/>
            <p:cNvCxnSpPr/>
            <p:nvPr/>
          </p:nvCxnSpPr>
          <p:spPr>
            <a:xfrm rot="16200000">
              <a:off x="6201199" y="331841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Connector 1302"/>
            <p:cNvCxnSpPr/>
            <p:nvPr/>
          </p:nvCxnSpPr>
          <p:spPr>
            <a:xfrm rot="16200000">
              <a:off x="6377470" y="317510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Straight Connector 1303"/>
            <p:cNvCxnSpPr/>
            <p:nvPr/>
          </p:nvCxnSpPr>
          <p:spPr>
            <a:xfrm rot="5400000" flipH="1" flipV="1">
              <a:off x="5426900" y="181372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>
            <a:xfrm rot="10800000" flipV="1">
              <a:off x="5612009" y="1995779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Straight Connector 1305"/>
            <p:cNvCxnSpPr/>
            <p:nvPr/>
          </p:nvCxnSpPr>
          <p:spPr>
            <a:xfrm rot="10800000" flipV="1">
              <a:off x="5426019" y="181152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>
            <a:xfrm>
              <a:off x="5427854" y="228566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Straight Connector 1308"/>
            <p:cNvCxnSpPr/>
            <p:nvPr/>
          </p:nvCxnSpPr>
          <p:spPr>
            <a:xfrm>
              <a:off x="5904575" y="181152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Straight Connector 1309"/>
            <p:cNvCxnSpPr/>
            <p:nvPr/>
          </p:nvCxnSpPr>
          <p:spPr>
            <a:xfrm rot="16200000" flipH="1">
              <a:off x="5615130" y="180840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Connector 1310"/>
            <p:cNvCxnSpPr/>
            <p:nvPr/>
          </p:nvCxnSpPr>
          <p:spPr>
            <a:xfrm rot="5400000" flipH="1" flipV="1">
              <a:off x="5579181" y="213941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Connector 1311"/>
            <p:cNvCxnSpPr/>
            <p:nvPr/>
          </p:nvCxnSpPr>
          <p:spPr>
            <a:xfrm rot="16200000" flipV="1">
              <a:off x="5285472" y="213806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Connector 1312"/>
            <p:cNvCxnSpPr/>
            <p:nvPr/>
          </p:nvCxnSpPr>
          <p:spPr>
            <a:xfrm rot="10800000">
              <a:off x="6092395" y="199702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Connector 1313"/>
            <p:cNvCxnSpPr/>
            <p:nvPr/>
          </p:nvCxnSpPr>
          <p:spPr>
            <a:xfrm rot="10800000">
              <a:off x="6092394" y="228385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Connector 1314"/>
            <p:cNvCxnSpPr/>
            <p:nvPr/>
          </p:nvCxnSpPr>
          <p:spPr>
            <a:xfrm>
              <a:off x="5427854" y="1995779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Connector 1315"/>
            <p:cNvCxnSpPr/>
            <p:nvPr/>
          </p:nvCxnSpPr>
          <p:spPr>
            <a:xfrm>
              <a:off x="5427854" y="228385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Connector 1316"/>
            <p:cNvCxnSpPr/>
            <p:nvPr/>
          </p:nvCxnSpPr>
          <p:spPr>
            <a:xfrm rot="5400000">
              <a:off x="1297644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8" name="Rectangle 1317"/>
            <p:cNvSpPr/>
            <p:nvPr/>
          </p:nvSpPr>
          <p:spPr>
            <a:xfrm>
              <a:off x="2209420" y="3876805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9" name="Rectangle 1318"/>
            <p:cNvSpPr/>
            <p:nvPr/>
          </p:nvSpPr>
          <p:spPr>
            <a:xfrm>
              <a:off x="1043609" y="4143735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20" name="Rectangle 1319"/>
            <p:cNvSpPr/>
            <p:nvPr/>
          </p:nvSpPr>
          <p:spPr>
            <a:xfrm>
              <a:off x="1043609" y="3773658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1" name="Rectangle 1320"/>
            <p:cNvSpPr/>
            <p:nvPr/>
          </p:nvSpPr>
          <p:spPr>
            <a:xfrm>
              <a:off x="2572840" y="384609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2" name="Rectangle 1321"/>
            <p:cNvSpPr/>
            <p:nvPr/>
          </p:nvSpPr>
          <p:spPr>
            <a:xfrm>
              <a:off x="1302394" y="394658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3" name="Rectangle 1322"/>
            <p:cNvSpPr/>
            <p:nvPr/>
          </p:nvSpPr>
          <p:spPr>
            <a:xfrm>
              <a:off x="2178271" y="413068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4" name="Rectangle 1323"/>
            <p:cNvSpPr/>
            <p:nvPr/>
          </p:nvSpPr>
          <p:spPr>
            <a:xfrm>
              <a:off x="2345456" y="384609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5" name="Rectangle 1324"/>
            <p:cNvSpPr/>
            <p:nvPr/>
          </p:nvSpPr>
          <p:spPr>
            <a:xfrm>
              <a:off x="2635141" y="40078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2470057" y="429648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7" name="Rectangle 1326"/>
            <p:cNvSpPr/>
            <p:nvPr/>
          </p:nvSpPr>
          <p:spPr>
            <a:xfrm>
              <a:off x="1302394" y="4185003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28" name="Rectangle 1327"/>
            <p:cNvSpPr/>
            <p:nvPr/>
          </p:nvSpPr>
          <p:spPr>
            <a:xfrm>
              <a:off x="1302394" y="382375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29" name="Straight Connector 1328"/>
            <p:cNvCxnSpPr/>
            <p:nvPr/>
          </p:nvCxnSpPr>
          <p:spPr>
            <a:xfrm>
              <a:off x="1626114" y="414424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Connector 1329"/>
            <p:cNvCxnSpPr/>
            <p:nvPr/>
          </p:nvCxnSpPr>
          <p:spPr>
            <a:xfrm>
              <a:off x="1916850" y="4176743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Connector 1330"/>
            <p:cNvCxnSpPr/>
            <p:nvPr/>
          </p:nvCxnSpPr>
          <p:spPr>
            <a:xfrm rot="5400000">
              <a:off x="2121837" y="357392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Connector 1331"/>
            <p:cNvCxnSpPr/>
            <p:nvPr/>
          </p:nvCxnSpPr>
          <p:spPr>
            <a:xfrm rot="5400000">
              <a:off x="2232174" y="371723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/>
            <p:cNvCxnSpPr/>
            <p:nvPr/>
          </p:nvCxnSpPr>
          <p:spPr>
            <a:xfrm rot="5400000">
              <a:off x="2349221" y="35739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/>
            <p:cNvCxnSpPr/>
            <p:nvPr/>
          </p:nvCxnSpPr>
          <p:spPr>
            <a:xfrm rot="5400000">
              <a:off x="2459558" y="37172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/>
            <p:cNvCxnSpPr/>
            <p:nvPr/>
          </p:nvCxnSpPr>
          <p:spPr>
            <a:xfrm rot="10800000">
              <a:off x="2697440" y="40539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/>
            <p:cNvCxnSpPr/>
            <p:nvPr/>
          </p:nvCxnSpPr>
          <p:spPr>
            <a:xfrm rot="10800000">
              <a:off x="2697442" y="40214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/>
            <p:cNvCxnSpPr/>
            <p:nvPr/>
          </p:nvCxnSpPr>
          <p:spPr>
            <a:xfrm rot="16200000">
              <a:off x="2213470" y="462824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/>
            <p:nvPr/>
          </p:nvCxnSpPr>
          <p:spPr>
            <a:xfrm rot="16200000">
              <a:off x="2389742" y="448494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/>
            <p:nvPr/>
          </p:nvCxnSpPr>
          <p:spPr>
            <a:xfrm rot="10800000">
              <a:off x="1364691" y="431958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Connector 1339"/>
            <p:cNvCxnSpPr/>
            <p:nvPr/>
          </p:nvCxnSpPr>
          <p:spPr>
            <a:xfrm rot="10800000">
              <a:off x="1364691" y="423106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Connector 1340"/>
            <p:cNvCxnSpPr/>
            <p:nvPr/>
          </p:nvCxnSpPr>
          <p:spPr>
            <a:xfrm rot="10800000">
              <a:off x="1364693" y="419856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Connector 1341"/>
            <p:cNvCxnSpPr/>
            <p:nvPr/>
          </p:nvCxnSpPr>
          <p:spPr>
            <a:xfrm rot="10800000">
              <a:off x="1364693" y="399083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Straight Connector 1342"/>
            <p:cNvCxnSpPr/>
            <p:nvPr/>
          </p:nvCxnSpPr>
          <p:spPr>
            <a:xfrm rot="10800000">
              <a:off x="1364694" y="395833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Connector 1343"/>
            <p:cNvCxnSpPr/>
            <p:nvPr/>
          </p:nvCxnSpPr>
          <p:spPr>
            <a:xfrm rot="10800000">
              <a:off x="1364694" y="386980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Connector 1344"/>
            <p:cNvCxnSpPr/>
            <p:nvPr/>
          </p:nvCxnSpPr>
          <p:spPr>
            <a:xfrm rot="10800000">
              <a:off x="1364695" y="383730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Connector 1345"/>
            <p:cNvCxnSpPr/>
            <p:nvPr/>
          </p:nvCxnSpPr>
          <p:spPr>
            <a:xfrm rot="10800000" flipV="1">
              <a:off x="1624278" y="3301551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rot="16200000" flipH="1">
              <a:off x="1627399" y="3114173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rot="5400000" flipH="1" flipV="1">
              <a:off x="1589622" y="344847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rot="16200000" flipV="1">
              <a:off x="1295912" y="344711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rot="10800000">
              <a:off x="2104671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rot="10800000">
              <a:off x="2104669" y="3591664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/>
            <p:cNvCxnSpPr/>
            <p:nvPr/>
          </p:nvCxnSpPr>
          <p:spPr>
            <a:xfrm rot="5400000">
              <a:off x="1588380" y="41010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Rectangle 1352"/>
            <p:cNvSpPr/>
            <p:nvPr/>
          </p:nvSpPr>
          <p:spPr>
            <a:xfrm>
              <a:off x="1302394" y="430783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54" name="Straight Connector 1353"/>
            <p:cNvCxnSpPr/>
            <p:nvPr/>
          </p:nvCxnSpPr>
          <p:spPr>
            <a:xfrm rot="10800000">
              <a:off x="1364690" y="435208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/>
            <p:cNvCxnSpPr/>
            <p:nvPr/>
          </p:nvCxnSpPr>
          <p:spPr>
            <a:xfrm rot="5400000">
              <a:off x="6905052" y="409905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6" name="Rectangle 1355"/>
            <p:cNvSpPr/>
            <p:nvPr/>
          </p:nvSpPr>
          <p:spPr>
            <a:xfrm>
              <a:off x="7521395" y="3771623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7" name="Rectangle 1356"/>
            <p:cNvSpPr/>
            <p:nvPr/>
          </p:nvSpPr>
          <p:spPr>
            <a:xfrm>
              <a:off x="7521395" y="4141700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58" name="Rectangle 1357"/>
            <p:cNvSpPr/>
            <p:nvPr/>
          </p:nvSpPr>
          <p:spPr>
            <a:xfrm rot="10800000">
              <a:off x="7489443" y="383271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59" name="Rectangle 1358"/>
            <p:cNvSpPr/>
            <p:nvPr/>
          </p:nvSpPr>
          <p:spPr>
            <a:xfrm rot="10800000">
              <a:off x="7489443" y="41939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60" name="Rectangle 1359"/>
            <p:cNvSpPr/>
            <p:nvPr/>
          </p:nvSpPr>
          <p:spPr>
            <a:xfrm rot="10800000">
              <a:off x="7489443" y="395554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61" name="Straight Connector 1360"/>
            <p:cNvCxnSpPr/>
            <p:nvPr/>
          </p:nvCxnSpPr>
          <p:spPr>
            <a:xfrm>
              <a:off x="6939123" y="384807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/>
            <p:cNvCxnSpPr/>
            <p:nvPr/>
          </p:nvCxnSpPr>
          <p:spPr>
            <a:xfrm>
              <a:off x="7229858" y="388057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/>
            <p:cNvCxnSpPr/>
            <p:nvPr/>
          </p:nvCxnSpPr>
          <p:spPr>
            <a:xfrm>
              <a:off x="6939121" y="396910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/>
            <p:cNvCxnSpPr/>
            <p:nvPr/>
          </p:nvCxnSpPr>
          <p:spPr>
            <a:xfrm>
              <a:off x="7229857" y="400160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Connector 1364"/>
            <p:cNvCxnSpPr/>
            <p:nvPr/>
          </p:nvCxnSpPr>
          <p:spPr>
            <a:xfrm>
              <a:off x="6939120" y="420932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Connector 1365"/>
            <p:cNvCxnSpPr/>
            <p:nvPr/>
          </p:nvCxnSpPr>
          <p:spPr>
            <a:xfrm>
              <a:off x="7229856" y="424182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>
            <a:xfrm>
              <a:off x="7229855" y="436285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/>
            <p:cNvCxnSpPr/>
            <p:nvPr/>
          </p:nvCxnSpPr>
          <p:spPr>
            <a:xfrm rot="10800000" flipV="1">
              <a:off x="6753135" y="3120578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/>
            <p:cNvCxnSpPr/>
            <p:nvPr/>
          </p:nvCxnSpPr>
          <p:spPr>
            <a:xfrm>
              <a:off x="6753135" y="3307883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/>
            <p:cNvCxnSpPr/>
            <p:nvPr/>
          </p:nvCxnSpPr>
          <p:spPr>
            <a:xfrm rot="5400000" flipH="1" flipV="1">
              <a:off x="6904466" y="344643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/>
            <p:cNvCxnSpPr/>
            <p:nvPr/>
          </p:nvCxnSpPr>
          <p:spPr>
            <a:xfrm rot="16200000" flipV="1">
              <a:off x="6610756" y="344508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/>
            <p:cNvCxnSpPr/>
            <p:nvPr/>
          </p:nvCxnSpPr>
          <p:spPr>
            <a:xfrm rot="5400000">
              <a:off x="6612484" y="409905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 rot="10800000">
              <a:off x="7489443" y="431679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374" name="Straight Connector 1373"/>
            <p:cNvCxnSpPr/>
            <p:nvPr/>
          </p:nvCxnSpPr>
          <p:spPr>
            <a:xfrm>
              <a:off x="6939119" y="433035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/>
            <p:cNvCxnSpPr/>
            <p:nvPr/>
          </p:nvCxnSpPr>
          <p:spPr>
            <a:xfrm rot="5400000" flipH="1" flipV="1">
              <a:off x="6754017" y="3122776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/>
            <p:cNvCxnSpPr/>
            <p:nvPr/>
          </p:nvCxnSpPr>
          <p:spPr>
            <a:xfrm>
              <a:off x="6754971" y="3594718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/>
            <p:cNvCxnSpPr/>
            <p:nvPr/>
          </p:nvCxnSpPr>
          <p:spPr>
            <a:xfrm flipV="1">
              <a:off x="1918676" y="3589630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/>
            <p:cNvCxnSpPr/>
            <p:nvPr/>
          </p:nvCxnSpPr>
          <p:spPr>
            <a:xfrm>
              <a:off x="1916845" y="3117294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/>
            <p:cNvCxnSpPr/>
            <p:nvPr/>
          </p:nvCxnSpPr>
          <p:spPr>
            <a:xfrm rot="5400000">
              <a:off x="2628559" y="41010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/>
            <p:cNvCxnSpPr/>
            <p:nvPr/>
          </p:nvCxnSpPr>
          <p:spPr>
            <a:xfrm rot="5400000">
              <a:off x="2921127" y="4101085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1" name="Rectangle 1380"/>
            <p:cNvSpPr/>
            <p:nvPr/>
          </p:nvSpPr>
          <p:spPr>
            <a:xfrm>
              <a:off x="3540335" y="387477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2" name="Rectangle 1381"/>
            <p:cNvSpPr/>
            <p:nvPr/>
          </p:nvSpPr>
          <p:spPr>
            <a:xfrm>
              <a:off x="3903755" y="384406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3" name="Rectangle 1382"/>
            <p:cNvSpPr/>
            <p:nvPr/>
          </p:nvSpPr>
          <p:spPr>
            <a:xfrm>
              <a:off x="3509185" y="412865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5" name="Rectangle 1384"/>
            <p:cNvSpPr/>
            <p:nvPr/>
          </p:nvSpPr>
          <p:spPr>
            <a:xfrm>
              <a:off x="3966055" y="400582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386" name="Rectangle 1385"/>
            <p:cNvSpPr/>
            <p:nvPr/>
          </p:nvSpPr>
          <p:spPr>
            <a:xfrm>
              <a:off x="3800972" y="429445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87" name="Straight Connector 1386"/>
            <p:cNvCxnSpPr/>
            <p:nvPr/>
          </p:nvCxnSpPr>
          <p:spPr>
            <a:xfrm flipV="1">
              <a:off x="3249596" y="3591664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Connector 1387"/>
            <p:cNvCxnSpPr/>
            <p:nvPr/>
          </p:nvCxnSpPr>
          <p:spPr>
            <a:xfrm>
              <a:off x="2957028" y="414221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Connector 1388"/>
            <p:cNvCxnSpPr/>
            <p:nvPr/>
          </p:nvCxnSpPr>
          <p:spPr>
            <a:xfrm>
              <a:off x="3247764" y="417471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0" name="Straight Connector 1389"/>
            <p:cNvCxnSpPr/>
            <p:nvPr/>
          </p:nvCxnSpPr>
          <p:spPr>
            <a:xfrm rot="5400000">
              <a:off x="3452754" y="3571898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/>
            <p:cNvCxnSpPr/>
            <p:nvPr/>
          </p:nvCxnSpPr>
          <p:spPr>
            <a:xfrm rot="5400000">
              <a:off x="3563090" y="3715202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Straight Connector 1391"/>
            <p:cNvCxnSpPr/>
            <p:nvPr/>
          </p:nvCxnSpPr>
          <p:spPr>
            <a:xfrm rot="5400000">
              <a:off x="3680137" y="3571897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/>
            <p:cNvCxnSpPr/>
            <p:nvPr/>
          </p:nvCxnSpPr>
          <p:spPr>
            <a:xfrm rot="5400000">
              <a:off x="3790475" y="37152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/>
            <p:cNvCxnSpPr/>
            <p:nvPr/>
          </p:nvCxnSpPr>
          <p:spPr>
            <a:xfrm rot="10800000">
              <a:off x="4028356" y="405188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/>
            <p:cNvCxnSpPr/>
            <p:nvPr/>
          </p:nvCxnSpPr>
          <p:spPr>
            <a:xfrm rot="10800000">
              <a:off x="4028357" y="401938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/>
            <p:cNvCxnSpPr/>
            <p:nvPr/>
          </p:nvCxnSpPr>
          <p:spPr>
            <a:xfrm rot="16200000">
              <a:off x="3544387" y="462621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/>
            <p:cNvCxnSpPr/>
            <p:nvPr/>
          </p:nvCxnSpPr>
          <p:spPr>
            <a:xfrm rot="16200000">
              <a:off x="3720659" y="448291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Connector 1397"/>
            <p:cNvCxnSpPr/>
            <p:nvPr/>
          </p:nvCxnSpPr>
          <p:spPr>
            <a:xfrm rot="5400000" flipH="1" flipV="1">
              <a:off x="2770088" y="3121530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/>
            <p:cNvCxnSpPr/>
            <p:nvPr/>
          </p:nvCxnSpPr>
          <p:spPr>
            <a:xfrm rot="10800000" flipV="1">
              <a:off x="2955197" y="3303585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Connector 1399"/>
            <p:cNvCxnSpPr/>
            <p:nvPr/>
          </p:nvCxnSpPr>
          <p:spPr>
            <a:xfrm rot="10800000" flipV="1">
              <a:off x="2769208" y="3119331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Connector 1400"/>
            <p:cNvCxnSpPr/>
            <p:nvPr/>
          </p:nvCxnSpPr>
          <p:spPr>
            <a:xfrm>
              <a:off x="2771043" y="3593471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Connector 1401"/>
            <p:cNvCxnSpPr/>
            <p:nvPr/>
          </p:nvCxnSpPr>
          <p:spPr>
            <a:xfrm>
              <a:off x="2769208" y="3306636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/>
            <p:cNvCxnSpPr/>
            <p:nvPr/>
          </p:nvCxnSpPr>
          <p:spPr>
            <a:xfrm>
              <a:off x="3247764" y="3119329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Straight Connector 1404"/>
            <p:cNvCxnSpPr/>
            <p:nvPr/>
          </p:nvCxnSpPr>
          <p:spPr>
            <a:xfrm rot="5400000" flipH="1" flipV="1">
              <a:off x="2922370" y="3447222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Connector 1405"/>
            <p:cNvCxnSpPr/>
            <p:nvPr/>
          </p:nvCxnSpPr>
          <p:spPr>
            <a:xfrm rot="16200000" flipV="1">
              <a:off x="2628660" y="3445870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Connector 1406"/>
            <p:cNvCxnSpPr/>
            <p:nvPr/>
          </p:nvCxnSpPr>
          <p:spPr>
            <a:xfrm rot="10800000">
              <a:off x="3435584" y="330482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/>
            <p:cNvCxnSpPr/>
            <p:nvPr/>
          </p:nvCxnSpPr>
          <p:spPr>
            <a:xfrm rot="10800000">
              <a:off x="3435583" y="3591664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/>
            <p:cNvCxnSpPr/>
            <p:nvPr/>
          </p:nvCxnSpPr>
          <p:spPr>
            <a:xfrm>
              <a:off x="2771043" y="3303585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/>
            <p:cNvCxnSpPr/>
            <p:nvPr/>
          </p:nvCxnSpPr>
          <p:spPr>
            <a:xfrm>
              <a:off x="2771043" y="359166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Connector 1410"/>
            <p:cNvCxnSpPr/>
            <p:nvPr/>
          </p:nvCxnSpPr>
          <p:spPr>
            <a:xfrm rot="5400000">
              <a:off x="3956845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/>
            <p:cNvCxnSpPr/>
            <p:nvPr/>
          </p:nvCxnSpPr>
          <p:spPr>
            <a:xfrm rot="5400000">
              <a:off x="4249414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Rectangle 1412"/>
            <p:cNvSpPr/>
            <p:nvPr/>
          </p:nvSpPr>
          <p:spPr>
            <a:xfrm>
              <a:off x="4868622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5" name="Rectangle 1414"/>
            <p:cNvSpPr/>
            <p:nvPr/>
          </p:nvSpPr>
          <p:spPr>
            <a:xfrm>
              <a:off x="4837472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6" name="Rectangle 1415"/>
            <p:cNvSpPr/>
            <p:nvPr/>
          </p:nvSpPr>
          <p:spPr>
            <a:xfrm>
              <a:off x="5004658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7" name="Rectangle 1416"/>
            <p:cNvSpPr/>
            <p:nvPr/>
          </p:nvSpPr>
          <p:spPr>
            <a:xfrm>
              <a:off x="5294342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5129259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19" name="Straight Connector 1418"/>
            <p:cNvCxnSpPr/>
            <p:nvPr/>
          </p:nvCxnSpPr>
          <p:spPr>
            <a:xfrm flipV="1">
              <a:off x="4577882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Connector 1419"/>
            <p:cNvCxnSpPr/>
            <p:nvPr/>
          </p:nvCxnSpPr>
          <p:spPr>
            <a:xfrm>
              <a:off x="4285315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/>
            <p:cNvCxnSpPr/>
            <p:nvPr/>
          </p:nvCxnSpPr>
          <p:spPr>
            <a:xfrm>
              <a:off x="4576051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/>
            <p:cNvCxnSpPr/>
            <p:nvPr/>
          </p:nvCxnSpPr>
          <p:spPr>
            <a:xfrm rot="5400000">
              <a:off x="4781041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/>
            <p:cNvCxnSpPr/>
            <p:nvPr/>
          </p:nvCxnSpPr>
          <p:spPr>
            <a:xfrm rot="5400000">
              <a:off x="4891377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/>
            <p:cNvCxnSpPr/>
            <p:nvPr/>
          </p:nvCxnSpPr>
          <p:spPr>
            <a:xfrm rot="5400000">
              <a:off x="5008424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/>
            <p:cNvCxnSpPr/>
            <p:nvPr/>
          </p:nvCxnSpPr>
          <p:spPr>
            <a:xfrm rot="5400000">
              <a:off x="5118762" y="3711585"/>
              <a:ext cx="25590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Connector 1425"/>
            <p:cNvCxnSpPr/>
            <p:nvPr/>
          </p:nvCxnSpPr>
          <p:spPr>
            <a:xfrm rot="10800000">
              <a:off x="5356642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/>
            <p:cNvCxnSpPr/>
            <p:nvPr/>
          </p:nvCxnSpPr>
          <p:spPr>
            <a:xfrm rot="10800000">
              <a:off x="5356643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/>
            <p:cNvCxnSpPr/>
            <p:nvPr/>
          </p:nvCxnSpPr>
          <p:spPr>
            <a:xfrm rot="16200000">
              <a:off x="4872674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Connector 1428"/>
            <p:cNvCxnSpPr/>
            <p:nvPr/>
          </p:nvCxnSpPr>
          <p:spPr>
            <a:xfrm rot="16200000">
              <a:off x="5048946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Connector 1429"/>
            <p:cNvCxnSpPr/>
            <p:nvPr/>
          </p:nvCxnSpPr>
          <p:spPr>
            <a:xfrm rot="5400000" flipH="1" flipV="1">
              <a:off x="4098375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/>
            <p:cNvCxnSpPr/>
            <p:nvPr/>
          </p:nvCxnSpPr>
          <p:spPr>
            <a:xfrm rot="10800000" flipV="1">
              <a:off x="4283484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/>
            <p:cNvCxnSpPr/>
            <p:nvPr/>
          </p:nvCxnSpPr>
          <p:spPr>
            <a:xfrm rot="10800000" flipV="1">
              <a:off x="4097495" y="3115715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/>
            <p:cNvCxnSpPr/>
            <p:nvPr/>
          </p:nvCxnSpPr>
          <p:spPr>
            <a:xfrm>
              <a:off x="4099330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/>
            <p:cNvCxnSpPr/>
            <p:nvPr/>
          </p:nvCxnSpPr>
          <p:spPr>
            <a:xfrm>
              <a:off x="4097495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/>
            <p:cNvCxnSpPr/>
            <p:nvPr/>
          </p:nvCxnSpPr>
          <p:spPr>
            <a:xfrm>
              <a:off x="4576051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/>
            <p:cNvCxnSpPr/>
            <p:nvPr/>
          </p:nvCxnSpPr>
          <p:spPr>
            <a:xfrm rot="16200000" flipH="1">
              <a:off x="4286605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/>
            <p:cNvCxnSpPr/>
            <p:nvPr/>
          </p:nvCxnSpPr>
          <p:spPr>
            <a:xfrm rot="5400000" flipH="1" flipV="1">
              <a:off x="4250657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/>
            <p:cNvCxnSpPr/>
            <p:nvPr/>
          </p:nvCxnSpPr>
          <p:spPr>
            <a:xfrm rot="16200000" flipV="1">
              <a:off x="3956947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/>
            <p:cNvCxnSpPr/>
            <p:nvPr/>
          </p:nvCxnSpPr>
          <p:spPr>
            <a:xfrm rot="10800000">
              <a:off x="4763871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/>
            <p:cNvCxnSpPr/>
            <p:nvPr/>
          </p:nvCxnSpPr>
          <p:spPr>
            <a:xfrm rot="10800000">
              <a:off x="4763870" y="3588048"/>
              <a:ext cx="664538" cy="1806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/>
            <p:cNvCxnSpPr/>
            <p:nvPr/>
          </p:nvCxnSpPr>
          <p:spPr>
            <a:xfrm>
              <a:off x="4099330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Connector 1441"/>
            <p:cNvCxnSpPr/>
            <p:nvPr/>
          </p:nvCxnSpPr>
          <p:spPr>
            <a:xfrm>
              <a:off x="4099330" y="3588048"/>
              <a:ext cx="664542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Straight Connector 1442"/>
            <p:cNvCxnSpPr/>
            <p:nvPr/>
          </p:nvCxnSpPr>
          <p:spPr>
            <a:xfrm rot="5400000">
              <a:off x="5285370" y="4097467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Connector 1443"/>
            <p:cNvCxnSpPr/>
            <p:nvPr/>
          </p:nvCxnSpPr>
          <p:spPr>
            <a:xfrm rot="5400000">
              <a:off x="5577938" y="409747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5" name="Rectangle 1444"/>
            <p:cNvSpPr/>
            <p:nvPr/>
          </p:nvSpPr>
          <p:spPr>
            <a:xfrm>
              <a:off x="6197147" y="3871158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6" name="Rectangle 1445"/>
            <p:cNvSpPr/>
            <p:nvPr/>
          </p:nvSpPr>
          <p:spPr>
            <a:xfrm>
              <a:off x="6560566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7" name="Rectangle 1446"/>
            <p:cNvSpPr/>
            <p:nvPr/>
          </p:nvSpPr>
          <p:spPr>
            <a:xfrm>
              <a:off x="6165997" y="412504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8" name="Rectangle 1447"/>
            <p:cNvSpPr/>
            <p:nvPr/>
          </p:nvSpPr>
          <p:spPr>
            <a:xfrm>
              <a:off x="6333182" y="38404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9" name="Rectangle 1448"/>
            <p:cNvSpPr/>
            <p:nvPr/>
          </p:nvSpPr>
          <p:spPr>
            <a:xfrm>
              <a:off x="6622867" y="400220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6457783" y="429083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51" name="Straight Connector 1450"/>
            <p:cNvCxnSpPr/>
            <p:nvPr/>
          </p:nvCxnSpPr>
          <p:spPr>
            <a:xfrm flipV="1">
              <a:off x="5906407" y="358804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>
              <a:off x="5613839" y="4138597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5904575" y="417109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 rot="5400000">
              <a:off x="6109565" y="3568282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 rot="5400000">
              <a:off x="6219902" y="371158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 rot="5400000">
              <a:off x="6336949" y="35682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 rot="5400000">
              <a:off x="6447286" y="37115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 rot="10800000">
              <a:off x="6685167" y="404826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Connector 1458"/>
            <p:cNvCxnSpPr/>
            <p:nvPr/>
          </p:nvCxnSpPr>
          <p:spPr>
            <a:xfrm rot="10800000">
              <a:off x="6685168" y="4015766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Connector 1459"/>
            <p:cNvCxnSpPr/>
            <p:nvPr/>
          </p:nvCxnSpPr>
          <p:spPr>
            <a:xfrm rot="16200000">
              <a:off x="6201199" y="462260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 rot="16200000">
              <a:off x="6377470" y="4479296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 rot="5400000" flipH="1" flipV="1">
              <a:off x="5426900" y="3117914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 rot="10800000" flipV="1">
              <a:off x="5612009" y="329997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5427854" y="3589855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5426019" y="3303021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Connector 1466"/>
            <p:cNvCxnSpPr/>
            <p:nvPr/>
          </p:nvCxnSpPr>
          <p:spPr>
            <a:xfrm>
              <a:off x="5904575" y="311571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Connector 1467"/>
            <p:cNvCxnSpPr/>
            <p:nvPr/>
          </p:nvCxnSpPr>
          <p:spPr>
            <a:xfrm rot="16200000" flipH="1">
              <a:off x="5615130" y="3112592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 rot="5400000" flipH="1" flipV="1">
              <a:off x="5579181" y="3443606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 rot="16200000" flipV="1">
              <a:off x="5285472" y="3442254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 rot="10800000">
              <a:off x="6092395" y="330121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 rot="10800000">
              <a:off x="6092394" y="3588048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5427854" y="3299970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5427854" y="358804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Straight Connector 1474"/>
            <p:cNvCxnSpPr/>
            <p:nvPr/>
          </p:nvCxnSpPr>
          <p:spPr>
            <a:xfrm rot="5400000">
              <a:off x="1297644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2209420" y="5186604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7" name="Rectangle 1476"/>
            <p:cNvSpPr/>
            <p:nvPr/>
          </p:nvSpPr>
          <p:spPr>
            <a:xfrm>
              <a:off x="1043609" y="5453534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8" name="Rectangle 1477"/>
            <p:cNvSpPr/>
            <p:nvPr/>
          </p:nvSpPr>
          <p:spPr>
            <a:xfrm>
              <a:off x="1043609" y="5083457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9" name="Rectangle 1478"/>
            <p:cNvSpPr/>
            <p:nvPr/>
          </p:nvSpPr>
          <p:spPr>
            <a:xfrm>
              <a:off x="2572840" y="5155896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0" name="Rectangle 1479"/>
            <p:cNvSpPr/>
            <p:nvPr/>
          </p:nvSpPr>
          <p:spPr>
            <a:xfrm>
              <a:off x="1302394" y="525638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2178271" y="544048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2" name="Rectangle 1481"/>
            <p:cNvSpPr/>
            <p:nvPr/>
          </p:nvSpPr>
          <p:spPr>
            <a:xfrm>
              <a:off x="2345456" y="51558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3" name="Rectangle 1482"/>
            <p:cNvSpPr/>
            <p:nvPr/>
          </p:nvSpPr>
          <p:spPr>
            <a:xfrm>
              <a:off x="2635141" y="531765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2470057" y="5606281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5" name="Rectangle 1484"/>
            <p:cNvSpPr/>
            <p:nvPr/>
          </p:nvSpPr>
          <p:spPr>
            <a:xfrm>
              <a:off x="1302394" y="549480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302394" y="5133552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487" name="Straight Connector 1486"/>
            <p:cNvCxnSpPr/>
            <p:nvPr/>
          </p:nvCxnSpPr>
          <p:spPr>
            <a:xfrm>
              <a:off x="1626114" y="545404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1916850" y="5486542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 rot="5400000">
              <a:off x="2121837" y="488372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 rot="5400000">
              <a:off x="2232174" y="502703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Straight Connector 1490"/>
            <p:cNvCxnSpPr/>
            <p:nvPr/>
          </p:nvCxnSpPr>
          <p:spPr>
            <a:xfrm rot="5400000">
              <a:off x="2349221" y="488372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Straight Connector 1491"/>
            <p:cNvCxnSpPr/>
            <p:nvPr/>
          </p:nvCxnSpPr>
          <p:spPr>
            <a:xfrm rot="5400000">
              <a:off x="2459558" y="502702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 rot="10800000">
              <a:off x="2697440" y="5363710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 rot="10800000">
              <a:off x="2697442" y="533121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 rot="16200000">
              <a:off x="2213470" y="5938044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 rot="16200000">
              <a:off x="2389742" y="5794739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 rot="10800000">
              <a:off x="1364691" y="562938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 rot="10800000">
              <a:off x="1364691" y="554085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/>
            <p:cNvCxnSpPr/>
            <p:nvPr/>
          </p:nvCxnSpPr>
          <p:spPr>
            <a:xfrm rot="10800000">
              <a:off x="1364693" y="5508359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Straight Connector 1499"/>
            <p:cNvCxnSpPr/>
            <p:nvPr/>
          </p:nvCxnSpPr>
          <p:spPr>
            <a:xfrm rot="10800000">
              <a:off x="1364693" y="530063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 rot="10800000">
              <a:off x="1364694" y="526813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 rot="10800000">
              <a:off x="1364694" y="5179608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 rot="10800000">
              <a:off x="1364695" y="5147108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rot="10800000" flipV="1">
              <a:off x="1624278" y="4611350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rot="16200000" flipH="1">
              <a:off x="1627399" y="442397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rot="5400000" flipH="1" flipV="1">
              <a:off x="1589622" y="475827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rot="16200000" flipV="1">
              <a:off x="1295912" y="475691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rot="10800000">
              <a:off x="2104671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Straight Connector 1508"/>
            <p:cNvCxnSpPr/>
            <p:nvPr/>
          </p:nvCxnSpPr>
          <p:spPr>
            <a:xfrm rot="10800000">
              <a:off x="2104669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0" name="Straight Connector 1509"/>
            <p:cNvCxnSpPr/>
            <p:nvPr/>
          </p:nvCxnSpPr>
          <p:spPr>
            <a:xfrm rot="5400000">
              <a:off x="1588380" y="5410883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1" name="Rectangle 1510"/>
            <p:cNvSpPr/>
            <p:nvPr/>
          </p:nvSpPr>
          <p:spPr>
            <a:xfrm>
              <a:off x="1302394" y="5617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2" name="Straight Connector 1511"/>
            <p:cNvCxnSpPr/>
            <p:nvPr/>
          </p:nvCxnSpPr>
          <p:spPr>
            <a:xfrm rot="10800000">
              <a:off x="1364690" y="5661884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 rot="5400000">
              <a:off x="6905052" y="5408852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7521395" y="5081422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5" name="Rectangle 1514"/>
            <p:cNvSpPr/>
            <p:nvPr/>
          </p:nvSpPr>
          <p:spPr>
            <a:xfrm>
              <a:off x="7521395" y="5451499"/>
              <a:ext cx="289133" cy="286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0" rIns="0" bIns="72000" anchor="ctr" anchorCtr="1"/>
            <a:lstStyle/>
            <a:p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516" name="Rectangle 1515"/>
            <p:cNvSpPr/>
            <p:nvPr/>
          </p:nvSpPr>
          <p:spPr>
            <a:xfrm rot="10800000">
              <a:off x="7489443" y="514251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7" name="Rectangle 1516"/>
            <p:cNvSpPr/>
            <p:nvPr/>
          </p:nvSpPr>
          <p:spPr>
            <a:xfrm rot="10800000">
              <a:off x="7489443" y="5503764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18" name="Rectangle 1517"/>
            <p:cNvSpPr/>
            <p:nvPr/>
          </p:nvSpPr>
          <p:spPr>
            <a:xfrm rot="10800000">
              <a:off x="7489443" y="5265347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19" name="Straight Connector 1518"/>
            <p:cNvCxnSpPr/>
            <p:nvPr/>
          </p:nvCxnSpPr>
          <p:spPr>
            <a:xfrm>
              <a:off x="6939123" y="515787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/>
            <p:nvPr/>
          </p:nvCxnSpPr>
          <p:spPr>
            <a:xfrm>
              <a:off x="7229858" y="519037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/>
            <p:nvPr/>
          </p:nvCxnSpPr>
          <p:spPr>
            <a:xfrm>
              <a:off x="6939121" y="527890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/>
            <p:nvPr/>
          </p:nvCxnSpPr>
          <p:spPr>
            <a:xfrm>
              <a:off x="7229857" y="531140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Connector 1522"/>
            <p:cNvCxnSpPr/>
            <p:nvPr/>
          </p:nvCxnSpPr>
          <p:spPr>
            <a:xfrm>
              <a:off x="6939120" y="5519125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Connector 1523"/>
            <p:cNvCxnSpPr/>
            <p:nvPr/>
          </p:nvCxnSpPr>
          <p:spPr>
            <a:xfrm>
              <a:off x="7229856" y="555162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Straight Connector 1524"/>
            <p:cNvCxnSpPr/>
            <p:nvPr/>
          </p:nvCxnSpPr>
          <p:spPr>
            <a:xfrm>
              <a:off x="7229855" y="5672651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Straight Connector 1525"/>
            <p:cNvCxnSpPr/>
            <p:nvPr/>
          </p:nvCxnSpPr>
          <p:spPr>
            <a:xfrm rot="10800000" flipV="1">
              <a:off x="6753135" y="4430376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Connector 1526"/>
            <p:cNvCxnSpPr/>
            <p:nvPr/>
          </p:nvCxnSpPr>
          <p:spPr>
            <a:xfrm>
              <a:off x="6753135" y="4617682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Connector 1527"/>
            <p:cNvCxnSpPr/>
            <p:nvPr/>
          </p:nvCxnSpPr>
          <p:spPr>
            <a:xfrm rot="5400000" flipH="1" flipV="1">
              <a:off x="6904466" y="4756230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Connector 1528"/>
            <p:cNvCxnSpPr/>
            <p:nvPr/>
          </p:nvCxnSpPr>
          <p:spPr>
            <a:xfrm rot="16200000" flipV="1">
              <a:off x="6610756" y="4754878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Connector 1529"/>
            <p:cNvCxnSpPr/>
            <p:nvPr/>
          </p:nvCxnSpPr>
          <p:spPr>
            <a:xfrm rot="5400000">
              <a:off x="6612484" y="5408850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1" name="Rectangle 1530"/>
            <p:cNvSpPr/>
            <p:nvPr/>
          </p:nvSpPr>
          <p:spPr>
            <a:xfrm rot="10800000">
              <a:off x="7489443" y="562659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cxnSp>
          <p:nvCxnSpPr>
            <p:cNvPr id="1532" name="Straight Connector 1531"/>
            <p:cNvCxnSpPr/>
            <p:nvPr/>
          </p:nvCxnSpPr>
          <p:spPr>
            <a:xfrm>
              <a:off x="6939119" y="5640152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Straight Connector 1532"/>
            <p:cNvCxnSpPr/>
            <p:nvPr/>
          </p:nvCxnSpPr>
          <p:spPr>
            <a:xfrm rot="5400000" flipH="1" flipV="1">
              <a:off x="6754017" y="4432575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Straight Connector 1533"/>
            <p:cNvCxnSpPr/>
            <p:nvPr/>
          </p:nvCxnSpPr>
          <p:spPr>
            <a:xfrm>
              <a:off x="6754971" y="4904516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Connector 1534"/>
            <p:cNvCxnSpPr/>
            <p:nvPr/>
          </p:nvCxnSpPr>
          <p:spPr>
            <a:xfrm flipV="1">
              <a:off x="1918676" y="4899428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Connector 1535"/>
            <p:cNvCxnSpPr/>
            <p:nvPr/>
          </p:nvCxnSpPr>
          <p:spPr>
            <a:xfrm>
              <a:off x="1916845" y="4427093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Connector 1536"/>
            <p:cNvCxnSpPr/>
            <p:nvPr/>
          </p:nvCxnSpPr>
          <p:spPr>
            <a:xfrm rot="5400000">
              <a:off x="2628559" y="5410881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Straight Connector 1537"/>
            <p:cNvCxnSpPr/>
            <p:nvPr/>
          </p:nvCxnSpPr>
          <p:spPr>
            <a:xfrm rot="5400000">
              <a:off x="2921127" y="5410884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9" name="Rectangle 1538"/>
            <p:cNvSpPr/>
            <p:nvPr/>
          </p:nvSpPr>
          <p:spPr>
            <a:xfrm>
              <a:off x="3540335" y="5184573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0" name="Rectangle 1539"/>
            <p:cNvSpPr/>
            <p:nvPr/>
          </p:nvSpPr>
          <p:spPr>
            <a:xfrm>
              <a:off x="3903755" y="5153865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1" name="Rectangle 1540"/>
            <p:cNvSpPr/>
            <p:nvPr/>
          </p:nvSpPr>
          <p:spPr>
            <a:xfrm>
              <a:off x="3509185" y="543845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2" name="Rectangle 1541"/>
            <p:cNvSpPr/>
            <p:nvPr/>
          </p:nvSpPr>
          <p:spPr>
            <a:xfrm>
              <a:off x="3676371" y="5153865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3" name="Rectangle 1542"/>
            <p:cNvSpPr/>
            <p:nvPr/>
          </p:nvSpPr>
          <p:spPr>
            <a:xfrm>
              <a:off x="3966055" y="531562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3800972" y="560425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45" name="Straight Connector 1544"/>
            <p:cNvCxnSpPr/>
            <p:nvPr/>
          </p:nvCxnSpPr>
          <p:spPr>
            <a:xfrm flipV="1">
              <a:off x="3249596" y="4901462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>
              <a:off x="2957028" y="5452011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>
              <a:off x="3247764" y="548451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Connector 1547"/>
            <p:cNvCxnSpPr/>
            <p:nvPr/>
          </p:nvCxnSpPr>
          <p:spPr>
            <a:xfrm rot="5400000">
              <a:off x="3452754" y="4881696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/>
            <p:cNvCxnSpPr/>
            <p:nvPr/>
          </p:nvCxnSpPr>
          <p:spPr>
            <a:xfrm rot="5400000">
              <a:off x="3563090" y="5025001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Straight Connector 1549"/>
            <p:cNvCxnSpPr/>
            <p:nvPr/>
          </p:nvCxnSpPr>
          <p:spPr>
            <a:xfrm rot="5400000">
              <a:off x="3680137" y="488169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Connector 1550"/>
            <p:cNvCxnSpPr/>
            <p:nvPr/>
          </p:nvCxnSpPr>
          <p:spPr>
            <a:xfrm rot="5400000">
              <a:off x="3790475" y="502500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Connector 1551"/>
            <p:cNvCxnSpPr/>
            <p:nvPr/>
          </p:nvCxnSpPr>
          <p:spPr>
            <a:xfrm rot="10800000">
              <a:off x="4028356" y="5361679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Straight Connector 1552"/>
            <p:cNvCxnSpPr/>
            <p:nvPr/>
          </p:nvCxnSpPr>
          <p:spPr>
            <a:xfrm rot="10800000">
              <a:off x="4028357" y="5329180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Straight Connector 1553"/>
            <p:cNvCxnSpPr/>
            <p:nvPr/>
          </p:nvCxnSpPr>
          <p:spPr>
            <a:xfrm rot="16200000">
              <a:off x="3544387" y="5936015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Connector 1554"/>
            <p:cNvCxnSpPr/>
            <p:nvPr/>
          </p:nvCxnSpPr>
          <p:spPr>
            <a:xfrm rot="16200000">
              <a:off x="3720659" y="5792710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Straight Connector 1555"/>
            <p:cNvCxnSpPr/>
            <p:nvPr/>
          </p:nvCxnSpPr>
          <p:spPr>
            <a:xfrm rot="5400000" flipH="1" flipV="1">
              <a:off x="2770088" y="4431328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Straight Connector 1556"/>
            <p:cNvCxnSpPr/>
            <p:nvPr/>
          </p:nvCxnSpPr>
          <p:spPr>
            <a:xfrm rot="10800000" flipV="1">
              <a:off x="2955197" y="4613384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Connector 1557"/>
            <p:cNvCxnSpPr/>
            <p:nvPr/>
          </p:nvCxnSpPr>
          <p:spPr>
            <a:xfrm rot="10800000" flipV="1">
              <a:off x="2769208" y="4429130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2771043" y="4903270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2769208" y="4616435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3247764" y="4429128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 rot="16200000" flipH="1">
              <a:off x="2958319" y="4426006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 rot="5400000" flipH="1" flipV="1">
              <a:off x="2922370" y="4757021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 rot="16200000" flipV="1">
              <a:off x="2628660" y="4755669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 rot="10800000">
              <a:off x="3435584" y="461462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 rot="10800000">
              <a:off x="3435583" y="4901462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2771043" y="4613384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/>
            <p:cNvCxnSpPr/>
            <p:nvPr/>
          </p:nvCxnSpPr>
          <p:spPr>
            <a:xfrm>
              <a:off x="2771043" y="4901462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/>
            <p:cNvCxnSpPr/>
            <p:nvPr/>
          </p:nvCxnSpPr>
          <p:spPr>
            <a:xfrm rot="5400000">
              <a:off x="3956845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/>
            <p:cNvCxnSpPr/>
            <p:nvPr/>
          </p:nvCxnSpPr>
          <p:spPr>
            <a:xfrm rot="5400000">
              <a:off x="4249414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1" name="Rectangle 1570"/>
            <p:cNvSpPr/>
            <p:nvPr/>
          </p:nvSpPr>
          <p:spPr>
            <a:xfrm>
              <a:off x="4868622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2" name="Rectangle 1571"/>
            <p:cNvSpPr/>
            <p:nvPr/>
          </p:nvSpPr>
          <p:spPr>
            <a:xfrm>
              <a:off x="5232042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3" name="Rectangle 1572"/>
            <p:cNvSpPr/>
            <p:nvPr/>
          </p:nvSpPr>
          <p:spPr>
            <a:xfrm>
              <a:off x="4837472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4" name="Rectangle 1573"/>
            <p:cNvSpPr/>
            <p:nvPr/>
          </p:nvSpPr>
          <p:spPr>
            <a:xfrm>
              <a:off x="5004658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5" name="Rectangle 1574"/>
            <p:cNvSpPr/>
            <p:nvPr/>
          </p:nvSpPr>
          <p:spPr>
            <a:xfrm>
              <a:off x="5294342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5129259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77" name="Straight Connector 1576"/>
            <p:cNvCxnSpPr/>
            <p:nvPr/>
          </p:nvCxnSpPr>
          <p:spPr>
            <a:xfrm flipV="1">
              <a:off x="4577882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/>
            <p:cNvCxnSpPr/>
            <p:nvPr/>
          </p:nvCxnSpPr>
          <p:spPr>
            <a:xfrm>
              <a:off x="4285315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>
              <a:off x="4576051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rot="5400000">
              <a:off x="4781041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rot="5400000">
              <a:off x="4891377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/>
            <p:nvPr/>
          </p:nvCxnSpPr>
          <p:spPr>
            <a:xfrm rot="5400000">
              <a:off x="5008424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rot="5400000">
              <a:off x="5118762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rot="10800000">
              <a:off x="5356642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/>
            <p:nvPr/>
          </p:nvCxnSpPr>
          <p:spPr>
            <a:xfrm rot="10800000">
              <a:off x="5356643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rot="16200000">
              <a:off x="4872674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rot="16200000">
              <a:off x="5048946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/>
            <p:nvPr/>
          </p:nvCxnSpPr>
          <p:spPr>
            <a:xfrm rot="5400000" flipH="1" flipV="1">
              <a:off x="4098375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 rot="10800000" flipV="1">
              <a:off x="4283484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/>
            <p:nvPr/>
          </p:nvCxnSpPr>
          <p:spPr>
            <a:xfrm rot="10800000" flipV="1">
              <a:off x="4097495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/>
            <p:nvPr/>
          </p:nvCxnSpPr>
          <p:spPr>
            <a:xfrm>
              <a:off x="4099330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/>
            <p:nvPr/>
          </p:nvCxnSpPr>
          <p:spPr>
            <a:xfrm>
              <a:off x="4097495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/>
            <p:cNvCxnSpPr/>
            <p:nvPr/>
          </p:nvCxnSpPr>
          <p:spPr>
            <a:xfrm>
              <a:off x="4576051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/>
            <p:cNvCxnSpPr/>
            <p:nvPr/>
          </p:nvCxnSpPr>
          <p:spPr>
            <a:xfrm rot="16200000" flipH="1">
              <a:off x="4286605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/>
            <p:cNvCxnSpPr/>
            <p:nvPr/>
          </p:nvCxnSpPr>
          <p:spPr>
            <a:xfrm rot="5400000" flipH="1" flipV="1">
              <a:off x="4250657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/>
            <p:cNvCxnSpPr/>
            <p:nvPr/>
          </p:nvCxnSpPr>
          <p:spPr>
            <a:xfrm rot="16200000" flipV="1">
              <a:off x="3956947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Connector 1596"/>
            <p:cNvCxnSpPr/>
            <p:nvPr/>
          </p:nvCxnSpPr>
          <p:spPr>
            <a:xfrm rot="10800000">
              <a:off x="4763871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Connector 1597"/>
            <p:cNvCxnSpPr/>
            <p:nvPr/>
          </p:nvCxnSpPr>
          <p:spPr>
            <a:xfrm rot="10800000">
              <a:off x="4763870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/>
            <p:cNvCxnSpPr/>
            <p:nvPr/>
          </p:nvCxnSpPr>
          <p:spPr>
            <a:xfrm>
              <a:off x="4099330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/>
            <p:cNvCxnSpPr/>
            <p:nvPr/>
          </p:nvCxnSpPr>
          <p:spPr>
            <a:xfrm>
              <a:off x="4099330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/>
            <p:cNvCxnSpPr/>
            <p:nvPr/>
          </p:nvCxnSpPr>
          <p:spPr>
            <a:xfrm rot="5400000">
              <a:off x="5285370" y="5407266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/>
            <p:cNvCxnSpPr/>
            <p:nvPr/>
          </p:nvCxnSpPr>
          <p:spPr>
            <a:xfrm rot="5400000">
              <a:off x="5577938" y="5407268"/>
              <a:ext cx="655106" cy="183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3" name="Rectangle 1602"/>
            <p:cNvSpPr/>
            <p:nvPr/>
          </p:nvSpPr>
          <p:spPr>
            <a:xfrm>
              <a:off x="6197147" y="5180957"/>
              <a:ext cx="456870" cy="450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4" name="Rectangle 1603"/>
            <p:cNvSpPr/>
            <p:nvPr/>
          </p:nvSpPr>
          <p:spPr>
            <a:xfrm>
              <a:off x="6560566" y="5150249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5" name="Rectangle 1604"/>
            <p:cNvSpPr/>
            <p:nvPr/>
          </p:nvSpPr>
          <p:spPr>
            <a:xfrm>
              <a:off x="6165997" y="5434840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6" name="Rectangle 1605"/>
            <p:cNvSpPr/>
            <p:nvPr/>
          </p:nvSpPr>
          <p:spPr>
            <a:xfrm>
              <a:off x="6333182" y="5150249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7" name="Rectangle 1606"/>
            <p:cNvSpPr/>
            <p:nvPr/>
          </p:nvSpPr>
          <p:spPr>
            <a:xfrm>
              <a:off x="6622867" y="5312008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/>
            </a:p>
          </p:txBody>
        </p:sp>
        <p:sp>
          <p:nvSpPr>
            <p:cNvPr id="1608" name="Rectangle 1607"/>
            <p:cNvSpPr/>
            <p:nvPr/>
          </p:nvSpPr>
          <p:spPr>
            <a:xfrm>
              <a:off x="6457783" y="5600634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09" name="Straight Connector 1608"/>
            <p:cNvCxnSpPr/>
            <p:nvPr/>
          </p:nvCxnSpPr>
          <p:spPr>
            <a:xfrm flipV="1">
              <a:off x="5906407" y="4897847"/>
              <a:ext cx="185988" cy="1827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/>
            <p:cNvCxnSpPr/>
            <p:nvPr/>
          </p:nvCxnSpPr>
          <p:spPr>
            <a:xfrm>
              <a:off x="5613839" y="5448396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5904575" y="5480895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 rot="5400000">
              <a:off x="6109565" y="4878081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 rot="5400000">
              <a:off x="6219902" y="5021385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 rot="5400000">
              <a:off x="6336949" y="4878080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 rot="5400000">
              <a:off x="6447286" y="502138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 rot="10800000">
              <a:off x="6685167" y="5358063"/>
              <a:ext cx="550323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 rot="10800000">
              <a:off x="6685168" y="5325564"/>
              <a:ext cx="259587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 rot="16200000">
              <a:off x="6201199" y="5932399"/>
              <a:ext cx="54251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 rot="16200000">
              <a:off x="6377470" y="5789094"/>
              <a:ext cx="255902" cy="1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 rot="5400000" flipH="1" flipV="1">
              <a:off x="5426900" y="4427713"/>
              <a:ext cx="186059" cy="18415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 rot="10800000" flipV="1">
              <a:off x="5612009" y="4609768"/>
              <a:ext cx="480388" cy="470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 rot="10800000" flipV="1">
              <a:off x="5426019" y="4425514"/>
              <a:ext cx="478558" cy="4688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5427854" y="4899654"/>
              <a:ext cx="185985" cy="17894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5426019" y="4612819"/>
              <a:ext cx="478555" cy="4657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5904575" y="4425512"/>
              <a:ext cx="187821" cy="1822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 rot="16200000" flipH="1">
              <a:off x="5615130" y="4422391"/>
              <a:ext cx="474142" cy="4803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 rot="5400000" flipH="1" flipV="1">
              <a:off x="5579181" y="4753405"/>
              <a:ext cx="652626" cy="18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 rot="16200000" flipV="1">
              <a:off x="5285472" y="4752053"/>
              <a:ext cx="653085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 rot="10800000">
              <a:off x="6092395" y="4611011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 rot="10800000">
              <a:off x="6092394" y="4897847"/>
              <a:ext cx="664538" cy="1806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5427854" y="4609768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5427854" y="4897847"/>
              <a:ext cx="664542" cy="18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/>
            <p:cNvCxnSpPr/>
            <p:nvPr/>
          </p:nvCxnSpPr>
          <p:spPr>
            <a:xfrm rot="5400000">
              <a:off x="5008424" y="2264090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 rot="10800000" flipV="1">
              <a:off x="5426019" y="311571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Straight Connector 1403"/>
            <p:cNvCxnSpPr/>
            <p:nvPr/>
          </p:nvCxnSpPr>
          <p:spPr>
            <a:xfrm rot="16200000" flipH="1">
              <a:off x="2958319" y="3116208"/>
              <a:ext cx="474142" cy="4803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/>
            <p:cNvCxnSpPr/>
            <p:nvPr/>
          </p:nvCxnSpPr>
          <p:spPr>
            <a:xfrm rot="10800000" flipV="1">
              <a:off x="2769208" y="1815140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/>
            <p:cNvCxnSpPr/>
            <p:nvPr/>
          </p:nvCxnSpPr>
          <p:spPr>
            <a:xfrm rot="10800000" flipV="1">
              <a:off x="4097495" y="1811525"/>
              <a:ext cx="478558" cy="46883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Connector 1285"/>
            <p:cNvCxnSpPr/>
            <p:nvPr/>
          </p:nvCxnSpPr>
          <p:spPr>
            <a:xfrm rot="5400000">
              <a:off x="5577938" y="2793279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Connector 1307"/>
            <p:cNvCxnSpPr/>
            <p:nvPr/>
          </p:nvCxnSpPr>
          <p:spPr>
            <a:xfrm>
              <a:off x="5426019" y="1998830"/>
              <a:ext cx="478555" cy="46577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3247763" y="1563575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576050" y="1559959"/>
              <a:ext cx="259587" cy="18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2628559" y="2796892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3" name="Rectangle 1162"/>
            <p:cNvSpPr/>
            <p:nvPr/>
          </p:nvSpPr>
          <p:spPr>
            <a:xfrm>
              <a:off x="2572840" y="2541907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28" name="Straight Connector 927"/>
            <p:cNvCxnSpPr/>
            <p:nvPr/>
          </p:nvCxnSpPr>
          <p:spPr>
            <a:xfrm rot="16200000">
              <a:off x="2213468" y="2015074"/>
              <a:ext cx="542512" cy="18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2921127" y="1487917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4249414" y="1484301"/>
              <a:ext cx="655106" cy="1832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4" name="Rectangle 1383"/>
            <p:cNvSpPr/>
            <p:nvPr/>
          </p:nvSpPr>
          <p:spPr>
            <a:xfrm>
              <a:off x="3676371" y="3844066"/>
              <a:ext cx="62300" cy="61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4" name="Rectangle 1413"/>
            <p:cNvSpPr/>
            <p:nvPr/>
          </p:nvSpPr>
          <p:spPr>
            <a:xfrm>
              <a:off x="5232042" y="3840450"/>
              <a:ext cx="62300" cy="614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47" name="TextBox 1646"/>
          <p:cNvSpPr txBox="1"/>
          <p:nvPr/>
        </p:nvSpPr>
        <p:spPr>
          <a:xfrm>
            <a:off x="1619672" y="533314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(a)</a:t>
            </a:r>
          </a:p>
        </p:txBody>
      </p:sp>
      <p:sp>
        <p:nvSpPr>
          <p:cNvPr id="1648" name="TextBox 1647"/>
          <p:cNvSpPr txBox="1"/>
          <p:nvPr/>
        </p:nvSpPr>
        <p:spPr>
          <a:xfrm>
            <a:off x="6256759" y="5333146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>
                <a:latin typeface="umr10" pitchFamily="18" charset="0"/>
              </a:rPr>
              <a:t>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361353" y="4128662"/>
            <a:ext cx="1078994" cy="3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1353" y="3425397"/>
            <a:ext cx="1080899" cy="532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432276" y="1526631"/>
            <a:ext cx="1088924" cy="1370835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316937" y="1651203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316143" y="261349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317731" y="2292831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316143" y="197450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ysClr val="windowText" lastClr="000000"/>
              </a:solidFill>
              <a:latin typeface="Calibri" pitchFamily="34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3314236" y="3204017"/>
            <a:ext cx="1210774" cy="428625"/>
            <a:chOff x="6647351" y="3209925"/>
            <a:chExt cx="1210774" cy="42862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3312331" y="3907285"/>
            <a:ext cx="1210774" cy="428625"/>
            <a:chOff x="6647351" y="3209925"/>
            <a:chExt cx="1210774" cy="428625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cxnSp>
        <p:nvCxnSpPr>
          <p:cNvPr id="27" name="Elbow Connector 26"/>
          <p:cNvCxnSpPr>
            <a:endCxn id="15" idx="1"/>
          </p:cNvCxnSpPr>
          <p:nvPr/>
        </p:nvCxnSpPr>
        <p:spPr>
          <a:xfrm flipV="1">
            <a:off x="2233337" y="2690221"/>
            <a:ext cx="1082806" cy="73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142506" y="2546181"/>
            <a:ext cx="1662019" cy="179379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5027022" y="301243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5033814" y="371150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692110" y="266366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692110" y="3364037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692658" y="335625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692658" y="4056627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7093" y="2829156"/>
            <a:ext cx="152400" cy="2032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7093" y="3522581"/>
            <a:ext cx="152400" cy="2032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2420888"/>
            <a:ext cx="203200" cy="2032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9416" y="3090928"/>
            <a:ext cx="190500" cy="2032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45796" y="3789040"/>
            <a:ext cx="190500" cy="203200"/>
          </a:xfrm>
          <a:prstGeom prst="rect">
            <a:avLst/>
          </a:prstGeom>
        </p:spPr>
      </p:pic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451076" y="3229359"/>
            <a:ext cx="1783604" cy="1100972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8" name="Straight Connector 77"/>
          <p:cNvCxnSpPr>
            <a:stCxn id="84" idx="3"/>
            <a:endCxn id="86" idx="1"/>
          </p:cNvCxnSpPr>
          <p:nvPr/>
        </p:nvCxnSpPr>
        <p:spPr>
          <a:xfrm>
            <a:off x="564387" y="3426691"/>
            <a:ext cx="1559140" cy="158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5" idx="3"/>
            <a:endCxn id="87" idx="1"/>
          </p:cNvCxnSpPr>
          <p:nvPr/>
        </p:nvCxnSpPr>
        <p:spPr>
          <a:xfrm>
            <a:off x="564387" y="4116724"/>
            <a:ext cx="1559140" cy="12700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4" idx="3"/>
            <a:endCxn id="87" idx="1"/>
          </p:cNvCxnSpPr>
          <p:nvPr/>
        </p:nvCxnSpPr>
        <p:spPr>
          <a:xfrm>
            <a:off x="564387" y="3426691"/>
            <a:ext cx="1559140" cy="702733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5" idx="3"/>
            <a:endCxn id="86" idx="1"/>
          </p:cNvCxnSpPr>
          <p:nvPr/>
        </p:nvCxnSpPr>
        <p:spPr>
          <a:xfrm flipV="1">
            <a:off x="564387" y="3426691"/>
            <a:ext cx="1559140" cy="690033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0"/>
          <p:cNvGrpSpPr/>
          <p:nvPr/>
        </p:nvGrpSpPr>
        <p:grpSpPr>
          <a:xfrm>
            <a:off x="1159426" y="2604698"/>
            <a:ext cx="383939" cy="621009"/>
            <a:chOff x="1415458" y="2129210"/>
            <a:chExt cx="383939" cy="621009"/>
          </a:xfrm>
        </p:grpSpPr>
        <p:cxnSp>
          <p:nvCxnSpPr>
            <p:cNvPr id="77" name="Straight Connector 76"/>
            <p:cNvCxnSpPr/>
            <p:nvPr/>
          </p:nvCxnSpPr>
          <p:spPr>
            <a:xfrm rot="5400000">
              <a:off x="1458510" y="2609819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15458" y="2129210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</p:grpSp>
      <p:grpSp>
        <p:nvGrpSpPr>
          <p:cNvPr id="5" name="Group 568"/>
          <p:cNvGrpSpPr/>
          <p:nvPr/>
        </p:nvGrpSpPr>
        <p:grpSpPr>
          <a:xfrm>
            <a:off x="3555320" y="345639"/>
            <a:ext cx="1469661" cy="762048"/>
            <a:chOff x="2111561" y="4092647"/>
            <a:chExt cx="1469661" cy="762048"/>
          </a:xfrm>
        </p:grpSpPr>
        <p:sp>
          <p:nvSpPr>
            <p:cNvPr id="92" name="TextBox 91"/>
            <p:cNvSpPr txBox="1"/>
            <p:nvPr/>
          </p:nvSpPr>
          <p:spPr>
            <a:xfrm>
              <a:off x="2860953" y="4485363"/>
              <a:ext cx="7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= 1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111561" y="4696870"/>
              <a:ext cx="580839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860953" y="4092647"/>
              <a:ext cx="7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= 0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111561" y="4303170"/>
              <a:ext cx="580839" cy="158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341293" y="334996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341293" y="403999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2123527" y="3349962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/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2123527" y="4052695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17" y="3167952"/>
            <a:ext cx="152400" cy="2032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417" y="3863912"/>
            <a:ext cx="152400" cy="203200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4522" y="3141790"/>
            <a:ext cx="203200" cy="203200"/>
          </a:xfrm>
          <a:prstGeom prst="rect">
            <a:avLst/>
          </a:prstGeom>
        </p:spPr>
      </p:pic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94522" y="3846640"/>
            <a:ext cx="190500" cy="203200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43" idx="3"/>
            <a:endCxn id="45" idx="1"/>
          </p:cNvCxnSpPr>
          <p:nvPr/>
        </p:nvCxnSpPr>
        <p:spPr>
          <a:xfrm flipV="1">
            <a:off x="5250116" y="2740391"/>
            <a:ext cx="1441994" cy="348776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3" idx="3"/>
            <a:endCxn id="50" idx="1"/>
          </p:cNvCxnSpPr>
          <p:nvPr/>
        </p:nvCxnSpPr>
        <p:spPr>
          <a:xfrm>
            <a:off x="5250116" y="3089167"/>
            <a:ext cx="1442542" cy="343814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4" idx="3"/>
            <a:endCxn id="51" idx="1"/>
          </p:cNvCxnSpPr>
          <p:nvPr/>
        </p:nvCxnSpPr>
        <p:spPr>
          <a:xfrm>
            <a:off x="5256908" y="3788238"/>
            <a:ext cx="1435750" cy="345118"/>
          </a:xfrm>
          <a:prstGeom prst="line">
            <a:avLst/>
          </a:prstGeom>
          <a:ln w="6350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4" idx="3"/>
            <a:endCxn id="45" idx="1"/>
          </p:cNvCxnSpPr>
          <p:nvPr/>
        </p:nvCxnSpPr>
        <p:spPr>
          <a:xfrm flipV="1">
            <a:off x="5256908" y="2740391"/>
            <a:ext cx="1435202" cy="1047847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4" idx="3"/>
            <a:endCxn id="50" idx="1"/>
          </p:cNvCxnSpPr>
          <p:nvPr/>
        </p:nvCxnSpPr>
        <p:spPr>
          <a:xfrm flipV="1">
            <a:off x="5256908" y="3432981"/>
            <a:ext cx="1435750" cy="355257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3" idx="3"/>
            <a:endCxn id="51" idx="1"/>
          </p:cNvCxnSpPr>
          <p:nvPr/>
        </p:nvCxnSpPr>
        <p:spPr>
          <a:xfrm>
            <a:off x="5250116" y="3089167"/>
            <a:ext cx="1442542" cy="1044189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8"/>
          <p:cNvSpPr>
            <a:spLocks noChangeArrowheads="1"/>
          </p:cNvSpPr>
          <p:nvPr/>
        </p:nvSpPr>
        <p:spPr bwMode="auto">
          <a:xfrm>
            <a:off x="7672044" y="1578447"/>
            <a:ext cx="1088924" cy="1370835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7556705" y="1703019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7555911" y="2665308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7557499" y="2344647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7555911" y="2026324"/>
            <a:ext cx="223094" cy="153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 smtClean="0">
              <a:solidFill>
                <a:sysClr val="windowText" lastClr="000000"/>
              </a:solidFill>
              <a:latin typeface="Calibri" pitchFamily="34" charset="0"/>
            </a:endParaRPr>
          </a:p>
          <a:p>
            <a:endParaRPr lang="en-US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pSp>
        <p:nvGrpSpPr>
          <p:cNvPr id="6" name="Group 127"/>
          <p:cNvGrpSpPr/>
          <p:nvPr/>
        </p:nvGrpSpPr>
        <p:grpSpPr>
          <a:xfrm>
            <a:off x="7554004" y="3210113"/>
            <a:ext cx="1210774" cy="428625"/>
            <a:chOff x="6647351" y="3209925"/>
            <a:chExt cx="1210774" cy="428625"/>
          </a:xfrm>
        </p:grpSpPr>
        <p:sp>
          <p:nvSpPr>
            <p:cNvPr id="129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130"/>
          <p:cNvGrpSpPr/>
          <p:nvPr/>
        </p:nvGrpSpPr>
        <p:grpSpPr>
          <a:xfrm>
            <a:off x="7552099" y="3913381"/>
            <a:ext cx="1210774" cy="428625"/>
            <a:chOff x="6647351" y="3209925"/>
            <a:chExt cx="1210774" cy="428625"/>
          </a:xfrm>
        </p:grpSpPr>
        <p:sp>
          <p:nvSpPr>
            <p:cNvPr id="132" name="Rectangle 8"/>
            <p:cNvSpPr>
              <a:spLocks noChangeArrowheads="1"/>
            </p:cNvSpPr>
            <p:nvPr/>
          </p:nvSpPr>
          <p:spPr bwMode="auto">
            <a:xfrm>
              <a:off x="6763484" y="3209925"/>
              <a:ext cx="1094641" cy="42862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 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33" name="Rectangle 8"/>
            <p:cNvSpPr>
              <a:spLocks noChangeArrowheads="1"/>
            </p:cNvSpPr>
            <p:nvPr/>
          </p:nvSpPr>
          <p:spPr bwMode="auto">
            <a:xfrm>
              <a:off x="6647351" y="3354576"/>
              <a:ext cx="223094" cy="153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 type="none" w="lg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783068" y="3253897"/>
            <a:ext cx="10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  <a:ea typeface="Tahoma" pitchFamily="34" charset="0"/>
                <a:cs typeface="Tahoma" pitchFamily="34" charset="0"/>
              </a:rPr>
              <a:t>IOB 0</a:t>
            </a:r>
            <a:endParaRPr lang="nl-BE" dirty="0" smtClean="0">
              <a:latin typeface="umr10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783068" y="394866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  <a:ea typeface="Tahoma" pitchFamily="34" charset="0"/>
                <a:cs typeface="Tahoma" pitchFamily="34" charset="0"/>
              </a:rPr>
              <a:t>IOB 1</a:t>
            </a:r>
            <a:endParaRPr lang="nl-BE" dirty="0" smtClean="0">
              <a:latin typeface="umr10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33868" y="2039148"/>
            <a:ext cx="90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mr10" pitchFamily="18" charset="0"/>
                <a:ea typeface="Tahoma" pitchFamily="34" charset="0"/>
                <a:cs typeface="Tahoma" pitchFamily="34" charset="0"/>
              </a:rPr>
              <a:t>LB 1</a:t>
            </a:r>
            <a:endParaRPr lang="nl-BE" dirty="0" smtClean="0">
              <a:latin typeface="umr10" pitchFamily="18" charset="0"/>
            </a:endParaRPr>
          </a:p>
        </p:txBody>
      </p:sp>
      <p:cxnSp>
        <p:nvCxnSpPr>
          <p:cNvPr id="140" name="Straight Connector 139"/>
          <p:cNvCxnSpPr>
            <a:stCxn id="51" idx="3"/>
          </p:cNvCxnSpPr>
          <p:nvPr/>
        </p:nvCxnSpPr>
        <p:spPr>
          <a:xfrm>
            <a:off x="6915752" y="4133356"/>
            <a:ext cx="636347" cy="1405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0" idx="3"/>
          </p:cNvCxnSpPr>
          <p:nvPr/>
        </p:nvCxnSpPr>
        <p:spPr>
          <a:xfrm flipV="1">
            <a:off x="6915752" y="3431493"/>
            <a:ext cx="638252" cy="1488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45" idx="3"/>
            <a:endCxn id="125" idx="1"/>
          </p:cNvCxnSpPr>
          <p:nvPr/>
        </p:nvCxnSpPr>
        <p:spPr>
          <a:xfrm>
            <a:off x="6915204" y="2740391"/>
            <a:ext cx="640707" cy="1646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51"/>
          <p:cNvGrpSpPr/>
          <p:nvPr/>
        </p:nvGrpSpPr>
        <p:grpSpPr>
          <a:xfrm>
            <a:off x="5768002" y="1909754"/>
            <a:ext cx="383939" cy="621009"/>
            <a:chOff x="1415458" y="2129210"/>
            <a:chExt cx="383939" cy="621009"/>
          </a:xfrm>
        </p:grpSpPr>
        <p:cxnSp>
          <p:nvCxnSpPr>
            <p:cNvPr id="153" name="Straight Connector 152"/>
            <p:cNvCxnSpPr/>
            <p:nvPr/>
          </p:nvCxnSpPr>
          <p:spPr>
            <a:xfrm rot="5400000">
              <a:off x="1458510" y="2609819"/>
              <a:ext cx="280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415458" y="2129210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p</a:t>
              </a:r>
              <a:r>
                <a:rPr lang="en-US" baseline="-25000" dirty="0" smtClean="0">
                  <a:latin typeface="+mj-lt"/>
                </a:rPr>
                <a:t>0</a:t>
              </a:r>
              <a:r>
                <a:rPr lang="en-US" dirty="0" smtClean="0">
                  <a:latin typeface="+mj-lt"/>
                </a:rPr>
                <a:t> </a:t>
              </a: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044954" y="4861446"/>
            <a:ext cx="162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latin typeface="umr10" pitchFamily="18" charset="0"/>
              </a:rPr>
              <a:t>(a)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595618" y="4858398"/>
            <a:ext cx="162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latin typeface="umr10" pitchFamily="18" charset="0"/>
              </a:rPr>
              <a:t>(b)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219</Words>
  <Application>Microsoft Office PowerPoint</Application>
  <PresentationFormat>On-screen Show (4:3)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Elias</dc:creator>
  <cp:lastModifiedBy>Elias</cp:lastModifiedBy>
  <cp:revision>34</cp:revision>
  <dcterms:created xsi:type="dcterms:W3CDTF">2011-08-21T12:59:37Z</dcterms:created>
  <dcterms:modified xsi:type="dcterms:W3CDTF">2011-09-13T20:09:12Z</dcterms:modified>
</cp:coreProperties>
</file>