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notesSlides/notesSlide12.xml" ContentType="application/vnd.openxmlformats-officedocument.presentationml.notesSlide+xml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ppt/embeddings/oleObject81.bin" ContentType="application/vnd.openxmlformats-officedocument.oleObject"/>
  <Override PartName="/ppt/embeddings/oleObject82.bin" ContentType="application/vnd.openxmlformats-officedocument.oleObject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70" d="100"/>
          <a:sy n="170" d="100"/>
        </p:scale>
        <p:origin x="-304" y="72"/>
      </p:cViewPr>
      <p:guideLst>
        <p:guide orient="horz" pos="2069"/>
        <p:guide pos="27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4"/>
    </mc:Choice>
    <mc:Fallback>
      <c:style val="2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Academic Framework</a:t>
            </a:r>
            <a:endParaRPr lang="en-US" dirty="0"/>
          </a:p>
        </c:rich>
      </c:tx>
      <c:layout>
        <c:manualLayout>
          <c:xMode val="edge"/>
          <c:yMode val="edge"/>
          <c:x val="0.201557086614173"/>
          <c:y val="0.0375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77400918635171"/>
          <c:y val="0.211288631889764"/>
          <c:w val="0.46186499343832"/>
          <c:h val="0.6927974901574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Runtime breakdown</c:v>
                </c:pt>
              </c:strCache>
            </c:strRef>
          </c:tx>
          <c:dPt>
            <c:idx val="1"/>
            <c:bubble3D val="0"/>
            <c:explosion val="5"/>
          </c:dPt>
          <c:dPt>
            <c:idx val="2"/>
            <c:bubble3D val="0"/>
            <c:explosion val="6"/>
          </c:dPt>
          <c:dLbls>
            <c:dLbl>
              <c:idx val="0"/>
              <c:layout>
                <c:manualLayout>
                  <c:x val="0.0614763779527559"/>
                  <c:y val="0.0749997539370079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-0.139713582677165"/>
                  <c:y val="-0.199375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0.116581036745407"/>
                  <c:y val="0.250446358267717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Synthesis and TM</c:v>
                </c:pt>
                <c:pt idx="1">
                  <c:v>Placement</c:v>
                </c:pt>
                <c:pt idx="2">
                  <c:v>Routing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8.0</c:v>
                </c:pt>
                <c:pt idx="1">
                  <c:v>55.0</c:v>
                </c:pt>
                <c:pt idx="2">
                  <c:v>42.0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33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4"/>
    </mc:Choice>
    <mc:Fallback>
      <c:style val="2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Commercial Framework</a:t>
            </a:r>
          </a:p>
        </c:rich>
      </c:tx>
      <c:layout>
        <c:manualLayout>
          <c:xMode val="edge"/>
          <c:yMode val="edge"/>
          <c:x val="0.239039353991817"/>
          <c:y val="0.034375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37601590042036"/>
          <c:y val="0.211288631889764"/>
          <c:w val="0.52957431917344"/>
          <c:h val="0.6927974901574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Runtime breakdown</c:v>
                </c:pt>
              </c:strCache>
            </c:strRef>
          </c:tx>
          <c:explosion val="3"/>
          <c:dLbls>
            <c:dLbl>
              <c:idx val="0"/>
              <c:layout>
                <c:manualLayout>
                  <c:x val="0.107105453831632"/>
                  <c:y val="0.123544537401575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Synthesis and TM</c:v>
                </c:pt>
                <c:pt idx="1">
                  <c:v>Placement</c:v>
                </c:pt>
                <c:pt idx="2">
                  <c:v>Routing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20.0</c:v>
                </c:pt>
                <c:pt idx="1">
                  <c:v>35.0</c:v>
                </c:pt>
                <c:pt idx="2">
                  <c:v>45.0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4" Type="http://schemas.openxmlformats.org/officeDocument/2006/relationships/image" Target="../media/image10.wmf"/><Relationship Id="rId5" Type="http://schemas.openxmlformats.org/officeDocument/2006/relationships/image" Target="../media/image11.wmf"/><Relationship Id="rId6" Type="http://schemas.openxmlformats.org/officeDocument/2006/relationships/image" Target="../media/image12.wmf"/><Relationship Id="rId7" Type="http://schemas.openxmlformats.org/officeDocument/2006/relationships/image" Target="../media/image13.wmf"/><Relationship Id="rId8" Type="http://schemas.openxmlformats.org/officeDocument/2006/relationships/image" Target="../media/image14.wmf"/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wmf"/><Relationship Id="rId12" Type="http://schemas.openxmlformats.org/officeDocument/2006/relationships/image" Target="../media/image19.wmf"/><Relationship Id="rId13" Type="http://schemas.openxmlformats.org/officeDocument/2006/relationships/image" Target="../media/image20.wmf"/><Relationship Id="rId1" Type="http://schemas.openxmlformats.org/officeDocument/2006/relationships/image" Target="../media/image15.wmf"/><Relationship Id="rId2" Type="http://schemas.openxmlformats.org/officeDocument/2006/relationships/image" Target="../media/image7.wmf"/><Relationship Id="rId3" Type="http://schemas.openxmlformats.org/officeDocument/2006/relationships/image" Target="../media/image8.wmf"/><Relationship Id="rId4" Type="http://schemas.openxmlformats.org/officeDocument/2006/relationships/image" Target="../media/image16.wmf"/><Relationship Id="rId5" Type="http://schemas.openxmlformats.org/officeDocument/2006/relationships/image" Target="../media/image10.wmf"/><Relationship Id="rId6" Type="http://schemas.openxmlformats.org/officeDocument/2006/relationships/image" Target="../media/image11.wmf"/><Relationship Id="rId7" Type="http://schemas.openxmlformats.org/officeDocument/2006/relationships/image" Target="../media/image13.wmf"/><Relationship Id="rId8" Type="http://schemas.openxmlformats.org/officeDocument/2006/relationships/image" Target="../media/image12.wmf"/><Relationship Id="rId9" Type="http://schemas.openxmlformats.org/officeDocument/2006/relationships/image" Target="../media/image14.wmf"/><Relationship Id="rId10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7.wmf"/><Relationship Id="rId3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4" Type="http://schemas.openxmlformats.org/officeDocument/2006/relationships/image" Target="../media/image10.wmf"/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CF31F-E987-4C1C-AE75-E84A463A91CD}" type="datetimeFigureOut">
              <a:rPr lang="nl-BE" smtClean="0"/>
              <a:pPr/>
              <a:t>28/01/16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5E8EB-CD66-4BE6-832E-FC1A33234F7D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1656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E8EB-CD66-4BE6-832E-FC1A33234F7D}" type="slidenum">
              <a:rPr lang="nl-BE" smtClean="0"/>
              <a:pPr/>
              <a:t>1</a:t>
            </a:fld>
            <a:endParaRPr lang="nl-B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E8EB-CD66-4BE6-832E-FC1A33234F7D}" type="slidenum">
              <a:rPr lang="nl-BE" smtClean="0"/>
              <a:pPr/>
              <a:t>10</a:t>
            </a:fld>
            <a:endParaRPr lang="nl-B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A4D0-FB7A-446B-98C5-8BB50C872287}" type="slidenum">
              <a:rPr lang="nl-BE" smtClean="0"/>
              <a:pPr/>
              <a:t>11</a:t>
            </a:fld>
            <a:endParaRPr lang="nl-B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A4D0-FB7A-446B-98C5-8BB50C872287}" type="slidenum">
              <a:rPr lang="nl-BE" smtClean="0"/>
              <a:pPr/>
              <a:t>12</a:t>
            </a:fld>
            <a:endParaRPr lang="nl-B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E8EB-CD66-4BE6-832E-FC1A33234F7D}" type="slidenum">
              <a:rPr lang="nl-BE" smtClean="0"/>
              <a:pPr/>
              <a:t>13</a:t>
            </a:fld>
            <a:endParaRPr lang="nl-B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E8EB-CD66-4BE6-832E-FC1A33234F7D}" type="slidenum">
              <a:rPr lang="nl-BE" smtClean="0"/>
              <a:pPr/>
              <a:t>14</a:t>
            </a:fld>
            <a:endParaRPr lang="nl-B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E8EB-CD66-4BE6-832E-FC1A33234F7D}" type="slidenum">
              <a:rPr lang="nl-BE" smtClean="0"/>
              <a:pPr/>
              <a:t>15</a:t>
            </a:fld>
            <a:endParaRPr lang="nl-B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A4D0-FB7A-446B-98C5-8BB50C872287}" type="slidenum">
              <a:rPr lang="nl-BE" smtClean="0"/>
              <a:pPr/>
              <a:t>16</a:t>
            </a:fld>
            <a:endParaRPr lang="nl-B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A4D0-FB7A-446B-98C5-8BB50C872287}" type="slidenum">
              <a:rPr lang="nl-BE" smtClean="0"/>
              <a:pPr/>
              <a:t>17</a:t>
            </a:fld>
            <a:endParaRPr lang="nl-B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A4D0-FB7A-446B-98C5-8BB50C872287}" type="slidenum">
              <a:rPr lang="nl-BE" smtClean="0"/>
              <a:pPr/>
              <a:t>18</a:t>
            </a:fld>
            <a:endParaRPr lang="nl-B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2D45B-8DE4-48C5-A6DD-FC00AF3DAED7}" type="slidenum">
              <a:rPr lang="nl-BE" smtClean="0"/>
              <a:pPr/>
              <a:t>19</a:t>
            </a:fld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E8EB-CD66-4BE6-832E-FC1A33234F7D}" type="slidenum">
              <a:rPr lang="nl-BE" smtClean="0"/>
              <a:pPr/>
              <a:t>2</a:t>
            </a:fld>
            <a:endParaRPr lang="nl-B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A4D0-FB7A-446B-98C5-8BB50C872287}" type="slidenum">
              <a:rPr lang="nl-BE" smtClean="0"/>
              <a:pPr/>
              <a:t>20</a:t>
            </a:fld>
            <a:endParaRPr lang="nl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E8EB-CD66-4BE6-832E-FC1A33234F7D}" type="slidenum">
              <a:rPr lang="nl-BE" smtClean="0"/>
              <a:pPr/>
              <a:t>3</a:t>
            </a:fld>
            <a:endParaRPr lang="nl-B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4CF4D-5490-49D8-A4BD-A21435EF8BE6}" type="slidenum">
              <a:rPr lang="nl-BE" smtClean="0"/>
              <a:pPr/>
              <a:t>4</a:t>
            </a:fld>
            <a:endParaRPr lang="nl-B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A4D0-FB7A-446B-98C5-8BB50C872287}" type="slidenum">
              <a:rPr lang="nl-BE" smtClean="0"/>
              <a:pPr/>
              <a:t>5</a:t>
            </a:fld>
            <a:endParaRPr lang="nl-B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E8EB-CD66-4BE6-832E-FC1A33234F7D}" type="slidenum">
              <a:rPr lang="nl-BE" smtClean="0"/>
              <a:pPr/>
              <a:t>6</a:t>
            </a:fld>
            <a:endParaRPr lang="nl-B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E8EB-CD66-4BE6-832E-FC1A33234F7D}" type="slidenum">
              <a:rPr lang="nl-BE" smtClean="0"/>
              <a:pPr/>
              <a:t>7</a:t>
            </a:fld>
            <a:endParaRPr lang="nl-B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E8EB-CD66-4BE6-832E-FC1A33234F7D}" type="slidenum">
              <a:rPr lang="nl-BE" smtClean="0"/>
              <a:pPr/>
              <a:t>8</a:t>
            </a:fld>
            <a:endParaRPr lang="nl-B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A4D0-FB7A-446B-98C5-8BB50C872287}" type="slidenum">
              <a:rPr lang="nl-BE" smtClean="0"/>
              <a:pPr/>
              <a:t>9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3914-0A37-428C-99BF-6BC33E3ECA6B}" type="datetimeFigureOut">
              <a:rPr lang="nl-BE" smtClean="0"/>
              <a:pPr/>
              <a:t>28/01/16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3CB0-43D7-4B85-AA36-7207BFD8112D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3914-0A37-428C-99BF-6BC33E3ECA6B}" type="datetimeFigureOut">
              <a:rPr lang="nl-BE" smtClean="0"/>
              <a:pPr/>
              <a:t>28/01/16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3CB0-43D7-4B85-AA36-7207BFD8112D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3914-0A37-428C-99BF-6BC33E3ECA6B}" type="datetimeFigureOut">
              <a:rPr lang="nl-BE" smtClean="0"/>
              <a:pPr/>
              <a:t>28/01/16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3CB0-43D7-4B85-AA36-7207BFD8112D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3914-0A37-428C-99BF-6BC33E3ECA6B}" type="datetimeFigureOut">
              <a:rPr lang="nl-BE" smtClean="0"/>
              <a:pPr/>
              <a:t>28/01/16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3CB0-43D7-4B85-AA36-7207BFD8112D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3914-0A37-428C-99BF-6BC33E3ECA6B}" type="datetimeFigureOut">
              <a:rPr lang="nl-BE" smtClean="0"/>
              <a:pPr/>
              <a:t>28/01/16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3CB0-43D7-4B85-AA36-7207BFD8112D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3914-0A37-428C-99BF-6BC33E3ECA6B}" type="datetimeFigureOut">
              <a:rPr lang="nl-BE" smtClean="0"/>
              <a:pPr/>
              <a:t>28/01/16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3CB0-43D7-4B85-AA36-7207BFD8112D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3914-0A37-428C-99BF-6BC33E3ECA6B}" type="datetimeFigureOut">
              <a:rPr lang="nl-BE" smtClean="0"/>
              <a:pPr/>
              <a:t>28/01/16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3CB0-43D7-4B85-AA36-7207BFD8112D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3914-0A37-428C-99BF-6BC33E3ECA6B}" type="datetimeFigureOut">
              <a:rPr lang="nl-BE" smtClean="0"/>
              <a:pPr/>
              <a:t>28/01/16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3CB0-43D7-4B85-AA36-7207BFD8112D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3914-0A37-428C-99BF-6BC33E3ECA6B}" type="datetimeFigureOut">
              <a:rPr lang="nl-BE" smtClean="0"/>
              <a:pPr/>
              <a:t>28/01/16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3CB0-43D7-4B85-AA36-7207BFD8112D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3914-0A37-428C-99BF-6BC33E3ECA6B}" type="datetimeFigureOut">
              <a:rPr lang="nl-BE" smtClean="0"/>
              <a:pPr/>
              <a:t>28/01/16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3CB0-43D7-4B85-AA36-7207BFD8112D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3914-0A37-428C-99BF-6BC33E3ECA6B}" type="datetimeFigureOut">
              <a:rPr lang="nl-BE" smtClean="0"/>
              <a:pPr/>
              <a:t>28/01/16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3CB0-43D7-4B85-AA36-7207BFD8112D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43914-0A37-428C-99BF-6BC33E3ECA6B}" type="datetimeFigureOut">
              <a:rPr lang="nl-BE" smtClean="0"/>
              <a:pPr/>
              <a:t>28/01/16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E3CB0-43D7-4B85-AA36-7207BFD8112D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20" Type="http://schemas.openxmlformats.org/officeDocument/2006/relationships/oleObject" Target="../embeddings/oleObject12.bin"/><Relationship Id="rId21" Type="http://schemas.openxmlformats.org/officeDocument/2006/relationships/oleObject" Target="../embeddings/oleObject13.bin"/><Relationship Id="rId22" Type="http://schemas.openxmlformats.org/officeDocument/2006/relationships/oleObject" Target="../embeddings/oleObject14.bin"/><Relationship Id="rId23" Type="http://schemas.openxmlformats.org/officeDocument/2006/relationships/image" Target="../media/image12.wmf"/><Relationship Id="rId24" Type="http://schemas.openxmlformats.org/officeDocument/2006/relationships/oleObject" Target="../embeddings/oleObject15.bin"/><Relationship Id="rId25" Type="http://schemas.openxmlformats.org/officeDocument/2006/relationships/oleObject" Target="../embeddings/oleObject16.bin"/><Relationship Id="rId26" Type="http://schemas.openxmlformats.org/officeDocument/2006/relationships/oleObject" Target="../embeddings/oleObject17.bin"/><Relationship Id="rId27" Type="http://schemas.openxmlformats.org/officeDocument/2006/relationships/oleObject" Target="../embeddings/oleObject18.bin"/><Relationship Id="rId28" Type="http://schemas.openxmlformats.org/officeDocument/2006/relationships/oleObject" Target="../embeddings/oleObject19.bin"/><Relationship Id="rId29" Type="http://schemas.openxmlformats.org/officeDocument/2006/relationships/image" Target="../media/image1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7.wmf"/><Relationship Id="rId30" Type="http://schemas.openxmlformats.org/officeDocument/2006/relationships/oleObject" Target="../embeddings/oleObject20.bin"/><Relationship Id="rId31" Type="http://schemas.openxmlformats.org/officeDocument/2006/relationships/oleObject" Target="../embeddings/oleObject21.bin"/><Relationship Id="rId32" Type="http://schemas.openxmlformats.org/officeDocument/2006/relationships/oleObject" Target="../embeddings/oleObject22.bin"/><Relationship Id="rId9" Type="http://schemas.openxmlformats.org/officeDocument/2006/relationships/image" Target="../media/image9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8.wmf"/><Relationship Id="rId8" Type="http://schemas.openxmlformats.org/officeDocument/2006/relationships/oleObject" Target="../embeddings/oleObject3.bin"/><Relationship Id="rId33" Type="http://schemas.openxmlformats.org/officeDocument/2006/relationships/oleObject" Target="../embeddings/oleObject23.bin"/><Relationship Id="rId34" Type="http://schemas.openxmlformats.org/officeDocument/2006/relationships/oleObject" Target="../embeddings/oleObject24.bin"/><Relationship Id="rId35" Type="http://schemas.openxmlformats.org/officeDocument/2006/relationships/oleObject" Target="../embeddings/oleObject25.bin"/><Relationship Id="rId36" Type="http://schemas.openxmlformats.org/officeDocument/2006/relationships/oleObject" Target="../embeddings/oleObject26.bin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10.wmf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11.wmf"/><Relationship Id="rId14" Type="http://schemas.openxmlformats.org/officeDocument/2006/relationships/oleObject" Target="../embeddings/oleObject6.bin"/><Relationship Id="rId15" Type="http://schemas.openxmlformats.org/officeDocument/2006/relationships/oleObject" Target="../embeddings/oleObject7.bin"/><Relationship Id="rId16" Type="http://schemas.openxmlformats.org/officeDocument/2006/relationships/oleObject" Target="../embeddings/oleObject8.bin"/><Relationship Id="rId17" Type="http://schemas.openxmlformats.org/officeDocument/2006/relationships/oleObject" Target="../embeddings/oleObject9.bin"/><Relationship Id="rId18" Type="http://schemas.openxmlformats.org/officeDocument/2006/relationships/oleObject" Target="../embeddings/oleObject10.bin"/><Relationship Id="rId19" Type="http://schemas.openxmlformats.org/officeDocument/2006/relationships/oleObject" Target="../embeddings/oleObject11.bin"/><Relationship Id="rId37" Type="http://schemas.openxmlformats.org/officeDocument/2006/relationships/oleObject" Target="../embeddings/oleObject27.bin"/><Relationship Id="rId38" Type="http://schemas.openxmlformats.org/officeDocument/2006/relationships/oleObject" Target="../embeddings/oleObject28.bin"/><Relationship Id="rId39" Type="http://schemas.openxmlformats.org/officeDocument/2006/relationships/image" Target="../media/image14.wmf"/><Relationship Id="rId40" Type="http://schemas.openxmlformats.org/officeDocument/2006/relationships/oleObject" Target="../embeddings/oleObject29.bin"/><Relationship Id="rId41" Type="http://schemas.openxmlformats.org/officeDocument/2006/relationships/oleObject" Target="../embeddings/oleObject30.bin"/><Relationship Id="rId42" Type="http://schemas.openxmlformats.org/officeDocument/2006/relationships/oleObject" Target="../embeddings/oleObject31.bin"/><Relationship Id="rId43" Type="http://schemas.openxmlformats.org/officeDocument/2006/relationships/oleObject" Target="../embeddings/oleObject32.bin"/></Relationships>
</file>

<file path=ppt/slides/_rels/slide12.xml.rels><?xml version="1.0" encoding="UTF-8" standalone="yes"?>
<Relationships xmlns="http://schemas.openxmlformats.org/package/2006/relationships"><Relationship Id="rId20" Type="http://schemas.openxmlformats.org/officeDocument/2006/relationships/oleObject" Target="../embeddings/oleObject41.bin"/><Relationship Id="rId21" Type="http://schemas.openxmlformats.org/officeDocument/2006/relationships/image" Target="../media/image14.wmf"/><Relationship Id="rId22" Type="http://schemas.openxmlformats.org/officeDocument/2006/relationships/oleObject" Target="../embeddings/oleObject42.bin"/><Relationship Id="rId23" Type="http://schemas.openxmlformats.org/officeDocument/2006/relationships/oleObject" Target="../embeddings/oleObject43.bin"/><Relationship Id="rId24" Type="http://schemas.openxmlformats.org/officeDocument/2006/relationships/oleObject" Target="../embeddings/oleObject44.bin"/><Relationship Id="rId25" Type="http://schemas.openxmlformats.org/officeDocument/2006/relationships/oleObject" Target="../embeddings/oleObject45.bin"/><Relationship Id="rId26" Type="http://schemas.openxmlformats.org/officeDocument/2006/relationships/oleObject" Target="../embeddings/oleObject46.bin"/><Relationship Id="rId27" Type="http://schemas.openxmlformats.org/officeDocument/2006/relationships/oleObject" Target="../embeddings/oleObject47.bin"/><Relationship Id="rId28" Type="http://schemas.openxmlformats.org/officeDocument/2006/relationships/image" Target="../media/image17.wmf"/><Relationship Id="rId29" Type="http://schemas.openxmlformats.org/officeDocument/2006/relationships/oleObject" Target="../embeddings/oleObject48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33.bin"/><Relationship Id="rId5" Type="http://schemas.openxmlformats.org/officeDocument/2006/relationships/image" Target="../media/image15.wmf"/><Relationship Id="rId30" Type="http://schemas.openxmlformats.org/officeDocument/2006/relationships/oleObject" Target="../embeddings/oleObject49.bin"/><Relationship Id="rId31" Type="http://schemas.openxmlformats.org/officeDocument/2006/relationships/oleObject" Target="../embeddings/oleObject50.bin"/><Relationship Id="rId32" Type="http://schemas.openxmlformats.org/officeDocument/2006/relationships/oleObject" Target="../embeddings/oleObject51.bin"/><Relationship Id="rId9" Type="http://schemas.openxmlformats.org/officeDocument/2006/relationships/image" Target="../media/image8.wmf"/><Relationship Id="rId6" Type="http://schemas.openxmlformats.org/officeDocument/2006/relationships/oleObject" Target="../embeddings/oleObject34.bin"/><Relationship Id="rId7" Type="http://schemas.openxmlformats.org/officeDocument/2006/relationships/image" Target="../media/image7.wmf"/><Relationship Id="rId8" Type="http://schemas.openxmlformats.org/officeDocument/2006/relationships/oleObject" Target="../embeddings/oleObject35.bin"/><Relationship Id="rId33" Type="http://schemas.openxmlformats.org/officeDocument/2006/relationships/oleObject" Target="../embeddings/oleObject52.bin"/><Relationship Id="rId34" Type="http://schemas.openxmlformats.org/officeDocument/2006/relationships/oleObject" Target="../embeddings/oleObject53.bin"/><Relationship Id="rId35" Type="http://schemas.openxmlformats.org/officeDocument/2006/relationships/oleObject" Target="../embeddings/oleObject54.bin"/><Relationship Id="rId36" Type="http://schemas.openxmlformats.org/officeDocument/2006/relationships/image" Target="../media/image18.wmf"/><Relationship Id="rId10" Type="http://schemas.openxmlformats.org/officeDocument/2006/relationships/oleObject" Target="../embeddings/oleObject36.bin"/><Relationship Id="rId11" Type="http://schemas.openxmlformats.org/officeDocument/2006/relationships/image" Target="../media/image16.wmf"/><Relationship Id="rId12" Type="http://schemas.openxmlformats.org/officeDocument/2006/relationships/oleObject" Target="../embeddings/oleObject37.bin"/><Relationship Id="rId13" Type="http://schemas.openxmlformats.org/officeDocument/2006/relationships/image" Target="../media/image10.wmf"/><Relationship Id="rId14" Type="http://schemas.openxmlformats.org/officeDocument/2006/relationships/oleObject" Target="../embeddings/oleObject38.bin"/><Relationship Id="rId15" Type="http://schemas.openxmlformats.org/officeDocument/2006/relationships/image" Target="../media/image11.wmf"/><Relationship Id="rId16" Type="http://schemas.openxmlformats.org/officeDocument/2006/relationships/oleObject" Target="../embeddings/oleObject39.bin"/><Relationship Id="rId17" Type="http://schemas.openxmlformats.org/officeDocument/2006/relationships/image" Target="../media/image13.wmf"/><Relationship Id="rId18" Type="http://schemas.openxmlformats.org/officeDocument/2006/relationships/oleObject" Target="../embeddings/oleObject40.bin"/><Relationship Id="rId19" Type="http://schemas.openxmlformats.org/officeDocument/2006/relationships/image" Target="../media/image12.wmf"/><Relationship Id="rId37" Type="http://schemas.openxmlformats.org/officeDocument/2006/relationships/oleObject" Target="../embeddings/oleObject55.bin"/><Relationship Id="rId38" Type="http://schemas.openxmlformats.org/officeDocument/2006/relationships/image" Target="../media/image19.wmf"/><Relationship Id="rId39" Type="http://schemas.openxmlformats.org/officeDocument/2006/relationships/oleObject" Target="../embeddings/oleObject56.bin"/><Relationship Id="rId40" Type="http://schemas.openxmlformats.org/officeDocument/2006/relationships/image" Target="../media/image20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wmf"/><Relationship Id="rId20" Type="http://schemas.openxmlformats.org/officeDocument/2006/relationships/oleObject" Target="../embeddings/oleObject66.bin"/><Relationship Id="rId21" Type="http://schemas.openxmlformats.org/officeDocument/2006/relationships/oleObject" Target="../embeddings/oleObject67.bin"/><Relationship Id="rId22" Type="http://schemas.openxmlformats.org/officeDocument/2006/relationships/oleObject" Target="../embeddings/oleObject68.bin"/><Relationship Id="rId23" Type="http://schemas.openxmlformats.org/officeDocument/2006/relationships/oleObject" Target="../embeddings/oleObject69.bin"/><Relationship Id="rId24" Type="http://schemas.openxmlformats.org/officeDocument/2006/relationships/oleObject" Target="../embeddings/oleObject70.bin"/><Relationship Id="rId25" Type="http://schemas.openxmlformats.org/officeDocument/2006/relationships/image" Target="../media/image21.png"/><Relationship Id="rId26" Type="http://schemas.openxmlformats.org/officeDocument/2006/relationships/image" Target="../media/image22.png"/><Relationship Id="rId27" Type="http://schemas.openxmlformats.org/officeDocument/2006/relationships/image" Target="../media/image23.png"/><Relationship Id="rId28" Type="http://schemas.openxmlformats.org/officeDocument/2006/relationships/image" Target="../media/image24.png"/><Relationship Id="rId10" Type="http://schemas.openxmlformats.org/officeDocument/2006/relationships/oleObject" Target="../embeddings/oleObject58.bin"/><Relationship Id="rId11" Type="http://schemas.openxmlformats.org/officeDocument/2006/relationships/image" Target="../media/image17.wmf"/><Relationship Id="rId12" Type="http://schemas.openxmlformats.org/officeDocument/2006/relationships/oleObject" Target="../embeddings/oleObject59.bin"/><Relationship Id="rId13" Type="http://schemas.openxmlformats.org/officeDocument/2006/relationships/image" Target="../media/image14.wmf"/><Relationship Id="rId14" Type="http://schemas.openxmlformats.org/officeDocument/2006/relationships/oleObject" Target="../embeddings/oleObject60.bin"/><Relationship Id="rId15" Type="http://schemas.openxmlformats.org/officeDocument/2006/relationships/oleObject" Target="../embeddings/oleObject61.bin"/><Relationship Id="rId16" Type="http://schemas.openxmlformats.org/officeDocument/2006/relationships/oleObject" Target="../embeddings/oleObject62.bin"/><Relationship Id="rId17" Type="http://schemas.openxmlformats.org/officeDocument/2006/relationships/oleObject" Target="../embeddings/oleObject63.bin"/><Relationship Id="rId18" Type="http://schemas.openxmlformats.org/officeDocument/2006/relationships/oleObject" Target="../embeddings/oleObject64.bin"/><Relationship Id="rId19" Type="http://schemas.openxmlformats.org/officeDocument/2006/relationships/oleObject" Target="../embeddings/oleObject65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oleObject" Target="../embeddings/oleObject5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wmf"/><Relationship Id="rId12" Type="http://schemas.openxmlformats.org/officeDocument/2006/relationships/oleObject" Target="../embeddings/oleObject75.bin"/><Relationship Id="rId13" Type="http://schemas.openxmlformats.org/officeDocument/2006/relationships/oleObject" Target="../embeddings/oleObject76.bin"/><Relationship Id="rId14" Type="http://schemas.openxmlformats.org/officeDocument/2006/relationships/oleObject" Target="../embeddings/oleObject77.bin"/><Relationship Id="rId15" Type="http://schemas.openxmlformats.org/officeDocument/2006/relationships/oleObject" Target="../embeddings/oleObject78.bin"/><Relationship Id="rId16" Type="http://schemas.openxmlformats.org/officeDocument/2006/relationships/oleObject" Target="../embeddings/oleObject79.bin"/><Relationship Id="rId17" Type="http://schemas.openxmlformats.org/officeDocument/2006/relationships/oleObject" Target="../embeddings/oleObject80.bin"/><Relationship Id="rId18" Type="http://schemas.openxmlformats.org/officeDocument/2006/relationships/oleObject" Target="../embeddings/oleObject81.bin"/><Relationship Id="rId19" Type="http://schemas.openxmlformats.org/officeDocument/2006/relationships/oleObject" Target="../embeddings/oleObject82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71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72.bin"/><Relationship Id="rId7" Type="http://schemas.openxmlformats.org/officeDocument/2006/relationships/image" Target="../media/image8.wmf"/><Relationship Id="rId8" Type="http://schemas.openxmlformats.org/officeDocument/2006/relationships/oleObject" Target="../embeddings/oleObject73.bin"/><Relationship Id="rId9" Type="http://schemas.openxmlformats.org/officeDocument/2006/relationships/image" Target="../media/image16.wmf"/><Relationship Id="rId10" Type="http://schemas.openxmlformats.org/officeDocument/2006/relationships/oleObject" Target="../embeddings/oleObject74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899592" y="2062589"/>
            <a:ext cx="2193348" cy="1860303"/>
            <a:chOff x="1338790" y="1556792"/>
            <a:chExt cx="2193348" cy="1860303"/>
          </a:xfrm>
        </p:grpSpPr>
        <p:grpSp>
          <p:nvGrpSpPr>
            <p:cNvPr id="23" name="Group 22"/>
            <p:cNvGrpSpPr/>
            <p:nvPr/>
          </p:nvGrpSpPr>
          <p:grpSpPr>
            <a:xfrm>
              <a:off x="1338790" y="1556792"/>
              <a:ext cx="2193348" cy="1860303"/>
              <a:chOff x="1612870" y="2636912"/>
              <a:chExt cx="2193348" cy="1860303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2699681" y="2636912"/>
                <a:ext cx="1106537" cy="1860303"/>
                <a:chOff x="2699681" y="2636912"/>
                <a:chExt cx="1106537" cy="1860303"/>
              </a:xfrm>
            </p:grpSpPr>
            <p:pic>
              <p:nvPicPr>
                <p:cNvPr id="6" name="Picture 5" descr="0670320911004.png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DFDFD"/>
                    </a:clrFrom>
                    <a:clrTo>
                      <a:srgbClr val="FDFDFD">
                        <a:alpha val="0"/>
                      </a:srgbClr>
                    </a:clrTo>
                  </a:clrChange>
                  <a:lum bright="70000" contrast="25000"/>
                </a:blip>
                <a:stretch>
                  <a:fillRect/>
                </a:stretch>
              </p:blipFill>
              <p:spPr>
                <a:xfrm>
                  <a:off x="2699792" y="2636912"/>
                  <a:ext cx="1106426" cy="938786"/>
                </a:xfrm>
                <a:prstGeom prst="rect">
                  <a:avLst/>
                </a:prstGeom>
              </p:spPr>
            </p:pic>
            <p:pic>
              <p:nvPicPr>
                <p:cNvPr id="9" name="Picture 8" descr="0670320911004.png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DFDFD"/>
                    </a:clrFrom>
                    <a:clrTo>
                      <a:srgbClr val="FDFDFD">
                        <a:alpha val="0"/>
                      </a:srgbClr>
                    </a:clrTo>
                  </a:clrChange>
                  <a:lum bright="70000" contrast="25000"/>
                </a:blip>
                <a:stretch>
                  <a:fillRect/>
                </a:stretch>
              </p:blipFill>
              <p:spPr>
                <a:xfrm>
                  <a:off x="2699681" y="3558429"/>
                  <a:ext cx="1106426" cy="938786"/>
                </a:xfrm>
                <a:prstGeom prst="rect">
                  <a:avLst/>
                </a:prstGeom>
              </p:spPr>
            </p:pic>
          </p:grpSp>
          <p:grpSp>
            <p:nvGrpSpPr>
              <p:cNvPr id="20" name="Group 19"/>
              <p:cNvGrpSpPr/>
              <p:nvPr/>
            </p:nvGrpSpPr>
            <p:grpSpPr>
              <a:xfrm>
                <a:off x="1612870" y="2636912"/>
                <a:ext cx="1106537" cy="1860303"/>
                <a:chOff x="2699681" y="2636912"/>
                <a:chExt cx="1106537" cy="1860303"/>
              </a:xfrm>
            </p:grpSpPr>
            <p:pic>
              <p:nvPicPr>
                <p:cNvPr id="21" name="Picture 20" descr="0670320911004.png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DFDFD"/>
                    </a:clrFrom>
                    <a:clrTo>
                      <a:srgbClr val="FDFDFD">
                        <a:alpha val="0"/>
                      </a:srgbClr>
                    </a:clrTo>
                  </a:clrChange>
                  <a:lum bright="70000" contrast="25000"/>
                </a:blip>
                <a:stretch>
                  <a:fillRect/>
                </a:stretch>
              </p:blipFill>
              <p:spPr>
                <a:xfrm>
                  <a:off x="2699792" y="2636912"/>
                  <a:ext cx="1106426" cy="938786"/>
                </a:xfrm>
                <a:prstGeom prst="rect">
                  <a:avLst/>
                </a:prstGeom>
              </p:spPr>
            </p:pic>
            <p:pic>
              <p:nvPicPr>
                <p:cNvPr id="22" name="Picture 21" descr="0670320911004.png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DFDFD"/>
                    </a:clrFrom>
                    <a:clrTo>
                      <a:srgbClr val="FDFDFD">
                        <a:alpha val="0"/>
                      </a:srgbClr>
                    </a:clrTo>
                  </a:clrChange>
                  <a:lum bright="70000" contrast="25000"/>
                </a:blip>
                <a:stretch>
                  <a:fillRect/>
                </a:stretch>
              </p:blipFill>
              <p:spPr>
                <a:xfrm>
                  <a:off x="2699681" y="3558429"/>
                  <a:ext cx="1106426" cy="938786"/>
                </a:xfrm>
                <a:prstGeom prst="rect">
                  <a:avLst/>
                </a:prstGeom>
              </p:spPr>
            </p:pic>
          </p:grpSp>
        </p:grpSp>
        <p:sp>
          <p:nvSpPr>
            <p:cNvPr id="4" name="Oval 3"/>
            <p:cNvSpPr>
              <a:spLocks/>
            </p:cNvSpPr>
            <p:nvPr/>
          </p:nvSpPr>
          <p:spPr>
            <a:xfrm>
              <a:off x="1350690" y="1719858"/>
              <a:ext cx="1548000" cy="1530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Oval 23"/>
            <p:cNvSpPr/>
            <p:nvPr/>
          </p:nvSpPr>
          <p:spPr>
            <a:xfrm>
              <a:off x="2051720" y="242088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Oval 24"/>
            <p:cNvSpPr/>
            <p:nvPr/>
          </p:nvSpPr>
          <p:spPr>
            <a:xfrm>
              <a:off x="2824758" y="242088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419872" y="141311"/>
            <a:ext cx="2193348" cy="1860303"/>
            <a:chOff x="1331640" y="3717032"/>
            <a:chExt cx="2193348" cy="1860303"/>
          </a:xfrm>
        </p:grpSpPr>
        <p:grpSp>
          <p:nvGrpSpPr>
            <p:cNvPr id="52" name="Group 51"/>
            <p:cNvGrpSpPr/>
            <p:nvPr/>
          </p:nvGrpSpPr>
          <p:grpSpPr>
            <a:xfrm>
              <a:off x="1331640" y="3717032"/>
              <a:ext cx="2193348" cy="1860303"/>
              <a:chOff x="1612870" y="2636912"/>
              <a:chExt cx="2193348" cy="1860303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2699681" y="2636912"/>
                <a:ext cx="1106537" cy="1860303"/>
                <a:chOff x="2699681" y="2636912"/>
                <a:chExt cx="1106537" cy="1860303"/>
              </a:xfrm>
            </p:grpSpPr>
            <p:pic>
              <p:nvPicPr>
                <p:cNvPr id="57" name="Picture 56" descr="0670320911004.png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DFDFD"/>
                    </a:clrFrom>
                    <a:clrTo>
                      <a:srgbClr val="FDFDFD">
                        <a:alpha val="0"/>
                      </a:srgbClr>
                    </a:clrTo>
                  </a:clrChange>
                  <a:lum bright="70000" contrast="25000"/>
                </a:blip>
                <a:stretch>
                  <a:fillRect/>
                </a:stretch>
              </p:blipFill>
              <p:spPr>
                <a:xfrm>
                  <a:off x="2699792" y="2636912"/>
                  <a:ext cx="1106426" cy="938786"/>
                </a:xfrm>
                <a:prstGeom prst="rect">
                  <a:avLst/>
                </a:prstGeom>
              </p:spPr>
            </p:pic>
            <p:pic>
              <p:nvPicPr>
                <p:cNvPr id="58" name="Picture 57" descr="0670320911004.png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DFDFD"/>
                    </a:clrFrom>
                    <a:clrTo>
                      <a:srgbClr val="FDFDFD">
                        <a:alpha val="0"/>
                      </a:srgbClr>
                    </a:clrTo>
                  </a:clrChange>
                  <a:lum bright="70000" contrast="25000"/>
                </a:blip>
                <a:stretch>
                  <a:fillRect/>
                </a:stretch>
              </p:blipFill>
              <p:spPr>
                <a:xfrm>
                  <a:off x="2699681" y="3558429"/>
                  <a:ext cx="1106426" cy="938786"/>
                </a:xfrm>
                <a:prstGeom prst="rect">
                  <a:avLst/>
                </a:prstGeom>
              </p:spPr>
            </p:pic>
          </p:grpSp>
          <p:grpSp>
            <p:nvGrpSpPr>
              <p:cNvPr id="54" name="Group 53"/>
              <p:cNvGrpSpPr/>
              <p:nvPr/>
            </p:nvGrpSpPr>
            <p:grpSpPr>
              <a:xfrm>
                <a:off x="1612870" y="2636912"/>
                <a:ext cx="1106537" cy="1860303"/>
                <a:chOff x="2699681" y="2636912"/>
                <a:chExt cx="1106537" cy="1860303"/>
              </a:xfrm>
            </p:grpSpPr>
            <p:pic>
              <p:nvPicPr>
                <p:cNvPr id="55" name="Picture 54" descr="0670320911004.png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DFDFD"/>
                    </a:clrFrom>
                    <a:clrTo>
                      <a:srgbClr val="FDFDFD">
                        <a:alpha val="0"/>
                      </a:srgbClr>
                    </a:clrTo>
                  </a:clrChange>
                  <a:lum bright="70000" contrast="25000"/>
                </a:blip>
                <a:stretch>
                  <a:fillRect/>
                </a:stretch>
              </p:blipFill>
              <p:spPr>
                <a:xfrm>
                  <a:off x="2699792" y="2636912"/>
                  <a:ext cx="1106426" cy="938786"/>
                </a:xfrm>
                <a:prstGeom prst="rect">
                  <a:avLst/>
                </a:prstGeom>
              </p:spPr>
            </p:pic>
            <p:pic>
              <p:nvPicPr>
                <p:cNvPr id="56" name="Picture 55" descr="0670320911004.png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DFDFD"/>
                    </a:clrFrom>
                    <a:clrTo>
                      <a:srgbClr val="FDFDFD">
                        <a:alpha val="0"/>
                      </a:srgbClr>
                    </a:clrTo>
                  </a:clrChange>
                  <a:lum bright="70000" contrast="25000"/>
                </a:blip>
                <a:stretch>
                  <a:fillRect/>
                </a:stretch>
              </p:blipFill>
              <p:spPr>
                <a:xfrm>
                  <a:off x="2699681" y="3558429"/>
                  <a:ext cx="1106426" cy="938786"/>
                </a:xfrm>
                <a:prstGeom prst="rect">
                  <a:avLst/>
                </a:prstGeom>
              </p:spPr>
            </p:pic>
          </p:grpSp>
        </p:grpSp>
        <p:sp>
          <p:nvSpPr>
            <p:cNvPr id="59" name="Oval 58"/>
            <p:cNvSpPr>
              <a:spLocks/>
            </p:cNvSpPr>
            <p:nvPr/>
          </p:nvSpPr>
          <p:spPr>
            <a:xfrm>
              <a:off x="1715956" y="4254234"/>
              <a:ext cx="774000" cy="77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0" name="Oval 59"/>
            <p:cNvSpPr/>
            <p:nvPr/>
          </p:nvSpPr>
          <p:spPr>
            <a:xfrm>
              <a:off x="2044570" y="458112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1" name="Oval 60"/>
            <p:cNvSpPr/>
            <p:nvPr/>
          </p:nvSpPr>
          <p:spPr>
            <a:xfrm>
              <a:off x="2817608" y="458112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2" name="Oval 61"/>
            <p:cNvSpPr>
              <a:spLocks/>
            </p:cNvSpPr>
            <p:nvPr/>
          </p:nvSpPr>
          <p:spPr>
            <a:xfrm>
              <a:off x="2498681" y="4259188"/>
              <a:ext cx="774000" cy="77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419872" y="4006805"/>
            <a:ext cx="2193348" cy="1860303"/>
            <a:chOff x="3419872" y="4077072"/>
            <a:chExt cx="2193348" cy="1860303"/>
          </a:xfrm>
        </p:grpSpPr>
        <p:grpSp>
          <p:nvGrpSpPr>
            <p:cNvPr id="78" name="Group 77"/>
            <p:cNvGrpSpPr/>
            <p:nvPr/>
          </p:nvGrpSpPr>
          <p:grpSpPr>
            <a:xfrm>
              <a:off x="3419872" y="4077072"/>
              <a:ext cx="2193348" cy="1860303"/>
              <a:chOff x="1612870" y="2636912"/>
              <a:chExt cx="2193348" cy="1860303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2699681" y="2636912"/>
                <a:ext cx="1106537" cy="1860303"/>
                <a:chOff x="2699681" y="2636912"/>
                <a:chExt cx="1106537" cy="1860303"/>
              </a:xfrm>
            </p:grpSpPr>
            <p:pic>
              <p:nvPicPr>
                <p:cNvPr id="86" name="Picture 85" descr="0670320911004.png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DFDFD"/>
                    </a:clrFrom>
                    <a:clrTo>
                      <a:srgbClr val="FDFDFD">
                        <a:alpha val="0"/>
                      </a:srgbClr>
                    </a:clrTo>
                  </a:clrChange>
                  <a:lum bright="70000" contrast="25000"/>
                </a:blip>
                <a:stretch>
                  <a:fillRect/>
                </a:stretch>
              </p:blipFill>
              <p:spPr>
                <a:xfrm>
                  <a:off x="2699792" y="2636912"/>
                  <a:ext cx="1106426" cy="938786"/>
                </a:xfrm>
                <a:prstGeom prst="rect">
                  <a:avLst/>
                </a:prstGeom>
              </p:spPr>
            </p:pic>
            <p:pic>
              <p:nvPicPr>
                <p:cNvPr id="87" name="Picture 86" descr="0670320911004.png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DFDFD"/>
                    </a:clrFrom>
                    <a:clrTo>
                      <a:srgbClr val="FDFDFD">
                        <a:alpha val="0"/>
                      </a:srgbClr>
                    </a:clrTo>
                  </a:clrChange>
                  <a:lum bright="70000" contrast="25000"/>
                </a:blip>
                <a:stretch>
                  <a:fillRect/>
                </a:stretch>
              </p:blipFill>
              <p:spPr>
                <a:xfrm>
                  <a:off x="2699681" y="3558429"/>
                  <a:ext cx="1106426" cy="938786"/>
                </a:xfrm>
                <a:prstGeom prst="rect">
                  <a:avLst/>
                </a:prstGeom>
              </p:spPr>
            </p:pic>
          </p:grpSp>
          <p:grpSp>
            <p:nvGrpSpPr>
              <p:cNvPr id="83" name="Group 82"/>
              <p:cNvGrpSpPr/>
              <p:nvPr/>
            </p:nvGrpSpPr>
            <p:grpSpPr>
              <a:xfrm>
                <a:off x="1612870" y="2636912"/>
                <a:ext cx="1106537" cy="1860303"/>
                <a:chOff x="2699681" y="2636912"/>
                <a:chExt cx="1106537" cy="1860303"/>
              </a:xfrm>
            </p:grpSpPr>
            <p:pic>
              <p:nvPicPr>
                <p:cNvPr id="84" name="Picture 83" descr="0670320911004.png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DFDFD"/>
                    </a:clrFrom>
                    <a:clrTo>
                      <a:srgbClr val="FDFDFD">
                        <a:alpha val="0"/>
                      </a:srgbClr>
                    </a:clrTo>
                  </a:clrChange>
                  <a:lum bright="70000" contrast="25000"/>
                </a:blip>
                <a:stretch>
                  <a:fillRect/>
                </a:stretch>
              </p:blipFill>
              <p:spPr>
                <a:xfrm>
                  <a:off x="2699792" y="2636912"/>
                  <a:ext cx="1106426" cy="938786"/>
                </a:xfrm>
                <a:prstGeom prst="rect">
                  <a:avLst/>
                </a:prstGeom>
              </p:spPr>
            </p:pic>
            <p:pic>
              <p:nvPicPr>
                <p:cNvPr id="85" name="Picture 84" descr="0670320911004.png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DFDFD"/>
                    </a:clrFrom>
                    <a:clrTo>
                      <a:srgbClr val="FDFDFD">
                        <a:alpha val="0"/>
                      </a:srgbClr>
                    </a:clrTo>
                  </a:clrChange>
                  <a:lum bright="70000" contrast="25000"/>
                </a:blip>
                <a:stretch>
                  <a:fillRect/>
                </a:stretch>
              </p:blipFill>
              <p:spPr>
                <a:xfrm>
                  <a:off x="2699681" y="3558429"/>
                  <a:ext cx="1106426" cy="938786"/>
                </a:xfrm>
                <a:prstGeom prst="rect">
                  <a:avLst/>
                </a:prstGeom>
              </p:spPr>
            </p:pic>
          </p:grpSp>
        </p:grpSp>
        <p:sp>
          <p:nvSpPr>
            <p:cNvPr id="79" name="Oval 78"/>
            <p:cNvSpPr>
              <a:spLocks/>
            </p:cNvSpPr>
            <p:nvPr/>
          </p:nvSpPr>
          <p:spPr>
            <a:xfrm>
              <a:off x="3995936" y="4725144"/>
              <a:ext cx="979074" cy="576064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0" name="Oval 79"/>
            <p:cNvSpPr/>
            <p:nvPr/>
          </p:nvSpPr>
          <p:spPr>
            <a:xfrm>
              <a:off x="4132802" y="494116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1" name="Oval 80"/>
            <p:cNvSpPr/>
            <p:nvPr/>
          </p:nvSpPr>
          <p:spPr>
            <a:xfrm>
              <a:off x="4905840" y="494116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5979052" y="2074494"/>
            <a:ext cx="2193348" cy="1860303"/>
            <a:chOff x="6084168" y="1988840"/>
            <a:chExt cx="2193348" cy="1860303"/>
          </a:xfrm>
        </p:grpSpPr>
        <p:grpSp>
          <p:nvGrpSpPr>
            <p:cNvPr id="71" name="Group 70"/>
            <p:cNvGrpSpPr/>
            <p:nvPr/>
          </p:nvGrpSpPr>
          <p:grpSpPr>
            <a:xfrm>
              <a:off x="7170979" y="1988840"/>
              <a:ext cx="1106537" cy="1860303"/>
              <a:chOff x="2699681" y="2636912"/>
              <a:chExt cx="1106537" cy="1860303"/>
            </a:xfrm>
          </p:grpSpPr>
          <p:pic>
            <p:nvPicPr>
              <p:cNvPr id="75" name="Picture 74" descr="0670320911004.png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  <a:lum bright="70000" contrast="25000"/>
              </a:blip>
              <a:stretch>
                <a:fillRect/>
              </a:stretch>
            </p:blipFill>
            <p:spPr>
              <a:xfrm>
                <a:off x="2699792" y="2636912"/>
                <a:ext cx="1106426" cy="938786"/>
              </a:xfrm>
              <a:prstGeom prst="rect">
                <a:avLst/>
              </a:prstGeom>
            </p:spPr>
          </p:pic>
          <p:pic>
            <p:nvPicPr>
              <p:cNvPr id="76" name="Picture 75" descr="0670320911004.png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  <a:lum bright="70000" contrast="25000"/>
              </a:blip>
              <a:stretch>
                <a:fillRect/>
              </a:stretch>
            </p:blipFill>
            <p:spPr>
              <a:xfrm>
                <a:off x="2699681" y="3558429"/>
                <a:ext cx="1106426" cy="938786"/>
              </a:xfrm>
              <a:prstGeom prst="rect">
                <a:avLst/>
              </a:prstGeom>
            </p:spPr>
          </p:pic>
        </p:grpSp>
        <p:grpSp>
          <p:nvGrpSpPr>
            <p:cNvPr id="72" name="Group 71"/>
            <p:cNvGrpSpPr/>
            <p:nvPr/>
          </p:nvGrpSpPr>
          <p:grpSpPr>
            <a:xfrm>
              <a:off x="6084168" y="1988840"/>
              <a:ext cx="1106537" cy="1860303"/>
              <a:chOff x="2699681" y="2636912"/>
              <a:chExt cx="1106537" cy="1860303"/>
            </a:xfrm>
          </p:grpSpPr>
          <p:pic>
            <p:nvPicPr>
              <p:cNvPr id="73" name="Picture 72" descr="0670320911004.png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  <a:lum bright="70000" contrast="25000"/>
              </a:blip>
              <a:stretch>
                <a:fillRect/>
              </a:stretch>
            </p:blipFill>
            <p:spPr>
              <a:xfrm>
                <a:off x="2699792" y="2636912"/>
                <a:ext cx="1106426" cy="938786"/>
              </a:xfrm>
              <a:prstGeom prst="rect">
                <a:avLst/>
              </a:prstGeom>
            </p:spPr>
          </p:pic>
          <p:pic>
            <p:nvPicPr>
              <p:cNvPr id="74" name="Picture 73" descr="0670320911004.png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  <a:lum bright="70000" contrast="25000"/>
              </a:blip>
              <a:stretch>
                <a:fillRect/>
              </a:stretch>
            </p:blipFill>
            <p:spPr>
              <a:xfrm>
                <a:off x="2699681" y="3558429"/>
                <a:ext cx="1106426" cy="938786"/>
              </a:xfrm>
              <a:prstGeom prst="rect">
                <a:avLst/>
              </a:prstGeom>
            </p:spPr>
          </p:pic>
        </p:grpSp>
        <p:sp>
          <p:nvSpPr>
            <p:cNvPr id="67" name="Oval 66"/>
            <p:cNvSpPr>
              <a:spLocks/>
            </p:cNvSpPr>
            <p:nvPr/>
          </p:nvSpPr>
          <p:spPr>
            <a:xfrm>
              <a:off x="6746526" y="2780928"/>
              <a:ext cx="510244" cy="28803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8" name="Oval 67"/>
            <p:cNvSpPr/>
            <p:nvPr/>
          </p:nvSpPr>
          <p:spPr>
            <a:xfrm>
              <a:off x="6797098" y="28529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9" name="Oval 68"/>
            <p:cNvSpPr/>
            <p:nvPr/>
          </p:nvSpPr>
          <p:spPr>
            <a:xfrm>
              <a:off x="7570136" y="28529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0" name="Oval 89"/>
            <p:cNvSpPr>
              <a:spLocks/>
            </p:cNvSpPr>
            <p:nvPr/>
          </p:nvSpPr>
          <p:spPr>
            <a:xfrm>
              <a:off x="7252963" y="2780928"/>
              <a:ext cx="510244" cy="28803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92" name="Right Arrow 91"/>
          <p:cNvSpPr/>
          <p:nvPr/>
        </p:nvSpPr>
        <p:spPr>
          <a:xfrm rot="19200000">
            <a:off x="2466837" y="1507392"/>
            <a:ext cx="936104" cy="288032"/>
          </a:xfrm>
          <a:prstGeom prst="rightArrow">
            <a:avLst>
              <a:gd name="adj1" fmla="val 26264"/>
              <a:gd name="adj2" fmla="val 678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3" name="Right Arrow 92"/>
          <p:cNvSpPr/>
          <p:nvPr/>
        </p:nvSpPr>
        <p:spPr>
          <a:xfrm rot="2400000">
            <a:off x="2466837" y="4201962"/>
            <a:ext cx="936104" cy="288032"/>
          </a:xfrm>
          <a:prstGeom prst="rightArrow">
            <a:avLst>
              <a:gd name="adj1" fmla="val 26264"/>
              <a:gd name="adj2" fmla="val 678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4" name="TextBox 93"/>
          <p:cNvSpPr txBox="1"/>
          <p:nvPr/>
        </p:nvSpPr>
        <p:spPr>
          <a:xfrm>
            <a:off x="3851920" y="2136338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umb10" pitchFamily="18" charset="0"/>
              </a:rPr>
              <a:t>2 golven</a:t>
            </a:r>
          </a:p>
          <a:p>
            <a:r>
              <a:rPr lang="nl-BE" dirty="0" smtClean="0">
                <a:latin typeface="umb10" pitchFamily="18" charset="0"/>
              </a:rPr>
              <a:t>BFS</a:t>
            </a:r>
            <a:endParaRPr lang="nl-BE" dirty="0">
              <a:latin typeface="umb10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851920" y="602302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umb10" pitchFamily="18" charset="0"/>
              </a:rPr>
              <a:t>1 golf</a:t>
            </a:r>
          </a:p>
          <a:p>
            <a:r>
              <a:rPr lang="nl-BE" dirty="0" smtClean="0">
                <a:latin typeface="umb10" pitchFamily="18" charset="0"/>
              </a:rPr>
              <a:t>A*- algoritme</a:t>
            </a:r>
            <a:endParaRPr lang="nl-BE" dirty="0">
              <a:latin typeface="umb10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331640" y="4080554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umb10" pitchFamily="18" charset="0"/>
              </a:rPr>
              <a:t>1 golf</a:t>
            </a:r>
          </a:p>
          <a:p>
            <a:r>
              <a:rPr lang="nl-BE" dirty="0" smtClean="0">
                <a:latin typeface="umb10" pitchFamily="18" charset="0"/>
              </a:rPr>
              <a:t>BFS</a:t>
            </a:r>
            <a:endParaRPr lang="nl-BE" dirty="0">
              <a:latin typeface="umb10" pitchFamily="18" charset="0"/>
            </a:endParaRPr>
          </a:p>
        </p:txBody>
      </p:sp>
      <p:sp>
        <p:nvSpPr>
          <p:cNvPr id="99" name="Right Arrow 98"/>
          <p:cNvSpPr/>
          <p:nvPr/>
        </p:nvSpPr>
        <p:spPr>
          <a:xfrm rot="19200000">
            <a:off x="5635189" y="4201962"/>
            <a:ext cx="936104" cy="288032"/>
          </a:xfrm>
          <a:prstGeom prst="rightArrow">
            <a:avLst>
              <a:gd name="adj1" fmla="val 26264"/>
              <a:gd name="adj2" fmla="val 678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0" name="Right Arrow 99"/>
          <p:cNvSpPr/>
          <p:nvPr/>
        </p:nvSpPr>
        <p:spPr>
          <a:xfrm rot="2400000">
            <a:off x="5635189" y="1507392"/>
            <a:ext cx="936104" cy="288032"/>
          </a:xfrm>
          <a:prstGeom prst="rightArrow">
            <a:avLst>
              <a:gd name="adj1" fmla="val 26264"/>
              <a:gd name="adj2" fmla="val 678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2" name="TextBox 101"/>
          <p:cNvSpPr txBox="1"/>
          <p:nvPr/>
        </p:nvSpPr>
        <p:spPr>
          <a:xfrm>
            <a:off x="6444208" y="4080554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umb10" pitchFamily="18" charset="0"/>
              </a:rPr>
              <a:t>2 golven</a:t>
            </a:r>
          </a:p>
          <a:p>
            <a:r>
              <a:rPr lang="nl-BE" dirty="0" smtClean="0">
                <a:latin typeface="umb10" pitchFamily="18" charset="0"/>
              </a:rPr>
              <a:t>A*- algoritme</a:t>
            </a:r>
            <a:endParaRPr lang="nl-BE" dirty="0">
              <a:latin typeface="umb10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259632" y="3140968"/>
            <a:ext cx="7920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umr10" pitchFamily="18" charset="0"/>
              </a:rPr>
              <a:t>bron</a:t>
            </a:r>
            <a:endParaRPr lang="nl-BE" dirty="0">
              <a:latin typeface="umr10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123728" y="3140968"/>
            <a:ext cx="7920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umr10" pitchFamily="18" charset="0"/>
              </a:rPr>
              <a:t>doel</a:t>
            </a:r>
            <a:endParaRPr lang="nl-BE" dirty="0">
              <a:latin typeface="umr10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4" name="Straight Connector 233"/>
          <p:cNvCxnSpPr/>
          <p:nvPr/>
        </p:nvCxnSpPr>
        <p:spPr>
          <a:xfrm rot="5400000">
            <a:off x="1301312" y="1486671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rot="10800000">
            <a:off x="2106503" y="976462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rot="10800000">
            <a:off x="2106502" y="689855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047277" y="1529323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1047277" y="1159246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72000" anchor="ctr" anchorCtr="1"/>
          <a:lstStyle/>
          <a:p>
            <a:endParaRPr 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06502" y="116632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2481908" y="116632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09420" y="1263637"/>
            <a:ext cx="456870" cy="45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6" name="Rectangle 215"/>
          <p:cNvSpPr/>
          <p:nvPr/>
        </p:nvSpPr>
        <p:spPr>
          <a:xfrm>
            <a:off x="1306062" y="1693423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17" name="Rectangle 216"/>
          <p:cNvSpPr/>
          <p:nvPr/>
        </p:nvSpPr>
        <p:spPr>
          <a:xfrm rot="5400000">
            <a:off x="2168116" y="372092"/>
            <a:ext cx="61416" cy="62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18" name="Rectangle 217"/>
          <p:cNvSpPr/>
          <p:nvPr/>
        </p:nvSpPr>
        <p:spPr>
          <a:xfrm rot="5400000">
            <a:off x="2534567" y="372092"/>
            <a:ext cx="61416" cy="62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19" name="Rectangle 218"/>
          <p:cNvSpPr/>
          <p:nvPr/>
        </p:nvSpPr>
        <p:spPr>
          <a:xfrm>
            <a:off x="2572840" y="1232929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6" name="Rectangle 185"/>
          <p:cNvSpPr/>
          <p:nvPr/>
        </p:nvSpPr>
        <p:spPr>
          <a:xfrm>
            <a:off x="1306062" y="1570590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187" name="Rectangle 186"/>
          <p:cNvSpPr/>
          <p:nvPr/>
        </p:nvSpPr>
        <p:spPr>
          <a:xfrm>
            <a:off x="1306062" y="1209341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188" name="Rectangle 187"/>
          <p:cNvSpPr/>
          <p:nvPr/>
        </p:nvSpPr>
        <p:spPr>
          <a:xfrm rot="5400000">
            <a:off x="2292717" y="372092"/>
            <a:ext cx="61416" cy="623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189" name="Rectangle 188"/>
          <p:cNvSpPr/>
          <p:nvPr/>
        </p:nvSpPr>
        <p:spPr>
          <a:xfrm rot="5400000">
            <a:off x="2659169" y="372092"/>
            <a:ext cx="61416" cy="623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190" name="Rectangle 189"/>
          <p:cNvSpPr/>
          <p:nvPr/>
        </p:nvSpPr>
        <p:spPr>
          <a:xfrm>
            <a:off x="2178271" y="1517521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1" name="Rectangle 190"/>
          <p:cNvSpPr/>
          <p:nvPr/>
        </p:nvSpPr>
        <p:spPr>
          <a:xfrm>
            <a:off x="2345456" y="1232929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2" name="Rectangle 191"/>
          <p:cNvSpPr/>
          <p:nvPr/>
        </p:nvSpPr>
        <p:spPr>
          <a:xfrm>
            <a:off x="2635141" y="1394688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193" name="Rectangle 192"/>
          <p:cNvSpPr/>
          <p:nvPr/>
        </p:nvSpPr>
        <p:spPr>
          <a:xfrm>
            <a:off x="2470057" y="1683315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/>
          <p:cNvCxnSpPr/>
          <p:nvPr/>
        </p:nvCxnSpPr>
        <p:spPr>
          <a:xfrm rot="10800000">
            <a:off x="1368358" y="1737673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>
            <a:off x="1368360" y="1705173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>
            <a:off x="1368360" y="1616647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1368361" y="1584148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1368362" y="1343923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>
            <a:off x="1368362" y="1255397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0800000">
            <a:off x="1368363" y="1222897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>
            <a:off x="1912916" y="704287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>
            <a:off x="2089187" y="560982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>
            <a:off x="2035684" y="704289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6200000">
            <a:off x="2211956" y="560984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6200000">
            <a:off x="2279367" y="704289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6200000">
            <a:off x="2455639" y="560984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>
            <a:off x="2402137" y="704291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>
            <a:off x="2578408" y="560987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26114" y="1531075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916850" y="1563575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2121835" y="960756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2232171" y="1104060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2349218" y="960755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2459556" y="1104059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10800000">
            <a:off x="2697440" y="1440744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0800000">
            <a:off x="2697442" y="1408244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>
            <a:off x="2213468" y="2015074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16200000">
            <a:off x="2389740" y="1871770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1920515" y="977248"/>
            <a:ext cx="185988" cy="1827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10800000" flipV="1">
            <a:off x="1626116" y="689170"/>
            <a:ext cx="480388" cy="470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rot="5400000">
            <a:off x="1592048" y="1486671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1306062" y="1332174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176" name="Straight Connector 175"/>
          <p:cNvCxnSpPr/>
          <p:nvPr/>
        </p:nvCxnSpPr>
        <p:spPr>
          <a:xfrm rot="10800000">
            <a:off x="1368361" y="1376423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rot="5400000">
            <a:off x="6905051" y="1487917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523228" y="1159243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0" bIns="72000" anchor="ctr" anchorCtr="1"/>
          <a:lstStyle/>
          <a:p>
            <a:endParaRPr 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23228" y="1529320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3" name="Rectangle 222"/>
          <p:cNvSpPr/>
          <p:nvPr/>
        </p:nvSpPr>
        <p:spPr>
          <a:xfrm rot="10800000">
            <a:off x="7491277" y="1220336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24" name="Rectangle 223"/>
          <p:cNvSpPr/>
          <p:nvPr/>
        </p:nvSpPr>
        <p:spPr>
          <a:xfrm rot="10800000">
            <a:off x="7491277" y="1581585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00" name="Rectangle 199"/>
          <p:cNvSpPr/>
          <p:nvPr/>
        </p:nvSpPr>
        <p:spPr>
          <a:xfrm rot="10800000">
            <a:off x="7491277" y="1704417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70" name="Straight Connector 69"/>
          <p:cNvCxnSpPr/>
          <p:nvPr/>
        </p:nvCxnSpPr>
        <p:spPr>
          <a:xfrm>
            <a:off x="6940956" y="1235696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231692" y="1268195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231691" y="1389220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940954" y="1596947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7231689" y="1629446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940953" y="1717973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231688" y="1750472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6758642" y="979054"/>
            <a:ext cx="185985" cy="1789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6756807" y="692219"/>
            <a:ext cx="478555" cy="4657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5400000">
            <a:off x="6612483" y="1487914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 rot="10800000">
            <a:off x="7491276" y="1343168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177" name="Straight Connector 176"/>
          <p:cNvCxnSpPr/>
          <p:nvPr/>
        </p:nvCxnSpPr>
        <p:spPr>
          <a:xfrm>
            <a:off x="6940955" y="1356721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rot="5400000">
            <a:off x="2628559" y="1487915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rot="5400000">
            <a:off x="2921127" y="1487917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rot="10800000">
            <a:off x="3435585" y="978270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rot="10800000">
            <a:off x="3435584" y="691663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540333" y="1263637"/>
            <a:ext cx="456870" cy="45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3435585" y="120248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810991" y="120248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0" name="Rectangle 219"/>
          <p:cNvSpPr/>
          <p:nvPr/>
        </p:nvSpPr>
        <p:spPr>
          <a:xfrm>
            <a:off x="3903754" y="1232929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1" name="Rectangle 220"/>
          <p:cNvSpPr/>
          <p:nvPr/>
        </p:nvSpPr>
        <p:spPr>
          <a:xfrm rot="5400000">
            <a:off x="3497198" y="375708"/>
            <a:ext cx="61416" cy="62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22" name="Rectangle 221"/>
          <p:cNvSpPr/>
          <p:nvPr/>
        </p:nvSpPr>
        <p:spPr>
          <a:xfrm rot="5400000">
            <a:off x="3863650" y="375708"/>
            <a:ext cx="61416" cy="62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194" name="Rectangle 193"/>
          <p:cNvSpPr/>
          <p:nvPr/>
        </p:nvSpPr>
        <p:spPr>
          <a:xfrm>
            <a:off x="3509184" y="1517521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5" name="Rectangle 194"/>
          <p:cNvSpPr/>
          <p:nvPr/>
        </p:nvSpPr>
        <p:spPr>
          <a:xfrm>
            <a:off x="3676370" y="1232929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6" name="Rectangle 195"/>
          <p:cNvSpPr/>
          <p:nvPr/>
        </p:nvSpPr>
        <p:spPr>
          <a:xfrm>
            <a:off x="3966054" y="1394688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197" name="Rectangle 196"/>
          <p:cNvSpPr/>
          <p:nvPr/>
        </p:nvSpPr>
        <p:spPr>
          <a:xfrm>
            <a:off x="3800971" y="1683315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8" name="Rectangle 197"/>
          <p:cNvSpPr/>
          <p:nvPr/>
        </p:nvSpPr>
        <p:spPr>
          <a:xfrm rot="5400000">
            <a:off x="3621800" y="375708"/>
            <a:ext cx="61416" cy="623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199" name="Rectangle 198"/>
          <p:cNvSpPr/>
          <p:nvPr/>
        </p:nvSpPr>
        <p:spPr>
          <a:xfrm rot="5400000">
            <a:off x="3988251" y="375708"/>
            <a:ext cx="61416" cy="623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52" name="Straight Connector 51"/>
          <p:cNvCxnSpPr/>
          <p:nvPr/>
        </p:nvCxnSpPr>
        <p:spPr>
          <a:xfrm>
            <a:off x="2957027" y="1531075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247763" y="1563575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3452750" y="960758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3563087" y="1104062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>
            <a:off x="3680134" y="960757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>
            <a:off x="3790471" y="1104061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0800000">
            <a:off x="4028355" y="1440744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0800000">
            <a:off x="4028356" y="1408244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>
            <a:off x="3544383" y="2015076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6200000">
            <a:off x="3720656" y="1871772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16200000">
            <a:off x="3241998" y="707902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6200000">
            <a:off x="3418270" y="564598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16200000">
            <a:off x="3364767" y="707904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16200000">
            <a:off x="3541038" y="564600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6200000">
            <a:off x="3608450" y="707904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16200000">
            <a:off x="3784721" y="564600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16200000">
            <a:off x="3731219" y="707907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16200000">
            <a:off x="3907491" y="564603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3249592" y="978496"/>
            <a:ext cx="185988" cy="1827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10800000" flipV="1">
            <a:off x="2955193" y="690417"/>
            <a:ext cx="480388" cy="470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2771039" y="980303"/>
            <a:ext cx="185985" cy="1789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2769203" y="693468"/>
            <a:ext cx="478555" cy="4657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2771043" y="693469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2771043" y="981548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rot="5400000">
            <a:off x="3956845" y="1484299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rot="5400000">
            <a:off x="4249414" y="1484301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rot="10800000">
            <a:off x="4763872" y="974654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rot="10800000">
            <a:off x="4763871" y="688047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Rectangle 261"/>
          <p:cNvSpPr/>
          <p:nvPr/>
        </p:nvSpPr>
        <p:spPr>
          <a:xfrm>
            <a:off x="4868620" y="1260022"/>
            <a:ext cx="456870" cy="45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3" name="Rectangle 262"/>
          <p:cNvSpPr/>
          <p:nvPr/>
        </p:nvSpPr>
        <p:spPr>
          <a:xfrm>
            <a:off x="4763872" y="116632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4" name="Rectangle 263"/>
          <p:cNvSpPr/>
          <p:nvPr/>
        </p:nvSpPr>
        <p:spPr>
          <a:xfrm>
            <a:off x="5139277" y="116632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8" name="Rectangle 267"/>
          <p:cNvSpPr/>
          <p:nvPr/>
        </p:nvSpPr>
        <p:spPr>
          <a:xfrm>
            <a:off x="5232041" y="1229313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9" name="Rectangle 268"/>
          <p:cNvSpPr/>
          <p:nvPr/>
        </p:nvSpPr>
        <p:spPr>
          <a:xfrm rot="5400000">
            <a:off x="4825485" y="372092"/>
            <a:ext cx="61416" cy="62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70" name="Rectangle 269"/>
          <p:cNvSpPr/>
          <p:nvPr/>
        </p:nvSpPr>
        <p:spPr>
          <a:xfrm rot="5400000">
            <a:off x="5191936" y="372092"/>
            <a:ext cx="61416" cy="62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74" name="Rectangle 273"/>
          <p:cNvSpPr/>
          <p:nvPr/>
        </p:nvSpPr>
        <p:spPr>
          <a:xfrm>
            <a:off x="4837471" y="1513905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5" name="Rectangle 274"/>
          <p:cNvSpPr/>
          <p:nvPr/>
        </p:nvSpPr>
        <p:spPr>
          <a:xfrm>
            <a:off x="5004657" y="1229313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6" name="Rectangle 275"/>
          <p:cNvSpPr/>
          <p:nvPr/>
        </p:nvSpPr>
        <p:spPr>
          <a:xfrm>
            <a:off x="5294341" y="1391072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77" name="Rectangle 276"/>
          <p:cNvSpPr/>
          <p:nvPr/>
        </p:nvSpPr>
        <p:spPr>
          <a:xfrm>
            <a:off x="5129258" y="1679699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8" name="Rectangle 277"/>
          <p:cNvSpPr/>
          <p:nvPr/>
        </p:nvSpPr>
        <p:spPr>
          <a:xfrm rot="5400000">
            <a:off x="4950086" y="372092"/>
            <a:ext cx="61416" cy="623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79" name="Rectangle 278"/>
          <p:cNvSpPr/>
          <p:nvPr/>
        </p:nvSpPr>
        <p:spPr>
          <a:xfrm rot="5400000">
            <a:off x="5316538" y="372092"/>
            <a:ext cx="61416" cy="623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287" name="Straight Connector 286"/>
          <p:cNvCxnSpPr/>
          <p:nvPr/>
        </p:nvCxnSpPr>
        <p:spPr>
          <a:xfrm>
            <a:off x="4285314" y="1527459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4576050" y="1559959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rot="5400000">
            <a:off x="4781037" y="957142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 rot="5400000">
            <a:off x="4891374" y="1100447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rot="5400000">
            <a:off x="5008421" y="957141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rot="5400000">
            <a:off x="5118758" y="1100446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rot="10800000">
            <a:off x="5356641" y="1437128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 rot="10800000">
            <a:off x="5356642" y="1404628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rot="16200000">
            <a:off x="4872670" y="2011460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 rot="16200000">
            <a:off x="5048943" y="1868156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 rot="16200000">
            <a:off x="4570285" y="704287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 rot="16200000">
            <a:off x="4746556" y="560982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 rot="16200000">
            <a:off x="4693054" y="704289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rot="16200000">
            <a:off x="4869325" y="560984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 rot="16200000">
            <a:off x="4936736" y="704289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 rot="16200000">
            <a:off x="5113008" y="560984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 rot="16200000">
            <a:off x="5059506" y="704291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rot="16200000">
            <a:off x="5235778" y="560987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 flipV="1">
            <a:off x="4577878" y="974880"/>
            <a:ext cx="185988" cy="1827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rot="10800000" flipV="1">
            <a:off x="4283480" y="686802"/>
            <a:ext cx="480388" cy="470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>
            <a:off x="4099326" y="976687"/>
            <a:ext cx="185985" cy="1789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>
            <a:off x="4097490" y="689852"/>
            <a:ext cx="478555" cy="4657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>
            <a:off x="4099330" y="689854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>
            <a:off x="4099330" y="977932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 rot="5400000">
            <a:off x="5285370" y="1484299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rot="5400000">
            <a:off x="5577938" y="1484301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 rot="10800000">
            <a:off x="6092396" y="974654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 rot="10800000">
            <a:off x="6092395" y="688047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7" name="Rectangle 356"/>
          <p:cNvSpPr/>
          <p:nvPr/>
        </p:nvSpPr>
        <p:spPr>
          <a:xfrm>
            <a:off x="6197145" y="1260022"/>
            <a:ext cx="456870" cy="450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8" name="Rectangle 357"/>
          <p:cNvSpPr/>
          <p:nvPr/>
        </p:nvSpPr>
        <p:spPr>
          <a:xfrm>
            <a:off x="6092396" y="116632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9" name="Rectangle 358"/>
          <p:cNvSpPr/>
          <p:nvPr/>
        </p:nvSpPr>
        <p:spPr>
          <a:xfrm>
            <a:off x="6467802" y="116632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3" name="Rectangle 362"/>
          <p:cNvSpPr/>
          <p:nvPr/>
        </p:nvSpPr>
        <p:spPr>
          <a:xfrm>
            <a:off x="6560565" y="1229313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4" name="Rectangle 363"/>
          <p:cNvSpPr/>
          <p:nvPr/>
        </p:nvSpPr>
        <p:spPr>
          <a:xfrm rot="5400000">
            <a:off x="6154009" y="372092"/>
            <a:ext cx="61416" cy="62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365" name="Rectangle 364"/>
          <p:cNvSpPr/>
          <p:nvPr/>
        </p:nvSpPr>
        <p:spPr>
          <a:xfrm rot="5400000">
            <a:off x="6520461" y="372092"/>
            <a:ext cx="61416" cy="62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369" name="Rectangle 368"/>
          <p:cNvSpPr/>
          <p:nvPr/>
        </p:nvSpPr>
        <p:spPr>
          <a:xfrm>
            <a:off x="6165996" y="1513905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0" name="Rectangle 369"/>
          <p:cNvSpPr/>
          <p:nvPr/>
        </p:nvSpPr>
        <p:spPr>
          <a:xfrm>
            <a:off x="6333181" y="1229313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1" name="Rectangle 370"/>
          <p:cNvSpPr/>
          <p:nvPr/>
        </p:nvSpPr>
        <p:spPr>
          <a:xfrm>
            <a:off x="6622866" y="1391072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372" name="Rectangle 371"/>
          <p:cNvSpPr/>
          <p:nvPr/>
        </p:nvSpPr>
        <p:spPr>
          <a:xfrm>
            <a:off x="6457782" y="1679699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3" name="Rectangle 372"/>
          <p:cNvSpPr/>
          <p:nvPr/>
        </p:nvSpPr>
        <p:spPr>
          <a:xfrm rot="5400000">
            <a:off x="6278611" y="372092"/>
            <a:ext cx="61416" cy="623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374" name="Rectangle 373"/>
          <p:cNvSpPr/>
          <p:nvPr/>
        </p:nvSpPr>
        <p:spPr>
          <a:xfrm rot="5400000">
            <a:off x="6645062" y="372092"/>
            <a:ext cx="61416" cy="623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382" name="Straight Connector 381"/>
          <p:cNvCxnSpPr/>
          <p:nvPr/>
        </p:nvCxnSpPr>
        <p:spPr>
          <a:xfrm>
            <a:off x="5613838" y="1527459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>
            <a:off x="5904574" y="1559959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 rot="5400000">
            <a:off x="6109561" y="957142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 rot="5400000">
            <a:off x="6219899" y="1100447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/>
          <p:nvPr/>
        </p:nvCxnSpPr>
        <p:spPr>
          <a:xfrm rot="5400000">
            <a:off x="6336946" y="957141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 rot="5400000">
            <a:off x="6447282" y="1100446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 rot="10800000">
            <a:off x="6685166" y="1437128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 rot="10800000">
            <a:off x="6685167" y="1404628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 rot="16200000">
            <a:off x="6201195" y="2011460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/>
          <p:cNvCxnSpPr/>
          <p:nvPr/>
        </p:nvCxnSpPr>
        <p:spPr>
          <a:xfrm rot="16200000">
            <a:off x="6377467" y="1868156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/>
          <p:nvPr/>
        </p:nvCxnSpPr>
        <p:spPr>
          <a:xfrm rot="16200000">
            <a:off x="5898809" y="704287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/>
          <p:nvPr/>
        </p:nvCxnSpPr>
        <p:spPr>
          <a:xfrm rot="16200000">
            <a:off x="6075081" y="560982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/>
          <p:cNvCxnSpPr/>
          <p:nvPr/>
        </p:nvCxnSpPr>
        <p:spPr>
          <a:xfrm rot="16200000">
            <a:off x="6021578" y="704289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/>
          <p:cNvCxnSpPr/>
          <p:nvPr/>
        </p:nvCxnSpPr>
        <p:spPr>
          <a:xfrm rot="16200000">
            <a:off x="6197850" y="560984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/>
          <p:nvPr/>
        </p:nvCxnSpPr>
        <p:spPr>
          <a:xfrm rot="16200000">
            <a:off x="6265261" y="704289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/>
          <p:cNvCxnSpPr/>
          <p:nvPr/>
        </p:nvCxnSpPr>
        <p:spPr>
          <a:xfrm rot="16200000">
            <a:off x="6441532" y="560984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 rot="16200000">
            <a:off x="6388031" y="704291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/>
          <p:nvPr/>
        </p:nvCxnSpPr>
        <p:spPr>
          <a:xfrm rot="16200000">
            <a:off x="6564302" y="560987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 flipV="1">
            <a:off x="5906403" y="974880"/>
            <a:ext cx="185988" cy="1827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/>
          <p:cNvCxnSpPr/>
          <p:nvPr/>
        </p:nvCxnSpPr>
        <p:spPr>
          <a:xfrm rot="10800000" flipV="1">
            <a:off x="5612005" y="686802"/>
            <a:ext cx="480388" cy="470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5427850" y="976687"/>
            <a:ext cx="185985" cy="1789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/>
          <p:nvPr/>
        </p:nvCxnSpPr>
        <p:spPr>
          <a:xfrm>
            <a:off x="5426014" y="689852"/>
            <a:ext cx="478555" cy="4657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>
            <a:off x="5427854" y="689854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>
            <a:off x="5427854" y="977932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rot="10800000">
            <a:off x="2099050" y="5919836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rot="10800000">
            <a:off x="2099049" y="6206672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476289" y="6491022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2100882" y="6491022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1" name="Rectangle 230"/>
          <p:cNvSpPr/>
          <p:nvPr/>
        </p:nvSpPr>
        <p:spPr>
          <a:xfrm rot="16200000">
            <a:off x="2642394" y="6459871"/>
            <a:ext cx="61416" cy="62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32" name="Rectangle 231"/>
          <p:cNvSpPr/>
          <p:nvPr/>
        </p:nvSpPr>
        <p:spPr>
          <a:xfrm rot="16200000">
            <a:off x="2275942" y="6459871"/>
            <a:ext cx="61416" cy="62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12" name="Rectangle 211"/>
          <p:cNvSpPr/>
          <p:nvPr/>
        </p:nvSpPr>
        <p:spPr>
          <a:xfrm rot="16200000">
            <a:off x="2517794" y="6459871"/>
            <a:ext cx="61416" cy="623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13" name="Rectangle 212"/>
          <p:cNvSpPr/>
          <p:nvPr/>
        </p:nvSpPr>
        <p:spPr>
          <a:xfrm rot="16200000">
            <a:off x="2151341" y="6459871"/>
            <a:ext cx="61416" cy="623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112" name="Straight Connector 111"/>
          <p:cNvCxnSpPr/>
          <p:nvPr/>
        </p:nvCxnSpPr>
        <p:spPr>
          <a:xfrm rot="5400000">
            <a:off x="2416499" y="6188144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rot="5400000">
            <a:off x="2526835" y="6331448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rot="5400000">
            <a:off x="2293732" y="6188142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5400000">
            <a:off x="2404068" y="6331446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5400000">
            <a:off x="2050045" y="6188142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rot="5400000">
            <a:off x="2160383" y="6331446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5400000">
            <a:off x="1927277" y="6188140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5400000">
            <a:off x="2037615" y="6331444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1911225" y="5738078"/>
            <a:ext cx="187821" cy="1822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16200000" flipH="1">
            <a:off x="1621781" y="5734956"/>
            <a:ext cx="474142" cy="480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5400000" flipH="1" flipV="1">
            <a:off x="6750231" y="5737786"/>
            <a:ext cx="186059" cy="1841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10800000" flipV="1">
            <a:off x="6749350" y="5735587"/>
            <a:ext cx="478558" cy="46883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rot="10800000">
            <a:off x="3429964" y="5917804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rot="10800000">
            <a:off x="3429963" y="6204641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805370" y="6491024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3429965" y="6491024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9" name="Rectangle 228"/>
          <p:cNvSpPr/>
          <p:nvPr/>
        </p:nvSpPr>
        <p:spPr>
          <a:xfrm rot="16200000">
            <a:off x="3971476" y="6459873"/>
            <a:ext cx="61416" cy="62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30" name="Rectangle 229"/>
          <p:cNvSpPr/>
          <p:nvPr/>
        </p:nvSpPr>
        <p:spPr>
          <a:xfrm rot="16200000">
            <a:off x="3605024" y="6459873"/>
            <a:ext cx="61416" cy="62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10" name="Rectangle 209"/>
          <p:cNvSpPr/>
          <p:nvPr/>
        </p:nvSpPr>
        <p:spPr>
          <a:xfrm rot="16200000">
            <a:off x="3846875" y="6459873"/>
            <a:ext cx="61416" cy="623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11" name="Rectangle 210"/>
          <p:cNvSpPr/>
          <p:nvPr/>
        </p:nvSpPr>
        <p:spPr>
          <a:xfrm rot="16200000">
            <a:off x="3480424" y="6459873"/>
            <a:ext cx="61416" cy="623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104" name="Straight Connector 103"/>
          <p:cNvCxnSpPr/>
          <p:nvPr/>
        </p:nvCxnSpPr>
        <p:spPr>
          <a:xfrm rot="5400000">
            <a:off x="3745579" y="6188147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5400000">
            <a:off x="3855917" y="6331451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5400000">
            <a:off x="3622813" y="6188144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5400000">
            <a:off x="3733150" y="6331448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>
            <a:off x="3379128" y="6188144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5400000">
            <a:off x="3489465" y="6331448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5400000">
            <a:off x="3256360" y="6188142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5400000">
            <a:off x="3366697" y="6331446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rot="5400000" flipH="1" flipV="1">
            <a:off x="2764465" y="5739032"/>
            <a:ext cx="186059" cy="1841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rot="10800000" flipV="1">
            <a:off x="2763584" y="5736833"/>
            <a:ext cx="478558" cy="46883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3242141" y="5736831"/>
            <a:ext cx="187821" cy="1822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16200000" flipH="1">
            <a:off x="2952695" y="5733710"/>
            <a:ext cx="474142" cy="480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2765422" y="5914524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2765422" y="6202602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rot="10800000">
            <a:off x="4758251" y="5914189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rot="10800000">
            <a:off x="4758250" y="6201025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5133657" y="6487408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7" name="Rectangle 266"/>
          <p:cNvSpPr/>
          <p:nvPr/>
        </p:nvSpPr>
        <p:spPr>
          <a:xfrm>
            <a:off x="4758252" y="6487408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2" name="Rectangle 271"/>
          <p:cNvSpPr/>
          <p:nvPr/>
        </p:nvSpPr>
        <p:spPr>
          <a:xfrm rot="16200000">
            <a:off x="5299762" y="6456257"/>
            <a:ext cx="61416" cy="62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73" name="Rectangle 272"/>
          <p:cNvSpPr/>
          <p:nvPr/>
        </p:nvSpPr>
        <p:spPr>
          <a:xfrm rot="16200000">
            <a:off x="4933311" y="6456257"/>
            <a:ext cx="61416" cy="62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84" name="Rectangle 283"/>
          <p:cNvSpPr/>
          <p:nvPr/>
        </p:nvSpPr>
        <p:spPr>
          <a:xfrm rot="16200000">
            <a:off x="5175162" y="6456257"/>
            <a:ext cx="61416" cy="623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85" name="Rectangle 284"/>
          <p:cNvSpPr/>
          <p:nvPr/>
        </p:nvSpPr>
        <p:spPr>
          <a:xfrm rot="16200000">
            <a:off x="4808711" y="6456257"/>
            <a:ext cx="61416" cy="623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315" name="Straight Connector 314"/>
          <p:cNvCxnSpPr/>
          <p:nvPr/>
        </p:nvCxnSpPr>
        <p:spPr>
          <a:xfrm rot="5400000">
            <a:off x="5073866" y="6184531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 rot="5400000">
            <a:off x="5184203" y="6327835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 rot="5400000">
            <a:off x="4951100" y="6184528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 rot="5400000">
            <a:off x="5061437" y="6327832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 rot="5400000">
            <a:off x="4707414" y="6184528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 rot="5400000">
            <a:off x="4817752" y="6327832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 rot="5400000">
            <a:off x="4584647" y="6184526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 rot="5400000">
            <a:off x="4694984" y="6327831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 rot="5400000" flipH="1" flipV="1">
            <a:off x="4092752" y="5735416"/>
            <a:ext cx="186059" cy="1841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 rot="10800000" flipV="1">
            <a:off x="4091871" y="5733218"/>
            <a:ext cx="478558" cy="46883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>
            <a:off x="4570428" y="5733216"/>
            <a:ext cx="187821" cy="1822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 rot="16200000" flipH="1">
            <a:off x="4280982" y="5730094"/>
            <a:ext cx="474142" cy="480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>
            <a:off x="4093708" y="5910908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>
            <a:off x="4093708" y="6198986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 rot="10800000">
            <a:off x="6086775" y="5914189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>
          <a:xfrm rot="10800000">
            <a:off x="6086774" y="6201025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1" name="Rectangle 360"/>
          <p:cNvSpPr/>
          <p:nvPr/>
        </p:nvSpPr>
        <p:spPr>
          <a:xfrm>
            <a:off x="6462182" y="6487408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2" name="Rectangle 361"/>
          <p:cNvSpPr/>
          <p:nvPr/>
        </p:nvSpPr>
        <p:spPr>
          <a:xfrm>
            <a:off x="6086776" y="6487408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7" name="Rectangle 366"/>
          <p:cNvSpPr/>
          <p:nvPr/>
        </p:nvSpPr>
        <p:spPr>
          <a:xfrm rot="16200000">
            <a:off x="6628287" y="6456257"/>
            <a:ext cx="61416" cy="62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368" name="Rectangle 367"/>
          <p:cNvSpPr/>
          <p:nvPr/>
        </p:nvSpPr>
        <p:spPr>
          <a:xfrm rot="16200000">
            <a:off x="6261835" y="6456257"/>
            <a:ext cx="61416" cy="62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379" name="Rectangle 378"/>
          <p:cNvSpPr/>
          <p:nvPr/>
        </p:nvSpPr>
        <p:spPr>
          <a:xfrm rot="16200000">
            <a:off x="6503686" y="6456257"/>
            <a:ext cx="61416" cy="623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380" name="Rectangle 379"/>
          <p:cNvSpPr/>
          <p:nvPr/>
        </p:nvSpPr>
        <p:spPr>
          <a:xfrm rot="16200000">
            <a:off x="6137235" y="6456257"/>
            <a:ext cx="61416" cy="623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410" name="Straight Connector 409"/>
          <p:cNvCxnSpPr/>
          <p:nvPr/>
        </p:nvCxnSpPr>
        <p:spPr>
          <a:xfrm rot="5400000">
            <a:off x="6402390" y="6184531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/>
          <p:nvPr/>
        </p:nvCxnSpPr>
        <p:spPr>
          <a:xfrm rot="5400000">
            <a:off x="6512728" y="6327835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/>
          <p:cNvCxnSpPr/>
          <p:nvPr/>
        </p:nvCxnSpPr>
        <p:spPr>
          <a:xfrm rot="5400000">
            <a:off x="6279625" y="6184528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 rot="5400000">
            <a:off x="6389961" y="6327832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/>
          <p:nvPr/>
        </p:nvCxnSpPr>
        <p:spPr>
          <a:xfrm rot="5400000">
            <a:off x="6035939" y="6184528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/>
          <p:cNvCxnSpPr/>
          <p:nvPr/>
        </p:nvCxnSpPr>
        <p:spPr>
          <a:xfrm rot="5400000">
            <a:off x="6146276" y="6327832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/>
          <p:nvPr/>
        </p:nvCxnSpPr>
        <p:spPr>
          <a:xfrm rot="5400000">
            <a:off x="5913171" y="6184526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/>
          <p:nvPr/>
        </p:nvCxnSpPr>
        <p:spPr>
          <a:xfrm rot="5400000">
            <a:off x="6023509" y="6327831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 rot="5400000" flipH="1" flipV="1">
            <a:off x="5421277" y="5735416"/>
            <a:ext cx="186059" cy="1841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rot="10800000" flipV="1">
            <a:off x="5420395" y="5733218"/>
            <a:ext cx="478558" cy="46883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>
            <a:off x="5898952" y="5733216"/>
            <a:ext cx="187821" cy="1822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rot="16200000" flipH="1">
            <a:off x="5609507" y="5730094"/>
            <a:ext cx="474142" cy="480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>
            <a:off x="5422233" y="5910908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>
            <a:off x="5422233" y="6198986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rot="5400000">
            <a:off x="1297644" y="2796895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209420" y="2572615"/>
            <a:ext cx="456870" cy="45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/>
          <p:nvPr/>
        </p:nvSpPr>
        <p:spPr>
          <a:xfrm>
            <a:off x="1043609" y="2839545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72000" anchor="ctr" anchorCtr="1"/>
          <a:lstStyle/>
          <a:p>
            <a:endParaRPr 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43609" y="2469468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5" name="Rectangle 224"/>
          <p:cNvSpPr/>
          <p:nvPr/>
        </p:nvSpPr>
        <p:spPr>
          <a:xfrm>
            <a:off x="2572840" y="2541907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3" name="Rectangle 232"/>
          <p:cNvSpPr/>
          <p:nvPr/>
        </p:nvSpPr>
        <p:spPr>
          <a:xfrm>
            <a:off x="1302394" y="2642396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01" name="Rectangle 200"/>
          <p:cNvSpPr/>
          <p:nvPr/>
        </p:nvSpPr>
        <p:spPr>
          <a:xfrm>
            <a:off x="2178271" y="2826498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2" name="Rectangle 201"/>
          <p:cNvSpPr/>
          <p:nvPr/>
        </p:nvSpPr>
        <p:spPr>
          <a:xfrm>
            <a:off x="2345456" y="2541907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3" name="Rectangle 202"/>
          <p:cNvSpPr/>
          <p:nvPr/>
        </p:nvSpPr>
        <p:spPr>
          <a:xfrm>
            <a:off x="2635141" y="2703665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04" name="Rectangle 203"/>
          <p:cNvSpPr/>
          <p:nvPr/>
        </p:nvSpPr>
        <p:spPr>
          <a:xfrm>
            <a:off x="2470057" y="2992292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4" name="Rectangle 213"/>
          <p:cNvSpPr/>
          <p:nvPr/>
        </p:nvSpPr>
        <p:spPr>
          <a:xfrm>
            <a:off x="1302394" y="2880812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15" name="Rectangle 214"/>
          <p:cNvSpPr/>
          <p:nvPr/>
        </p:nvSpPr>
        <p:spPr>
          <a:xfrm>
            <a:off x="1302394" y="2519563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77" name="Straight Connector 76"/>
          <p:cNvCxnSpPr/>
          <p:nvPr/>
        </p:nvCxnSpPr>
        <p:spPr>
          <a:xfrm>
            <a:off x="1626114" y="2840053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916850" y="2872552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5400000">
            <a:off x="2121837" y="2269736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>
            <a:off x="2232174" y="2413041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5400000">
            <a:off x="2349221" y="2269735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>
            <a:off x="2459558" y="2413040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10800000">
            <a:off x="2697440" y="2749721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0800000">
            <a:off x="2697442" y="2717222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16200000">
            <a:off x="2213470" y="3324054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16200000">
            <a:off x="2389742" y="3180750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10800000">
            <a:off x="1364691" y="3015395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10800000">
            <a:off x="1364691" y="2926870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0800000">
            <a:off x="1364693" y="2894370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10800000">
            <a:off x="1364693" y="2686645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10800000">
            <a:off x="1364694" y="2654145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10800000">
            <a:off x="1364694" y="2565619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10800000">
            <a:off x="1364695" y="2533119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10800000" flipV="1">
            <a:off x="1624278" y="1997361"/>
            <a:ext cx="480388" cy="470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16200000" flipH="1">
            <a:off x="1627399" y="1809982"/>
            <a:ext cx="474142" cy="480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5400000" flipH="1" flipV="1">
            <a:off x="1589622" y="2144281"/>
            <a:ext cx="652626" cy="18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rot="16200000" flipV="1">
            <a:off x="1295912" y="2142929"/>
            <a:ext cx="653085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rot="10800000">
            <a:off x="2104671" y="2000638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rot="10800000">
            <a:off x="2104669" y="2287473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rot="5400000">
            <a:off x="1588380" y="2796894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302394" y="3003645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179" name="Straight Connector 178"/>
          <p:cNvCxnSpPr/>
          <p:nvPr/>
        </p:nvCxnSpPr>
        <p:spPr>
          <a:xfrm rot="10800000">
            <a:off x="1364690" y="3047895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rot="5400000">
            <a:off x="6905052" y="2794863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521395" y="2467433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521395" y="2837510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0" bIns="72000" anchor="ctr" anchorCtr="1"/>
          <a:lstStyle/>
          <a:p>
            <a:endParaRPr 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 rot="10800000">
            <a:off x="7489443" y="2528525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28" name="Rectangle 227"/>
          <p:cNvSpPr/>
          <p:nvPr/>
        </p:nvSpPr>
        <p:spPr>
          <a:xfrm rot="10800000">
            <a:off x="7489443" y="2889775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09" name="Rectangle 208"/>
          <p:cNvSpPr/>
          <p:nvPr/>
        </p:nvSpPr>
        <p:spPr>
          <a:xfrm rot="10800000">
            <a:off x="7489443" y="2651358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97" name="Straight Connector 96"/>
          <p:cNvCxnSpPr/>
          <p:nvPr/>
        </p:nvCxnSpPr>
        <p:spPr>
          <a:xfrm>
            <a:off x="6939123" y="2543886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7229858" y="2576385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6939121" y="2664911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229857" y="2697410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6939120" y="2905136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7229856" y="2937636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7229855" y="3058662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10800000" flipV="1">
            <a:off x="6753135" y="1816387"/>
            <a:ext cx="478558" cy="46883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6753135" y="2003692"/>
            <a:ext cx="478555" cy="4657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rot="5400000" flipH="1" flipV="1">
            <a:off x="6904466" y="2142241"/>
            <a:ext cx="652626" cy="18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16200000" flipV="1">
            <a:off x="6610756" y="2140889"/>
            <a:ext cx="653085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rot="5400000">
            <a:off x="6612484" y="2794861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 rot="10800000">
            <a:off x="7489443" y="3012607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178" name="Straight Connector 177"/>
          <p:cNvCxnSpPr/>
          <p:nvPr/>
        </p:nvCxnSpPr>
        <p:spPr>
          <a:xfrm>
            <a:off x="6939119" y="3026163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rot="5400000" flipH="1" flipV="1">
            <a:off x="6754017" y="1818586"/>
            <a:ext cx="186059" cy="1841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6754971" y="2290527"/>
            <a:ext cx="185985" cy="1789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V="1">
            <a:off x="1918676" y="2285439"/>
            <a:ext cx="185988" cy="1827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1916845" y="1813103"/>
            <a:ext cx="187821" cy="1822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 rot="5400000">
            <a:off x="2628559" y="2796892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rot="5400000">
            <a:off x="2921127" y="2796895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540335" y="2570584"/>
            <a:ext cx="456870" cy="450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6" name="Rectangle 225"/>
          <p:cNvSpPr/>
          <p:nvPr/>
        </p:nvSpPr>
        <p:spPr>
          <a:xfrm>
            <a:off x="3903755" y="2539875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" name="Rectangle 204"/>
          <p:cNvSpPr/>
          <p:nvPr/>
        </p:nvSpPr>
        <p:spPr>
          <a:xfrm>
            <a:off x="3509185" y="2824467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6" name="Rectangle 205"/>
          <p:cNvSpPr/>
          <p:nvPr/>
        </p:nvSpPr>
        <p:spPr>
          <a:xfrm>
            <a:off x="3676371" y="2539875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7" name="Rectangle 206"/>
          <p:cNvSpPr/>
          <p:nvPr/>
        </p:nvSpPr>
        <p:spPr>
          <a:xfrm>
            <a:off x="3966055" y="2701634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08" name="Rectangle 207"/>
          <p:cNvSpPr/>
          <p:nvPr/>
        </p:nvSpPr>
        <p:spPr>
          <a:xfrm>
            <a:off x="3800972" y="2990261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/>
          <p:cNvCxnSpPr/>
          <p:nvPr/>
        </p:nvCxnSpPr>
        <p:spPr>
          <a:xfrm flipV="1">
            <a:off x="3249596" y="2287473"/>
            <a:ext cx="185988" cy="1827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957028" y="2838022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247764" y="2870521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5400000">
            <a:off x="3452754" y="2267707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5400000">
            <a:off x="3563090" y="2411012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5400000">
            <a:off x="3680137" y="2267706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5400000">
            <a:off x="3790475" y="2411011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10800000">
            <a:off x="4028356" y="2747690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10800000">
            <a:off x="4028357" y="2715191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16200000">
            <a:off x="3544387" y="3322025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16200000">
            <a:off x="3720659" y="3178721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5400000" flipH="1" flipV="1">
            <a:off x="2770088" y="1817339"/>
            <a:ext cx="186059" cy="1841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10800000" flipV="1">
            <a:off x="2955197" y="1999395"/>
            <a:ext cx="480388" cy="470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rot="10800000" flipV="1">
            <a:off x="2769208" y="1815140"/>
            <a:ext cx="478558" cy="46883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771043" y="2289280"/>
            <a:ext cx="185985" cy="1789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2769208" y="2002446"/>
            <a:ext cx="478555" cy="4657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247764" y="1815138"/>
            <a:ext cx="187821" cy="1822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16200000" flipH="1">
            <a:off x="2958319" y="1812017"/>
            <a:ext cx="474142" cy="480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rot="5400000" flipH="1" flipV="1">
            <a:off x="2922370" y="2143031"/>
            <a:ext cx="652626" cy="18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16200000" flipV="1">
            <a:off x="2628660" y="2141679"/>
            <a:ext cx="653085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rot="10800000">
            <a:off x="3435584" y="2000638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10800000">
            <a:off x="3435583" y="2287473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2771043" y="1999395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2771043" y="2287473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rot="5400000">
            <a:off x="3956845" y="2793276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rot="5400000">
            <a:off x="4249414" y="2793279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4868622" y="2566968"/>
            <a:ext cx="456870" cy="45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1" name="Rectangle 270"/>
          <p:cNvSpPr/>
          <p:nvPr/>
        </p:nvSpPr>
        <p:spPr>
          <a:xfrm>
            <a:off x="5232042" y="2536260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0" name="Rectangle 279"/>
          <p:cNvSpPr/>
          <p:nvPr/>
        </p:nvSpPr>
        <p:spPr>
          <a:xfrm>
            <a:off x="4837472" y="2820851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1" name="Rectangle 280"/>
          <p:cNvSpPr/>
          <p:nvPr/>
        </p:nvSpPr>
        <p:spPr>
          <a:xfrm>
            <a:off x="5004658" y="2536260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2" name="Rectangle 281"/>
          <p:cNvSpPr/>
          <p:nvPr/>
        </p:nvSpPr>
        <p:spPr>
          <a:xfrm>
            <a:off x="5294342" y="2698019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83" name="Rectangle 282"/>
          <p:cNvSpPr/>
          <p:nvPr/>
        </p:nvSpPr>
        <p:spPr>
          <a:xfrm>
            <a:off x="5129259" y="2986645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86" name="Straight Connector 285"/>
          <p:cNvCxnSpPr/>
          <p:nvPr/>
        </p:nvCxnSpPr>
        <p:spPr>
          <a:xfrm flipV="1">
            <a:off x="4577882" y="2283857"/>
            <a:ext cx="185988" cy="1827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>
            <a:off x="4285315" y="2834406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>
            <a:off x="4576051" y="2866905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 rot="5400000">
            <a:off x="4781041" y="2264091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rot="5400000">
            <a:off x="4891377" y="2407396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rot="5400000">
            <a:off x="5008424" y="2264090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rot="5400000">
            <a:off x="5118762" y="2407395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 rot="10800000">
            <a:off x="5356642" y="2744074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 rot="10800000">
            <a:off x="5356643" y="2711575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 rot="16200000">
            <a:off x="4872674" y="3318410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 rot="16200000">
            <a:off x="5048946" y="3175105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rot="5400000" flipH="1" flipV="1">
            <a:off x="4098375" y="1813723"/>
            <a:ext cx="186059" cy="1841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rot="10800000" flipV="1">
            <a:off x="4283484" y="1995779"/>
            <a:ext cx="480388" cy="470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 rot="10800000" flipV="1">
            <a:off x="4097495" y="1811525"/>
            <a:ext cx="478558" cy="46883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4099330" y="2285665"/>
            <a:ext cx="185985" cy="1789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>
            <a:off x="4097495" y="1998830"/>
            <a:ext cx="478555" cy="4657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>
            <a:off x="4576051" y="1811523"/>
            <a:ext cx="187821" cy="1822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 rot="16200000" flipH="1">
            <a:off x="4286605" y="1808401"/>
            <a:ext cx="474142" cy="480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 rot="5400000" flipH="1" flipV="1">
            <a:off x="4250657" y="2139416"/>
            <a:ext cx="652626" cy="18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 rot="16200000" flipV="1">
            <a:off x="3956947" y="2138064"/>
            <a:ext cx="653085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rot="10800000">
            <a:off x="4763871" y="1997022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 rot="10800000">
            <a:off x="4763870" y="2283857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>
            <a:off x="4099330" y="1995779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>
            <a:off x="4099330" y="2283857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 rot="5400000">
            <a:off x="5285370" y="2793276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 rot="5400000">
            <a:off x="5577938" y="2793279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0" name="Rectangle 359"/>
          <p:cNvSpPr/>
          <p:nvPr/>
        </p:nvSpPr>
        <p:spPr>
          <a:xfrm>
            <a:off x="6197147" y="2566968"/>
            <a:ext cx="456870" cy="450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6" name="Rectangle 365"/>
          <p:cNvSpPr/>
          <p:nvPr/>
        </p:nvSpPr>
        <p:spPr>
          <a:xfrm>
            <a:off x="6560566" y="2536260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5" name="Rectangle 374"/>
          <p:cNvSpPr/>
          <p:nvPr/>
        </p:nvSpPr>
        <p:spPr>
          <a:xfrm>
            <a:off x="6165997" y="2820851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6" name="Rectangle 375"/>
          <p:cNvSpPr/>
          <p:nvPr/>
        </p:nvSpPr>
        <p:spPr>
          <a:xfrm>
            <a:off x="6333182" y="2536260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7" name="Rectangle 376"/>
          <p:cNvSpPr/>
          <p:nvPr/>
        </p:nvSpPr>
        <p:spPr>
          <a:xfrm>
            <a:off x="6622867" y="2698019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378" name="Rectangle 377"/>
          <p:cNvSpPr/>
          <p:nvPr/>
        </p:nvSpPr>
        <p:spPr>
          <a:xfrm>
            <a:off x="6457783" y="2986645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81" name="Straight Connector 380"/>
          <p:cNvCxnSpPr/>
          <p:nvPr/>
        </p:nvCxnSpPr>
        <p:spPr>
          <a:xfrm flipV="1">
            <a:off x="5906407" y="2283857"/>
            <a:ext cx="185988" cy="1827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/>
          <p:nvPr/>
        </p:nvCxnSpPr>
        <p:spPr>
          <a:xfrm>
            <a:off x="5613839" y="2834406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/>
          <p:nvPr/>
        </p:nvCxnSpPr>
        <p:spPr>
          <a:xfrm>
            <a:off x="5904575" y="2866905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/>
          <p:cNvCxnSpPr/>
          <p:nvPr/>
        </p:nvCxnSpPr>
        <p:spPr>
          <a:xfrm rot="5400000">
            <a:off x="6109565" y="2264091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/>
          <p:cNvCxnSpPr/>
          <p:nvPr/>
        </p:nvCxnSpPr>
        <p:spPr>
          <a:xfrm rot="5400000">
            <a:off x="6219902" y="2407396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/>
          <p:nvPr/>
        </p:nvCxnSpPr>
        <p:spPr>
          <a:xfrm rot="5400000">
            <a:off x="6336949" y="2264090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/>
          <p:cNvCxnSpPr/>
          <p:nvPr/>
        </p:nvCxnSpPr>
        <p:spPr>
          <a:xfrm rot="5400000">
            <a:off x="6447286" y="2407395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/>
          <p:cNvCxnSpPr/>
          <p:nvPr/>
        </p:nvCxnSpPr>
        <p:spPr>
          <a:xfrm rot="10800000">
            <a:off x="6685167" y="2744074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/>
          <p:cNvCxnSpPr/>
          <p:nvPr/>
        </p:nvCxnSpPr>
        <p:spPr>
          <a:xfrm rot="10800000">
            <a:off x="6685168" y="2711575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/>
          <p:cNvCxnSpPr/>
          <p:nvPr/>
        </p:nvCxnSpPr>
        <p:spPr>
          <a:xfrm rot="16200000">
            <a:off x="6201199" y="3318410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/>
          <p:cNvCxnSpPr/>
          <p:nvPr/>
        </p:nvCxnSpPr>
        <p:spPr>
          <a:xfrm rot="16200000">
            <a:off x="6377470" y="3175105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/>
          <p:nvPr/>
        </p:nvCxnSpPr>
        <p:spPr>
          <a:xfrm rot="5400000" flipH="1" flipV="1">
            <a:off x="5426900" y="1813723"/>
            <a:ext cx="186059" cy="1841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/>
          <p:nvPr/>
        </p:nvCxnSpPr>
        <p:spPr>
          <a:xfrm rot="10800000" flipV="1">
            <a:off x="5612009" y="1995779"/>
            <a:ext cx="480388" cy="470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/>
          <p:nvPr/>
        </p:nvCxnSpPr>
        <p:spPr>
          <a:xfrm rot="10800000" flipV="1">
            <a:off x="5426019" y="1811525"/>
            <a:ext cx="478558" cy="46883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/>
          <p:cNvCxnSpPr/>
          <p:nvPr/>
        </p:nvCxnSpPr>
        <p:spPr>
          <a:xfrm>
            <a:off x="5427854" y="2285665"/>
            <a:ext cx="185985" cy="1789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/>
          <p:nvPr/>
        </p:nvCxnSpPr>
        <p:spPr>
          <a:xfrm>
            <a:off x="5426019" y="1998830"/>
            <a:ext cx="478555" cy="4657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/>
          <p:nvPr/>
        </p:nvCxnSpPr>
        <p:spPr>
          <a:xfrm>
            <a:off x="5904575" y="1811523"/>
            <a:ext cx="187821" cy="1822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 rot="16200000" flipH="1">
            <a:off x="5615130" y="1808401"/>
            <a:ext cx="474142" cy="480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 rot="5400000" flipH="1" flipV="1">
            <a:off x="5579181" y="2139416"/>
            <a:ext cx="652626" cy="18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 rot="16200000" flipV="1">
            <a:off x="5285472" y="2138064"/>
            <a:ext cx="653085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/>
          <p:cNvCxnSpPr/>
          <p:nvPr/>
        </p:nvCxnSpPr>
        <p:spPr>
          <a:xfrm rot="10800000">
            <a:off x="6092395" y="1997022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/>
          <p:cNvCxnSpPr/>
          <p:nvPr/>
        </p:nvCxnSpPr>
        <p:spPr>
          <a:xfrm rot="10800000">
            <a:off x="6092394" y="2283857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>
            <a:off x="5427854" y="1995779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>
            <a:off x="5427854" y="2283857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 rot="5400000">
            <a:off x="1297644" y="4101085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7" name="Rectangle 446"/>
          <p:cNvSpPr/>
          <p:nvPr/>
        </p:nvSpPr>
        <p:spPr>
          <a:xfrm>
            <a:off x="2209420" y="3876805"/>
            <a:ext cx="456870" cy="450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8" name="Rectangle 447"/>
          <p:cNvSpPr/>
          <p:nvPr/>
        </p:nvSpPr>
        <p:spPr>
          <a:xfrm>
            <a:off x="1043609" y="4143735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72000" anchor="ctr" anchorCtr="1"/>
          <a:lstStyle/>
          <a:p>
            <a:endParaRPr 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449" name="Rectangle 448"/>
          <p:cNvSpPr/>
          <p:nvPr/>
        </p:nvSpPr>
        <p:spPr>
          <a:xfrm>
            <a:off x="1043609" y="3773658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0" name="Rectangle 449"/>
          <p:cNvSpPr/>
          <p:nvPr/>
        </p:nvSpPr>
        <p:spPr>
          <a:xfrm>
            <a:off x="2572840" y="3846097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1" name="Rectangle 450"/>
          <p:cNvSpPr/>
          <p:nvPr/>
        </p:nvSpPr>
        <p:spPr>
          <a:xfrm>
            <a:off x="1302394" y="3946586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452" name="Rectangle 451"/>
          <p:cNvSpPr/>
          <p:nvPr/>
        </p:nvSpPr>
        <p:spPr>
          <a:xfrm>
            <a:off x="2178271" y="4130688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3" name="Rectangle 452"/>
          <p:cNvSpPr/>
          <p:nvPr/>
        </p:nvSpPr>
        <p:spPr>
          <a:xfrm>
            <a:off x="2345456" y="3846097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4" name="Rectangle 453"/>
          <p:cNvSpPr/>
          <p:nvPr/>
        </p:nvSpPr>
        <p:spPr>
          <a:xfrm>
            <a:off x="2635141" y="4007856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455" name="Rectangle 454"/>
          <p:cNvSpPr/>
          <p:nvPr/>
        </p:nvSpPr>
        <p:spPr>
          <a:xfrm>
            <a:off x="2470057" y="4296483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6" name="Rectangle 455"/>
          <p:cNvSpPr/>
          <p:nvPr/>
        </p:nvSpPr>
        <p:spPr>
          <a:xfrm>
            <a:off x="1302394" y="4185003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457" name="Rectangle 456"/>
          <p:cNvSpPr/>
          <p:nvPr/>
        </p:nvSpPr>
        <p:spPr>
          <a:xfrm>
            <a:off x="1302394" y="3823754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458" name="Straight Connector 457"/>
          <p:cNvCxnSpPr/>
          <p:nvPr/>
        </p:nvCxnSpPr>
        <p:spPr>
          <a:xfrm>
            <a:off x="1626114" y="4144244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/>
          <p:cNvCxnSpPr/>
          <p:nvPr/>
        </p:nvCxnSpPr>
        <p:spPr>
          <a:xfrm>
            <a:off x="1916850" y="4176743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/>
          <p:cNvCxnSpPr/>
          <p:nvPr/>
        </p:nvCxnSpPr>
        <p:spPr>
          <a:xfrm rot="5400000">
            <a:off x="2121837" y="3573927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/>
          <p:nvPr/>
        </p:nvCxnSpPr>
        <p:spPr>
          <a:xfrm rot="5400000">
            <a:off x="2232174" y="3717231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/>
          <p:cNvCxnSpPr/>
          <p:nvPr/>
        </p:nvCxnSpPr>
        <p:spPr>
          <a:xfrm rot="5400000">
            <a:off x="2349221" y="3573926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/>
          <p:nvPr/>
        </p:nvCxnSpPr>
        <p:spPr>
          <a:xfrm rot="5400000">
            <a:off x="2459558" y="3717230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/>
          <p:cNvCxnSpPr/>
          <p:nvPr/>
        </p:nvCxnSpPr>
        <p:spPr>
          <a:xfrm rot="10800000">
            <a:off x="2697440" y="4053911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/>
          <p:cNvCxnSpPr/>
          <p:nvPr/>
        </p:nvCxnSpPr>
        <p:spPr>
          <a:xfrm rot="10800000">
            <a:off x="2697442" y="4021412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/>
          <p:cNvCxnSpPr/>
          <p:nvPr/>
        </p:nvCxnSpPr>
        <p:spPr>
          <a:xfrm rot="16200000">
            <a:off x="2213470" y="4628245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/>
          <p:cNvCxnSpPr/>
          <p:nvPr/>
        </p:nvCxnSpPr>
        <p:spPr>
          <a:xfrm rot="16200000">
            <a:off x="2389742" y="4484941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/>
          <p:cNvCxnSpPr/>
          <p:nvPr/>
        </p:nvCxnSpPr>
        <p:spPr>
          <a:xfrm rot="10800000">
            <a:off x="1364691" y="4319585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/>
          <p:cNvCxnSpPr/>
          <p:nvPr/>
        </p:nvCxnSpPr>
        <p:spPr>
          <a:xfrm rot="10800000">
            <a:off x="1364691" y="4231060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/>
          <p:cNvCxnSpPr/>
          <p:nvPr/>
        </p:nvCxnSpPr>
        <p:spPr>
          <a:xfrm rot="10800000">
            <a:off x="1364693" y="4198560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/>
          <p:cNvCxnSpPr/>
          <p:nvPr/>
        </p:nvCxnSpPr>
        <p:spPr>
          <a:xfrm rot="10800000">
            <a:off x="1364693" y="3990835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/>
          <p:cNvCxnSpPr/>
          <p:nvPr/>
        </p:nvCxnSpPr>
        <p:spPr>
          <a:xfrm rot="10800000">
            <a:off x="1364694" y="3958336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 rot="10800000">
            <a:off x="1364694" y="3869809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/>
          <p:cNvCxnSpPr/>
          <p:nvPr/>
        </p:nvCxnSpPr>
        <p:spPr>
          <a:xfrm rot="10800000">
            <a:off x="1364695" y="3837309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/>
          <p:cNvCxnSpPr/>
          <p:nvPr/>
        </p:nvCxnSpPr>
        <p:spPr>
          <a:xfrm rot="10800000" flipV="1">
            <a:off x="1624278" y="3301551"/>
            <a:ext cx="480388" cy="470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/>
          <p:cNvCxnSpPr/>
          <p:nvPr/>
        </p:nvCxnSpPr>
        <p:spPr>
          <a:xfrm rot="16200000" flipH="1">
            <a:off x="1627399" y="3114173"/>
            <a:ext cx="474142" cy="480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/>
          <p:cNvCxnSpPr/>
          <p:nvPr/>
        </p:nvCxnSpPr>
        <p:spPr>
          <a:xfrm rot="5400000" flipH="1" flipV="1">
            <a:off x="1589622" y="3448472"/>
            <a:ext cx="652626" cy="18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/>
          <p:cNvCxnSpPr/>
          <p:nvPr/>
        </p:nvCxnSpPr>
        <p:spPr>
          <a:xfrm rot="16200000" flipV="1">
            <a:off x="1295912" y="3447119"/>
            <a:ext cx="653085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/>
          <p:cNvCxnSpPr/>
          <p:nvPr/>
        </p:nvCxnSpPr>
        <p:spPr>
          <a:xfrm rot="10800000">
            <a:off x="2104671" y="3304828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/>
          <p:cNvCxnSpPr/>
          <p:nvPr/>
        </p:nvCxnSpPr>
        <p:spPr>
          <a:xfrm rot="10800000">
            <a:off x="2104669" y="3591664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/>
          <p:nvPr/>
        </p:nvCxnSpPr>
        <p:spPr>
          <a:xfrm rot="5400000">
            <a:off x="1588380" y="4101084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2" name="Rectangle 481"/>
          <p:cNvSpPr/>
          <p:nvPr/>
        </p:nvSpPr>
        <p:spPr>
          <a:xfrm>
            <a:off x="1302394" y="4307835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483" name="Straight Connector 482"/>
          <p:cNvCxnSpPr/>
          <p:nvPr/>
        </p:nvCxnSpPr>
        <p:spPr>
          <a:xfrm rot="10800000">
            <a:off x="1364690" y="4352085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/>
          <p:cNvCxnSpPr/>
          <p:nvPr/>
        </p:nvCxnSpPr>
        <p:spPr>
          <a:xfrm rot="5400000">
            <a:off x="6905052" y="4099053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5" name="Rectangle 484"/>
          <p:cNvSpPr/>
          <p:nvPr/>
        </p:nvSpPr>
        <p:spPr>
          <a:xfrm>
            <a:off x="7521395" y="3771623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6" name="Rectangle 485"/>
          <p:cNvSpPr/>
          <p:nvPr/>
        </p:nvSpPr>
        <p:spPr>
          <a:xfrm>
            <a:off x="7521395" y="4141700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0" bIns="72000" anchor="ctr" anchorCtr="1"/>
          <a:lstStyle/>
          <a:p>
            <a:endParaRPr 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487" name="Rectangle 486"/>
          <p:cNvSpPr/>
          <p:nvPr/>
        </p:nvSpPr>
        <p:spPr>
          <a:xfrm rot="10800000">
            <a:off x="7489443" y="3832716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488" name="Rectangle 487"/>
          <p:cNvSpPr/>
          <p:nvPr/>
        </p:nvSpPr>
        <p:spPr>
          <a:xfrm rot="10800000">
            <a:off x="7489443" y="4193965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489" name="Rectangle 488"/>
          <p:cNvSpPr/>
          <p:nvPr/>
        </p:nvSpPr>
        <p:spPr>
          <a:xfrm rot="10800000">
            <a:off x="7489443" y="3955548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490" name="Straight Connector 489"/>
          <p:cNvCxnSpPr/>
          <p:nvPr/>
        </p:nvCxnSpPr>
        <p:spPr>
          <a:xfrm>
            <a:off x="6939123" y="3848077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/>
          <p:nvPr/>
        </p:nvCxnSpPr>
        <p:spPr>
          <a:xfrm>
            <a:off x="7229858" y="3880576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/>
          <p:cNvCxnSpPr/>
          <p:nvPr/>
        </p:nvCxnSpPr>
        <p:spPr>
          <a:xfrm>
            <a:off x="6939121" y="3969102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/>
          <p:cNvCxnSpPr/>
          <p:nvPr/>
        </p:nvCxnSpPr>
        <p:spPr>
          <a:xfrm>
            <a:off x="7229857" y="4001601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/>
          <p:cNvCxnSpPr/>
          <p:nvPr/>
        </p:nvCxnSpPr>
        <p:spPr>
          <a:xfrm>
            <a:off x="6939120" y="4209326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>
            <a:off x="7229856" y="4241826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/>
          <p:cNvCxnSpPr/>
          <p:nvPr/>
        </p:nvCxnSpPr>
        <p:spPr>
          <a:xfrm>
            <a:off x="7229855" y="4362852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/>
          <p:cNvCxnSpPr/>
          <p:nvPr/>
        </p:nvCxnSpPr>
        <p:spPr>
          <a:xfrm rot="10800000" flipV="1">
            <a:off x="6753135" y="3120578"/>
            <a:ext cx="478558" cy="46883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/>
          <p:cNvCxnSpPr/>
          <p:nvPr/>
        </p:nvCxnSpPr>
        <p:spPr>
          <a:xfrm>
            <a:off x="6753135" y="3307883"/>
            <a:ext cx="478555" cy="4657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/>
          <p:cNvCxnSpPr/>
          <p:nvPr/>
        </p:nvCxnSpPr>
        <p:spPr>
          <a:xfrm rot="5400000" flipH="1" flipV="1">
            <a:off x="6904466" y="3446432"/>
            <a:ext cx="652626" cy="18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/>
          <p:cNvCxnSpPr/>
          <p:nvPr/>
        </p:nvCxnSpPr>
        <p:spPr>
          <a:xfrm rot="16200000" flipV="1">
            <a:off x="6610756" y="3445080"/>
            <a:ext cx="653085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/>
          <p:cNvCxnSpPr/>
          <p:nvPr/>
        </p:nvCxnSpPr>
        <p:spPr>
          <a:xfrm rot="5400000">
            <a:off x="6612484" y="4099051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2" name="Rectangle 501"/>
          <p:cNvSpPr/>
          <p:nvPr/>
        </p:nvSpPr>
        <p:spPr>
          <a:xfrm rot="10800000">
            <a:off x="7489443" y="4316798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503" name="Straight Connector 502"/>
          <p:cNvCxnSpPr/>
          <p:nvPr/>
        </p:nvCxnSpPr>
        <p:spPr>
          <a:xfrm>
            <a:off x="6939119" y="4330353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/>
          <p:cNvCxnSpPr/>
          <p:nvPr/>
        </p:nvCxnSpPr>
        <p:spPr>
          <a:xfrm rot="5400000" flipH="1" flipV="1">
            <a:off x="6754017" y="3122776"/>
            <a:ext cx="186059" cy="1841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/>
          <p:cNvCxnSpPr/>
          <p:nvPr/>
        </p:nvCxnSpPr>
        <p:spPr>
          <a:xfrm>
            <a:off x="6754971" y="3594718"/>
            <a:ext cx="185985" cy="1789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/>
          <p:cNvCxnSpPr/>
          <p:nvPr/>
        </p:nvCxnSpPr>
        <p:spPr>
          <a:xfrm flipV="1">
            <a:off x="1918676" y="3589630"/>
            <a:ext cx="185988" cy="1827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/>
          <p:cNvCxnSpPr/>
          <p:nvPr/>
        </p:nvCxnSpPr>
        <p:spPr>
          <a:xfrm>
            <a:off x="1916845" y="3117294"/>
            <a:ext cx="187821" cy="1822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/>
          <p:cNvCxnSpPr/>
          <p:nvPr/>
        </p:nvCxnSpPr>
        <p:spPr>
          <a:xfrm rot="5400000">
            <a:off x="2628559" y="4101083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/>
          <p:cNvCxnSpPr/>
          <p:nvPr/>
        </p:nvCxnSpPr>
        <p:spPr>
          <a:xfrm rot="5400000">
            <a:off x="2921127" y="4101085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0" name="Rectangle 509"/>
          <p:cNvSpPr/>
          <p:nvPr/>
        </p:nvSpPr>
        <p:spPr>
          <a:xfrm>
            <a:off x="3540335" y="3874774"/>
            <a:ext cx="456870" cy="45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1" name="Rectangle 510"/>
          <p:cNvSpPr/>
          <p:nvPr/>
        </p:nvSpPr>
        <p:spPr>
          <a:xfrm>
            <a:off x="3903755" y="3844066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2" name="Rectangle 511"/>
          <p:cNvSpPr/>
          <p:nvPr/>
        </p:nvSpPr>
        <p:spPr>
          <a:xfrm>
            <a:off x="3509185" y="4128657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3" name="Rectangle 512"/>
          <p:cNvSpPr/>
          <p:nvPr/>
        </p:nvSpPr>
        <p:spPr>
          <a:xfrm>
            <a:off x="3676371" y="3844066"/>
            <a:ext cx="62300" cy="61416"/>
          </a:xfrm>
          <a:prstGeom prst="rect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4" name="Rectangle 513"/>
          <p:cNvSpPr/>
          <p:nvPr/>
        </p:nvSpPr>
        <p:spPr>
          <a:xfrm>
            <a:off x="3966055" y="4005825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515" name="Rectangle 514"/>
          <p:cNvSpPr/>
          <p:nvPr/>
        </p:nvSpPr>
        <p:spPr>
          <a:xfrm>
            <a:off x="3800972" y="4294451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516" name="Straight Connector 515"/>
          <p:cNvCxnSpPr/>
          <p:nvPr/>
        </p:nvCxnSpPr>
        <p:spPr>
          <a:xfrm flipV="1">
            <a:off x="3249596" y="3591664"/>
            <a:ext cx="185988" cy="1827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/>
          <p:cNvCxnSpPr/>
          <p:nvPr/>
        </p:nvCxnSpPr>
        <p:spPr>
          <a:xfrm>
            <a:off x="2957028" y="4142213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8" name="Straight Connector 517"/>
          <p:cNvCxnSpPr/>
          <p:nvPr/>
        </p:nvCxnSpPr>
        <p:spPr>
          <a:xfrm>
            <a:off x="3247764" y="4174712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Connector 518"/>
          <p:cNvCxnSpPr/>
          <p:nvPr/>
        </p:nvCxnSpPr>
        <p:spPr>
          <a:xfrm rot="5400000">
            <a:off x="3452754" y="3571898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/>
          <p:cNvCxnSpPr/>
          <p:nvPr/>
        </p:nvCxnSpPr>
        <p:spPr>
          <a:xfrm rot="5400000">
            <a:off x="3563090" y="3715202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/>
          <p:cNvCxnSpPr/>
          <p:nvPr/>
        </p:nvCxnSpPr>
        <p:spPr>
          <a:xfrm rot="5400000">
            <a:off x="3680137" y="3571897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/>
          <p:cNvCxnSpPr/>
          <p:nvPr/>
        </p:nvCxnSpPr>
        <p:spPr>
          <a:xfrm rot="5400000">
            <a:off x="3790475" y="3715201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Connector 522"/>
          <p:cNvCxnSpPr/>
          <p:nvPr/>
        </p:nvCxnSpPr>
        <p:spPr>
          <a:xfrm rot="10800000">
            <a:off x="4028356" y="4051880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/>
          <p:cNvCxnSpPr/>
          <p:nvPr/>
        </p:nvCxnSpPr>
        <p:spPr>
          <a:xfrm rot="10800000">
            <a:off x="4028357" y="4019381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 rot="16200000">
            <a:off x="3544387" y="4626216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Connector 525"/>
          <p:cNvCxnSpPr/>
          <p:nvPr/>
        </p:nvCxnSpPr>
        <p:spPr>
          <a:xfrm rot="16200000">
            <a:off x="3720659" y="4482911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Connector 526"/>
          <p:cNvCxnSpPr/>
          <p:nvPr/>
        </p:nvCxnSpPr>
        <p:spPr>
          <a:xfrm rot="5400000" flipH="1" flipV="1">
            <a:off x="2770088" y="3121530"/>
            <a:ext cx="186059" cy="1841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Connector 527"/>
          <p:cNvCxnSpPr/>
          <p:nvPr/>
        </p:nvCxnSpPr>
        <p:spPr>
          <a:xfrm rot="10800000" flipV="1">
            <a:off x="2955197" y="3303585"/>
            <a:ext cx="480388" cy="470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Connector 528"/>
          <p:cNvCxnSpPr/>
          <p:nvPr/>
        </p:nvCxnSpPr>
        <p:spPr>
          <a:xfrm rot="10800000" flipV="1">
            <a:off x="2769208" y="3119331"/>
            <a:ext cx="478558" cy="46883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/>
          <p:nvPr/>
        </p:nvCxnSpPr>
        <p:spPr>
          <a:xfrm>
            <a:off x="2771043" y="3593471"/>
            <a:ext cx="185985" cy="1789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1" name="Straight Connector 530"/>
          <p:cNvCxnSpPr/>
          <p:nvPr/>
        </p:nvCxnSpPr>
        <p:spPr>
          <a:xfrm>
            <a:off x="2769208" y="3306636"/>
            <a:ext cx="478555" cy="4657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Connector 531"/>
          <p:cNvCxnSpPr/>
          <p:nvPr/>
        </p:nvCxnSpPr>
        <p:spPr>
          <a:xfrm>
            <a:off x="3247764" y="3119329"/>
            <a:ext cx="187821" cy="1822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Connector 532"/>
          <p:cNvCxnSpPr/>
          <p:nvPr/>
        </p:nvCxnSpPr>
        <p:spPr>
          <a:xfrm rot="16200000" flipH="1">
            <a:off x="2958319" y="3116208"/>
            <a:ext cx="474142" cy="480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4" name="Straight Connector 533"/>
          <p:cNvCxnSpPr/>
          <p:nvPr/>
        </p:nvCxnSpPr>
        <p:spPr>
          <a:xfrm rot="5400000" flipH="1" flipV="1">
            <a:off x="2922370" y="3447222"/>
            <a:ext cx="652626" cy="18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Connector 534"/>
          <p:cNvCxnSpPr/>
          <p:nvPr/>
        </p:nvCxnSpPr>
        <p:spPr>
          <a:xfrm rot="16200000" flipV="1">
            <a:off x="2628660" y="3445870"/>
            <a:ext cx="653085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Connector 535"/>
          <p:cNvCxnSpPr/>
          <p:nvPr/>
        </p:nvCxnSpPr>
        <p:spPr>
          <a:xfrm rot="10800000">
            <a:off x="3435584" y="3304828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Connector 536"/>
          <p:cNvCxnSpPr/>
          <p:nvPr/>
        </p:nvCxnSpPr>
        <p:spPr>
          <a:xfrm rot="10800000">
            <a:off x="3435583" y="3591664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Connector 537"/>
          <p:cNvCxnSpPr/>
          <p:nvPr/>
        </p:nvCxnSpPr>
        <p:spPr>
          <a:xfrm>
            <a:off x="2771043" y="3303585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>
            <a:off x="2771043" y="3591664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/>
          <p:cNvCxnSpPr/>
          <p:nvPr/>
        </p:nvCxnSpPr>
        <p:spPr>
          <a:xfrm rot="5400000">
            <a:off x="3956845" y="4097467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Connector 540"/>
          <p:cNvCxnSpPr/>
          <p:nvPr/>
        </p:nvCxnSpPr>
        <p:spPr>
          <a:xfrm rot="5400000">
            <a:off x="4249414" y="4097470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2" name="Rectangle 541"/>
          <p:cNvSpPr/>
          <p:nvPr/>
        </p:nvSpPr>
        <p:spPr>
          <a:xfrm>
            <a:off x="4868622" y="3871158"/>
            <a:ext cx="456870" cy="45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3" name="Rectangle 542"/>
          <p:cNvSpPr/>
          <p:nvPr/>
        </p:nvSpPr>
        <p:spPr>
          <a:xfrm>
            <a:off x="5232042" y="3840450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4" name="Rectangle 543"/>
          <p:cNvSpPr/>
          <p:nvPr/>
        </p:nvSpPr>
        <p:spPr>
          <a:xfrm>
            <a:off x="4837472" y="4125042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5" name="Rectangle 544"/>
          <p:cNvSpPr/>
          <p:nvPr/>
        </p:nvSpPr>
        <p:spPr>
          <a:xfrm>
            <a:off x="5004658" y="3840450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6" name="Rectangle 545"/>
          <p:cNvSpPr/>
          <p:nvPr/>
        </p:nvSpPr>
        <p:spPr>
          <a:xfrm>
            <a:off x="5294342" y="4002209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547" name="Rectangle 546"/>
          <p:cNvSpPr/>
          <p:nvPr/>
        </p:nvSpPr>
        <p:spPr>
          <a:xfrm>
            <a:off x="5129259" y="4290836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548" name="Straight Connector 547"/>
          <p:cNvCxnSpPr/>
          <p:nvPr/>
        </p:nvCxnSpPr>
        <p:spPr>
          <a:xfrm flipV="1">
            <a:off x="4577882" y="3588048"/>
            <a:ext cx="185988" cy="1827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/>
          <p:cNvCxnSpPr/>
          <p:nvPr/>
        </p:nvCxnSpPr>
        <p:spPr>
          <a:xfrm>
            <a:off x="4285315" y="4138597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/>
          <p:cNvCxnSpPr/>
          <p:nvPr/>
        </p:nvCxnSpPr>
        <p:spPr>
          <a:xfrm>
            <a:off x="4576051" y="4171096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/>
          <p:cNvCxnSpPr/>
          <p:nvPr/>
        </p:nvCxnSpPr>
        <p:spPr>
          <a:xfrm rot="5400000">
            <a:off x="4781041" y="3568282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/>
          <p:cNvCxnSpPr/>
          <p:nvPr/>
        </p:nvCxnSpPr>
        <p:spPr>
          <a:xfrm rot="5400000">
            <a:off x="4891377" y="3711586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/>
          <p:cNvCxnSpPr/>
          <p:nvPr/>
        </p:nvCxnSpPr>
        <p:spPr>
          <a:xfrm rot="5400000">
            <a:off x="5008424" y="3568281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/>
          <p:cNvCxnSpPr/>
          <p:nvPr/>
        </p:nvCxnSpPr>
        <p:spPr>
          <a:xfrm rot="5400000">
            <a:off x="5118762" y="3711585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/>
          <p:cNvCxnSpPr/>
          <p:nvPr/>
        </p:nvCxnSpPr>
        <p:spPr>
          <a:xfrm rot="10800000">
            <a:off x="5356642" y="4048265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/>
          <p:cNvCxnSpPr/>
          <p:nvPr/>
        </p:nvCxnSpPr>
        <p:spPr>
          <a:xfrm rot="10800000">
            <a:off x="5356643" y="4015766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/>
          <p:nvPr/>
        </p:nvCxnSpPr>
        <p:spPr>
          <a:xfrm rot="16200000">
            <a:off x="4872674" y="4622600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Connector 557"/>
          <p:cNvCxnSpPr/>
          <p:nvPr/>
        </p:nvCxnSpPr>
        <p:spPr>
          <a:xfrm rot="16200000">
            <a:off x="5048946" y="4479296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Connector 558"/>
          <p:cNvCxnSpPr/>
          <p:nvPr/>
        </p:nvCxnSpPr>
        <p:spPr>
          <a:xfrm rot="5400000" flipH="1" flipV="1">
            <a:off x="4098375" y="3117914"/>
            <a:ext cx="186059" cy="1841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Connector 559"/>
          <p:cNvCxnSpPr/>
          <p:nvPr/>
        </p:nvCxnSpPr>
        <p:spPr>
          <a:xfrm rot="10800000" flipV="1">
            <a:off x="4283484" y="3299970"/>
            <a:ext cx="480388" cy="470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Connector 560"/>
          <p:cNvCxnSpPr/>
          <p:nvPr/>
        </p:nvCxnSpPr>
        <p:spPr>
          <a:xfrm rot="10800000" flipV="1">
            <a:off x="4097495" y="3115715"/>
            <a:ext cx="478558" cy="46883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/>
          <p:cNvCxnSpPr/>
          <p:nvPr/>
        </p:nvCxnSpPr>
        <p:spPr>
          <a:xfrm>
            <a:off x="4099330" y="3589855"/>
            <a:ext cx="185985" cy="1789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/>
          <p:cNvCxnSpPr/>
          <p:nvPr/>
        </p:nvCxnSpPr>
        <p:spPr>
          <a:xfrm>
            <a:off x="4097495" y="3303021"/>
            <a:ext cx="478555" cy="4657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/>
          <p:cNvCxnSpPr/>
          <p:nvPr/>
        </p:nvCxnSpPr>
        <p:spPr>
          <a:xfrm>
            <a:off x="4576051" y="3115713"/>
            <a:ext cx="187821" cy="1822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5" name="Straight Connector 564"/>
          <p:cNvCxnSpPr/>
          <p:nvPr/>
        </p:nvCxnSpPr>
        <p:spPr>
          <a:xfrm rot="16200000" flipH="1">
            <a:off x="4286605" y="3112592"/>
            <a:ext cx="474142" cy="480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Connector 565"/>
          <p:cNvCxnSpPr/>
          <p:nvPr/>
        </p:nvCxnSpPr>
        <p:spPr>
          <a:xfrm rot="5400000" flipH="1" flipV="1">
            <a:off x="4250657" y="3443606"/>
            <a:ext cx="652626" cy="18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7" name="Straight Connector 566"/>
          <p:cNvCxnSpPr/>
          <p:nvPr/>
        </p:nvCxnSpPr>
        <p:spPr>
          <a:xfrm rot="16200000" flipV="1">
            <a:off x="3956947" y="3442254"/>
            <a:ext cx="653085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/>
          <p:cNvCxnSpPr/>
          <p:nvPr/>
        </p:nvCxnSpPr>
        <p:spPr>
          <a:xfrm rot="10800000">
            <a:off x="4763871" y="3301212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/>
          <p:cNvCxnSpPr/>
          <p:nvPr/>
        </p:nvCxnSpPr>
        <p:spPr>
          <a:xfrm rot="10800000">
            <a:off x="4763870" y="3588048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Connector 569"/>
          <p:cNvCxnSpPr/>
          <p:nvPr/>
        </p:nvCxnSpPr>
        <p:spPr>
          <a:xfrm>
            <a:off x="4099330" y="3299970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Connector 570"/>
          <p:cNvCxnSpPr/>
          <p:nvPr/>
        </p:nvCxnSpPr>
        <p:spPr>
          <a:xfrm>
            <a:off x="4099330" y="3588048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Connector 571"/>
          <p:cNvCxnSpPr/>
          <p:nvPr/>
        </p:nvCxnSpPr>
        <p:spPr>
          <a:xfrm rot="5400000">
            <a:off x="5285370" y="4097467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572"/>
          <p:cNvCxnSpPr/>
          <p:nvPr/>
        </p:nvCxnSpPr>
        <p:spPr>
          <a:xfrm rot="5400000">
            <a:off x="5577938" y="4097470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4" name="Rectangle 573"/>
          <p:cNvSpPr/>
          <p:nvPr/>
        </p:nvSpPr>
        <p:spPr>
          <a:xfrm>
            <a:off x="6197147" y="3871158"/>
            <a:ext cx="456870" cy="450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5" name="Rectangle 574"/>
          <p:cNvSpPr/>
          <p:nvPr/>
        </p:nvSpPr>
        <p:spPr>
          <a:xfrm>
            <a:off x="6560566" y="3840450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6" name="Rectangle 575"/>
          <p:cNvSpPr/>
          <p:nvPr/>
        </p:nvSpPr>
        <p:spPr>
          <a:xfrm>
            <a:off x="6165997" y="4125042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7" name="Rectangle 576"/>
          <p:cNvSpPr/>
          <p:nvPr/>
        </p:nvSpPr>
        <p:spPr>
          <a:xfrm>
            <a:off x="6333182" y="3840450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8" name="Rectangle 577"/>
          <p:cNvSpPr/>
          <p:nvPr/>
        </p:nvSpPr>
        <p:spPr>
          <a:xfrm>
            <a:off x="6622867" y="4002209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579" name="Rectangle 578"/>
          <p:cNvSpPr/>
          <p:nvPr/>
        </p:nvSpPr>
        <p:spPr>
          <a:xfrm>
            <a:off x="6457783" y="4290836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580" name="Straight Connector 579"/>
          <p:cNvCxnSpPr/>
          <p:nvPr/>
        </p:nvCxnSpPr>
        <p:spPr>
          <a:xfrm flipV="1">
            <a:off x="5906407" y="3588048"/>
            <a:ext cx="185988" cy="1827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Connector 580"/>
          <p:cNvCxnSpPr/>
          <p:nvPr/>
        </p:nvCxnSpPr>
        <p:spPr>
          <a:xfrm>
            <a:off x="5613839" y="4138597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Connector 581"/>
          <p:cNvCxnSpPr/>
          <p:nvPr/>
        </p:nvCxnSpPr>
        <p:spPr>
          <a:xfrm>
            <a:off x="5904575" y="4171096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Connector 582"/>
          <p:cNvCxnSpPr/>
          <p:nvPr/>
        </p:nvCxnSpPr>
        <p:spPr>
          <a:xfrm rot="5400000">
            <a:off x="6109565" y="3568282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Connector 583"/>
          <p:cNvCxnSpPr/>
          <p:nvPr/>
        </p:nvCxnSpPr>
        <p:spPr>
          <a:xfrm rot="5400000">
            <a:off x="6219902" y="3711586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Connector 584"/>
          <p:cNvCxnSpPr/>
          <p:nvPr/>
        </p:nvCxnSpPr>
        <p:spPr>
          <a:xfrm rot="5400000">
            <a:off x="6336949" y="3568281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Connector 585"/>
          <p:cNvCxnSpPr/>
          <p:nvPr/>
        </p:nvCxnSpPr>
        <p:spPr>
          <a:xfrm rot="5400000">
            <a:off x="6447286" y="3711585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Connector 586"/>
          <p:cNvCxnSpPr/>
          <p:nvPr/>
        </p:nvCxnSpPr>
        <p:spPr>
          <a:xfrm rot="10800000">
            <a:off x="6685167" y="4048265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Connector 587"/>
          <p:cNvCxnSpPr/>
          <p:nvPr/>
        </p:nvCxnSpPr>
        <p:spPr>
          <a:xfrm rot="10800000">
            <a:off x="6685168" y="4015766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9" name="Straight Connector 588"/>
          <p:cNvCxnSpPr/>
          <p:nvPr/>
        </p:nvCxnSpPr>
        <p:spPr>
          <a:xfrm rot="16200000">
            <a:off x="6201199" y="4622600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Connector 589"/>
          <p:cNvCxnSpPr/>
          <p:nvPr/>
        </p:nvCxnSpPr>
        <p:spPr>
          <a:xfrm rot="16200000">
            <a:off x="6377470" y="4479296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Connector 590"/>
          <p:cNvCxnSpPr/>
          <p:nvPr/>
        </p:nvCxnSpPr>
        <p:spPr>
          <a:xfrm rot="5400000" flipH="1" flipV="1">
            <a:off x="5426900" y="3117914"/>
            <a:ext cx="186059" cy="1841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Connector 591"/>
          <p:cNvCxnSpPr/>
          <p:nvPr/>
        </p:nvCxnSpPr>
        <p:spPr>
          <a:xfrm rot="10800000" flipV="1">
            <a:off x="5612009" y="3299970"/>
            <a:ext cx="480388" cy="470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Connector 592"/>
          <p:cNvCxnSpPr/>
          <p:nvPr/>
        </p:nvCxnSpPr>
        <p:spPr>
          <a:xfrm rot="10800000" flipV="1">
            <a:off x="5426019" y="3115715"/>
            <a:ext cx="478558" cy="46883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Connector 593"/>
          <p:cNvCxnSpPr/>
          <p:nvPr/>
        </p:nvCxnSpPr>
        <p:spPr>
          <a:xfrm>
            <a:off x="5427854" y="3589855"/>
            <a:ext cx="185985" cy="1789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Connector 594"/>
          <p:cNvCxnSpPr/>
          <p:nvPr/>
        </p:nvCxnSpPr>
        <p:spPr>
          <a:xfrm>
            <a:off x="5426019" y="3303021"/>
            <a:ext cx="478555" cy="4657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Connector 595"/>
          <p:cNvCxnSpPr/>
          <p:nvPr/>
        </p:nvCxnSpPr>
        <p:spPr>
          <a:xfrm>
            <a:off x="5904575" y="3115713"/>
            <a:ext cx="187821" cy="1822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7" name="Straight Connector 596"/>
          <p:cNvCxnSpPr/>
          <p:nvPr/>
        </p:nvCxnSpPr>
        <p:spPr>
          <a:xfrm rot="16200000" flipH="1">
            <a:off x="5615130" y="3112592"/>
            <a:ext cx="474142" cy="480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597"/>
          <p:cNvCxnSpPr/>
          <p:nvPr/>
        </p:nvCxnSpPr>
        <p:spPr>
          <a:xfrm rot="5400000" flipH="1" flipV="1">
            <a:off x="5579181" y="3443606"/>
            <a:ext cx="652626" cy="18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Connector 598"/>
          <p:cNvCxnSpPr/>
          <p:nvPr/>
        </p:nvCxnSpPr>
        <p:spPr>
          <a:xfrm rot="16200000" flipV="1">
            <a:off x="5285472" y="3442254"/>
            <a:ext cx="653085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Connector 599"/>
          <p:cNvCxnSpPr/>
          <p:nvPr/>
        </p:nvCxnSpPr>
        <p:spPr>
          <a:xfrm rot="10800000">
            <a:off x="6092395" y="3301212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Connector 600"/>
          <p:cNvCxnSpPr/>
          <p:nvPr/>
        </p:nvCxnSpPr>
        <p:spPr>
          <a:xfrm rot="10800000">
            <a:off x="6092394" y="3588048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Connector 601"/>
          <p:cNvCxnSpPr/>
          <p:nvPr/>
        </p:nvCxnSpPr>
        <p:spPr>
          <a:xfrm>
            <a:off x="5427854" y="3299970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Connector 602"/>
          <p:cNvCxnSpPr/>
          <p:nvPr/>
        </p:nvCxnSpPr>
        <p:spPr>
          <a:xfrm>
            <a:off x="5427854" y="3588048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0" name="Straight Connector 699"/>
          <p:cNvCxnSpPr/>
          <p:nvPr/>
        </p:nvCxnSpPr>
        <p:spPr>
          <a:xfrm rot="5400000">
            <a:off x="1297644" y="5410884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1" name="Rectangle 700"/>
          <p:cNvSpPr/>
          <p:nvPr/>
        </p:nvSpPr>
        <p:spPr>
          <a:xfrm>
            <a:off x="2209420" y="5186604"/>
            <a:ext cx="456870" cy="450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2" name="Rectangle 701"/>
          <p:cNvSpPr/>
          <p:nvPr/>
        </p:nvSpPr>
        <p:spPr>
          <a:xfrm>
            <a:off x="1043609" y="5453534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72000" anchor="ctr" anchorCtr="1"/>
          <a:lstStyle/>
          <a:p>
            <a:endParaRPr 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703" name="Rectangle 702"/>
          <p:cNvSpPr/>
          <p:nvPr/>
        </p:nvSpPr>
        <p:spPr>
          <a:xfrm>
            <a:off x="1043609" y="5083457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4" name="Rectangle 703"/>
          <p:cNvSpPr/>
          <p:nvPr/>
        </p:nvSpPr>
        <p:spPr>
          <a:xfrm>
            <a:off x="2572840" y="5155896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5" name="Rectangle 704"/>
          <p:cNvSpPr/>
          <p:nvPr/>
        </p:nvSpPr>
        <p:spPr>
          <a:xfrm>
            <a:off x="1302394" y="5256385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706" name="Rectangle 705"/>
          <p:cNvSpPr/>
          <p:nvPr/>
        </p:nvSpPr>
        <p:spPr>
          <a:xfrm>
            <a:off x="2178271" y="5440487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7" name="Rectangle 706"/>
          <p:cNvSpPr/>
          <p:nvPr/>
        </p:nvSpPr>
        <p:spPr>
          <a:xfrm>
            <a:off x="2345456" y="5155896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8" name="Rectangle 707"/>
          <p:cNvSpPr/>
          <p:nvPr/>
        </p:nvSpPr>
        <p:spPr>
          <a:xfrm>
            <a:off x="2635141" y="5317655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709" name="Rectangle 708"/>
          <p:cNvSpPr/>
          <p:nvPr/>
        </p:nvSpPr>
        <p:spPr>
          <a:xfrm>
            <a:off x="2470057" y="5606281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0" name="Rectangle 709"/>
          <p:cNvSpPr/>
          <p:nvPr/>
        </p:nvSpPr>
        <p:spPr>
          <a:xfrm>
            <a:off x="1302394" y="5494802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711" name="Rectangle 710"/>
          <p:cNvSpPr/>
          <p:nvPr/>
        </p:nvSpPr>
        <p:spPr>
          <a:xfrm>
            <a:off x="1302394" y="5133552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712" name="Straight Connector 711"/>
          <p:cNvCxnSpPr/>
          <p:nvPr/>
        </p:nvCxnSpPr>
        <p:spPr>
          <a:xfrm>
            <a:off x="1626114" y="5454043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3" name="Straight Connector 712"/>
          <p:cNvCxnSpPr/>
          <p:nvPr/>
        </p:nvCxnSpPr>
        <p:spPr>
          <a:xfrm>
            <a:off x="1916850" y="5486542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4" name="Straight Connector 713"/>
          <p:cNvCxnSpPr/>
          <p:nvPr/>
        </p:nvCxnSpPr>
        <p:spPr>
          <a:xfrm rot="5400000">
            <a:off x="2121837" y="4883726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5" name="Straight Connector 714"/>
          <p:cNvCxnSpPr/>
          <p:nvPr/>
        </p:nvCxnSpPr>
        <p:spPr>
          <a:xfrm rot="5400000">
            <a:off x="2232174" y="5027030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6" name="Straight Connector 715"/>
          <p:cNvCxnSpPr/>
          <p:nvPr/>
        </p:nvCxnSpPr>
        <p:spPr>
          <a:xfrm rot="5400000">
            <a:off x="2349221" y="4883725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7" name="Straight Connector 716"/>
          <p:cNvCxnSpPr/>
          <p:nvPr/>
        </p:nvCxnSpPr>
        <p:spPr>
          <a:xfrm rot="5400000">
            <a:off x="2459558" y="5027029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8" name="Straight Connector 717"/>
          <p:cNvCxnSpPr/>
          <p:nvPr/>
        </p:nvCxnSpPr>
        <p:spPr>
          <a:xfrm rot="10800000">
            <a:off x="2697440" y="5363710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9" name="Straight Connector 718"/>
          <p:cNvCxnSpPr/>
          <p:nvPr/>
        </p:nvCxnSpPr>
        <p:spPr>
          <a:xfrm rot="10800000">
            <a:off x="2697442" y="5331211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0" name="Straight Connector 719"/>
          <p:cNvCxnSpPr/>
          <p:nvPr/>
        </p:nvCxnSpPr>
        <p:spPr>
          <a:xfrm rot="16200000">
            <a:off x="2213470" y="5938044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1" name="Straight Connector 720"/>
          <p:cNvCxnSpPr/>
          <p:nvPr/>
        </p:nvCxnSpPr>
        <p:spPr>
          <a:xfrm rot="16200000">
            <a:off x="2389742" y="5794739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2" name="Straight Connector 721"/>
          <p:cNvCxnSpPr/>
          <p:nvPr/>
        </p:nvCxnSpPr>
        <p:spPr>
          <a:xfrm rot="10800000">
            <a:off x="1364691" y="5629384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3" name="Straight Connector 722"/>
          <p:cNvCxnSpPr/>
          <p:nvPr/>
        </p:nvCxnSpPr>
        <p:spPr>
          <a:xfrm rot="10800000">
            <a:off x="1364691" y="5540859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4" name="Straight Connector 723"/>
          <p:cNvCxnSpPr/>
          <p:nvPr/>
        </p:nvCxnSpPr>
        <p:spPr>
          <a:xfrm rot="10800000">
            <a:off x="1364693" y="5508359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5" name="Straight Connector 724"/>
          <p:cNvCxnSpPr/>
          <p:nvPr/>
        </p:nvCxnSpPr>
        <p:spPr>
          <a:xfrm rot="10800000">
            <a:off x="1364693" y="5300634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Connector 725"/>
          <p:cNvCxnSpPr/>
          <p:nvPr/>
        </p:nvCxnSpPr>
        <p:spPr>
          <a:xfrm rot="10800000">
            <a:off x="1364694" y="5268135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7" name="Straight Connector 726"/>
          <p:cNvCxnSpPr/>
          <p:nvPr/>
        </p:nvCxnSpPr>
        <p:spPr>
          <a:xfrm rot="10800000">
            <a:off x="1364694" y="5179608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8" name="Straight Connector 727"/>
          <p:cNvCxnSpPr/>
          <p:nvPr/>
        </p:nvCxnSpPr>
        <p:spPr>
          <a:xfrm rot="10800000">
            <a:off x="1364695" y="5147108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9" name="Straight Connector 728"/>
          <p:cNvCxnSpPr/>
          <p:nvPr/>
        </p:nvCxnSpPr>
        <p:spPr>
          <a:xfrm rot="10800000" flipV="1">
            <a:off x="1624278" y="4611350"/>
            <a:ext cx="480388" cy="470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0" name="Straight Connector 729"/>
          <p:cNvCxnSpPr/>
          <p:nvPr/>
        </p:nvCxnSpPr>
        <p:spPr>
          <a:xfrm rot="16200000" flipH="1">
            <a:off x="1627399" y="4423971"/>
            <a:ext cx="474142" cy="480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Connector 730"/>
          <p:cNvCxnSpPr/>
          <p:nvPr/>
        </p:nvCxnSpPr>
        <p:spPr>
          <a:xfrm rot="5400000" flipH="1" flipV="1">
            <a:off x="1589622" y="4758270"/>
            <a:ext cx="652626" cy="18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2" name="Straight Connector 731"/>
          <p:cNvCxnSpPr/>
          <p:nvPr/>
        </p:nvCxnSpPr>
        <p:spPr>
          <a:xfrm rot="16200000" flipV="1">
            <a:off x="1295912" y="4756918"/>
            <a:ext cx="653085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3" name="Straight Connector 732"/>
          <p:cNvCxnSpPr/>
          <p:nvPr/>
        </p:nvCxnSpPr>
        <p:spPr>
          <a:xfrm rot="10800000">
            <a:off x="2104671" y="4614627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4" name="Straight Connector 733"/>
          <p:cNvCxnSpPr/>
          <p:nvPr/>
        </p:nvCxnSpPr>
        <p:spPr>
          <a:xfrm rot="10800000">
            <a:off x="2104669" y="4901462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5" name="Straight Connector 734"/>
          <p:cNvCxnSpPr/>
          <p:nvPr/>
        </p:nvCxnSpPr>
        <p:spPr>
          <a:xfrm rot="5400000">
            <a:off x="1588380" y="5410883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6" name="Rectangle 735"/>
          <p:cNvSpPr/>
          <p:nvPr/>
        </p:nvSpPr>
        <p:spPr>
          <a:xfrm>
            <a:off x="1302394" y="5617634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737" name="Straight Connector 736"/>
          <p:cNvCxnSpPr/>
          <p:nvPr/>
        </p:nvCxnSpPr>
        <p:spPr>
          <a:xfrm rot="10800000">
            <a:off x="1364690" y="5661884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8" name="Straight Connector 737"/>
          <p:cNvCxnSpPr/>
          <p:nvPr/>
        </p:nvCxnSpPr>
        <p:spPr>
          <a:xfrm rot="5400000">
            <a:off x="6905052" y="5408852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9" name="Rectangle 738"/>
          <p:cNvSpPr/>
          <p:nvPr/>
        </p:nvSpPr>
        <p:spPr>
          <a:xfrm>
            <a:off x="7521395" y="5081422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40" name="Rectangle 739"/>
          <p:cNvSpPr/>
          <p:nvPr/>
        </p:nvSpPr>
        <p:spPr>
          <a:xfrm>
            <a:off x="7521395" y="5451499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0" bIns="72000" anchor="ctr" anchorCtr="1"/>
          <a:lstStyle/>
          <a:p>
            <a:endParaRPr 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741" name="Rectangle 740"/>
          <p:cNvSpPr/>
          <p:nvPr/>
        </p:nvSpPr>
        <p:spPr>
          <a:xfrm rot="10800000">
            <a:off x="7489443" y="5142515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742" name="Rectangle 741"/>
          <p:cNvSpPr/>
          <p:nvPr/>
        </p:nvSpPr>
        <p:spPr>
          <a:xfrm rot="10800000">
            <a:off x="7489443" y="5503764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743" name="Rectangle 742"/>
          <p:cNvSpPr/>
          <p:nvPr/>
        </p:nvSpPr>
        <p:spPr>
          <a:xfrm rot="10800000">
            <a:off x="7489443" y="5265347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744" name="Straight Connector 743"/>
          <p:cNvCxnSpPr/>
          <p:nvPr/>
        </p:nvCxnSpPr>
        <p:spPr>
          <a:xfrm>
            <a:off x="6939123" y="5157876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5" name="Straight Connector 744"/>
          <p:cNvCxnSpPr/>
          <p:nvPr/>
        </p:nvCxnSpPr>
        <p:spPr>
          <a:xfrm>
            <a:off x="7229858" y="5190375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6" name="Straight Connector 745"/>
          <p:cNvCxnSpPr/>
          <p:nvPr/>
        </p:nvCxnSpPr>
        <p:spPr>
          <a:xfrm>
            <a:off x="6939121" y="5278901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7" name="Straight Connector 746"/>
          <p:cNvCxnSpPr/>
          <p:nvPr/>
        </p:nvCxnSpPr>
        <p:spPr>
          <a:xfrm>
            <a:off x="7229857" y="5311400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8" name="Straight Connector 747"/>
          <p:cNvCxnSpPr/>
          <p:nvPr/>
        </p:nvCxnSpPr>
        <p:spPr>
          <a:xfrm>
            <a:off x="6939120" y="5519125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9" name="Straight Connector 748"/>
          <p:cNvCxnSpPr/>
          <p:nvPr/>
        </p:nvCxnSpPr>
        <p:spPr>
          <a:xfrm>
            <a:off x="7229856" y="5551625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0" name="Straight Connector 749"/>
          <p:cNvCxnSpPr/>
          <p:nvPr/>
        </p:nvCxnSpPr>
        <p:spPr>
          <a:xfrm>
            <a:off x="7229855" y="5672651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1" name="Straight Connector 750"/>
          <p:cNvCxnSpPr/>
          <p:nvPr/>
        </p:nvCxnSpPr>
        <p:spPr>
          <a:xfrm rot="10800000" flipV="1">
            <a:off x="6753135" y="4430376"/>
            <a:ext cx="478558" cy="46883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2" name="Straight Connector 751"/>
          <p:cNvCxnSpPr/>
          <p:nvPr/>
        </p:nvCxnSpPr>
        <p:spPr>
          <a:xfrm>
            <a:off x="6753135" y="4617682"/>
            <a:ext cx="478555" cy="4657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3" name="Straight Connector 752"/>
          <p:cNvCxnSpPr/>
          <p:nvPr/>
        </p:nvCxnSpPr>
        <p:spPr>
          <a:xfrm rot="5400000" flipH="1" flipV="1">
            <a:off x="6904466" y="4756230"/>
            <a:ext cx="652626" cy="18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4" name="Straight Connector 753"/>
          <p:cNvCxnSpPr/>
          <p:nvPr/>
        </p:nvCxnSpPr>
        <p:spPr>
          <a:xfrm rot="16200000" flipV="1">
            <a:off x="6610756" y="4754878"/>
            <a:ext cx="653085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5" name="Straight Connector 754"/>
          <p:cNvCxnSpPr/>
          <p:nvPr/>
        </p:nvCxnSpPr>
        <p:spPr>
          <a:xfrm rot="5400000">
            <a:off x="6612484" y="5408850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6" name="Rectangle 755"/>
          <p:cNvSpPr/>
          <p:nvPr/>
        </p:nvSpPr>
        <p:spPr>
          <a:xfrm rot="10800000">
            <a:off x="7489443" y="5626596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757" name="Straight Connector 756"/>
          <p:cNvCxnSpPr/>
          <p:nvPr/>
        </p:nvCxnSpPr>
        <p:spPr>
          <a:xfrm>
            <a:off x="6939119" y="5640152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8" name="Straight Connector 757"/>
          <p:cNvCxnSpPr/>
          <p:nvPr/>
        </p:nvCxnSpPr>
        <p:spPr>
          <a:xfrm rot="5400000" flipH="1" flipV="1">
            <a:off x="6754017" y="4432575"/>
            <a:ext cx="186059" cy="1841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9" name="Straight Connector 758"/>
          <p:cNvCxnSpPr/>
          <p:nvPr/>
        </p:nvCxnSpPr>
        <p:spPr>
          <a:xfrm>
            <a:off x="6754971" y="4904516"/>
            <a:ext cx="185985" cy="1789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0" name="Straight Connector 759"/>
          <p:cNvCxnSpPr/>
          <p:nvPr/>
        </p:nvCxnSpPr>
        <p:spPr>
          <a:xfrm flipV="1">
            <a:off x="1918676" y="4899428"/>
            <a:ext cx="185988" cy="1827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1" name="Straight Connector 760"/>
          <p:cNvCxnSpPr/>
          <p:nvPr/>
        </p:nvCxnSpPr>
        <p:spPr>
          <a:xfrm>
            <a:off x="1916845" y="4427093"/>
            <a:ext cx="187821" cy="1822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2" name="Straight Connector 761"/>
          <p:cNvCxnSpPr/>
          <p:nvPr/>
        </p:nvCxnSpPr>
        <p:spPr>
          <a:xfrm rot="5400000">
            <a:off x="2628559" y="5410881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3" name="Straight Connector 762"/>
          <p:cNvCxnSpPr/>
          <p:nvPr/>
        </p:nvCxnSpPr>
        <p:spPr>
          <a:xfrm rot="5400000">
            <a:off x="2921127" y="5410884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4" name="Rectangle 763"/>
          <p:cNvSpPr/>
          <p:nvPr/>
        </p:nvSpPr>
        <p:spPr>
          <a:xfrm>
            <a:off x="3540335" y="5184573"/>
            <a:ext cx="456870" cy="450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5" name="Rectangle 764"/>
          <p:cNvSpPr/>
          <p:nvPr/>
        </p:nvSpPr>
        <p:spPr>
          <a:xfrm>
            <a:off x="3903755" y="5153865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6" name="Rectangle 765"/>
          <p:cNvSpPr/>
          <p:nvPr/>
        </p:nvSpPr>
        <p:spPr>
          <a:xfrm>
            <a:off x="3509185" y="5438456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7" name="Rectangle 766"/>
          <p:cNvSpPr/>
          <p:nvPr/>
        </p:nvSpPr>
        <p:spPr>
          <a:xfrm>
            <a:off x="3676371" y="5153865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8" name="Rectangle 767"/>
          <p:cNvSpPr/>
          <p:nvPr/>
        </p:nvSpPr>
        <p:spPr>
          <a:xfrm>
            <a:off x="3966055" y="5315624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769" name="Rectangle 768"/>
          <p:cNvSpPr/>
          <p:nvPr/>
        </p:nvSpPr>
        <p:spPr>
          <a:xfrm>
            <a:off x="3800972" y="5604250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770" name="Straight Connector 769"/>
          <p:cNvCxnSpPr/>
          <p:nvPr/>
        </p:nvCxnSpPr>
        <p:spPr>
          <a:xfrm flipV="1">
            <a:off x="3249596" y="4901462"/>
            <a:ext cx="185988" cy="1827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1" name="Straight Connector 770"/>
          <p:cNvCxnSpPr/>
          <p:nvPr/>
        </p:nvCxnSpPr>
        <p:spPr>
          <a:xfrm>
            <a:off x="2957028" y="5452011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2" name="Straight Connector 771"/>
          <p:cNvCxnSpPr/>
          <p:nvPr/>
        </p:nvCxnSpPr>
        <p:spPr>
          <a:xfrm>
            <a:off x="3247764" y="5484510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Connector 772"/>
          <p:cNvCxnSpPr/>
          <p:nvPr/>
        </p:nvCxnSpPr>
        <p:spPr>
          <a:xfrm rot="5400000">
            <a:off x="3452754" y="4881696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Connector 773"/>
          <p:cNvCxnSpPr/>
          <p:nvPr/>
        </p:nvCxnSpPr>
        <p:spPr>
          <a:xfrm rot="5400000">
            <a:off x="3563090" y="5025001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Connector 774"/>
          <p:cNvCxnSpPr/>
          <p:nvPr/>
        </p:nvCxnSpPr>
        <p:spPr>
          <a:xfrm rot="5400000">
            <a:off x="3680137" y="4881695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Connector 775"/>
          <p:cNvCxnSpPr/>
          <p:nvPr/>
        </p:nvCxnSpPr>
        <p:spPr>
          <a:xfrm rot="5400000">
            <a:off x="3790475" y="5025000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7" name="Straight Connector 776"/>
          <p:cNvCxnSpPr/>
          <p:nvPr/>
        </p:nvCxnSpPr>
        <p:spPr>
          <a:xfrm rot="10800000">
            <a:off x="4028356" y="5361679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8" name="Straight Connector 777"/>
          <p:cNvCxnSpPr/>
          <p:nvPr/>
        </p:nvCxnSpPr>
        <p:spPr>
          <a:xfrm rot="10800000">
            <a:off x="4028357" y="5329180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9" name="Straight Connector 778"/>
          <p:cNvCxnSpPr/>
          <p:nvPr/>
        </p:nvCxnSpPr>
        <p:spPr>
          <a:xfrm rot="16200000">
            <a:off x="3544387" y="5936015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0" name="Straight Connector 779"/>
          <p:cNvCxnSpPr/>
          <p:nvPr/>
        </p:nvCxnSpPr>
        <p:spPr>
          <a:xfrm rot="16200000">
            <a:off x="3720659" y="5792710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1" name="Straight Connector 780"/>
          <p:cNvCxnSpPr/>
          <p:nvPr/>
        </p:nvCxnSpPr>
        <p:spPr>
          <a:xfrm rot="5400000" flipH="1" flipV="1">
            <a:off x="2770088" y="4431328"/>
            <a:ext cx="186059" cy="1841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Connector 781"/>
          <p:cNvCxnSpPr/>
          <p:nvPr/>
        </p:nvCxnSpPr>
        <p:spPr>
          <a:xfrm rot="10800000" flipV="1">
            <a:off x="2955197" y="4613384"/>
            <a:ext cx="480388" cy="470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3" name="Straight Connector 782"/>
          <p:cNvCxnSpPr/>
          <p:nvPr/>
        </p:nvCxnSpPr>
        <p:spPr>
          <a:xfrm rot="10800000" flipV="1">
            <a:off x="2769208" y="4429130"/>
            <a:ext cx="478558" cy="46883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Connector 783"/>
          <p:cNvCxnSpPr/>
          <p:nvPr/>
        </p:nvCxnSpPr>
        <p:spPr>
          <a:xfrm>
            <a:off x="2771043" y="4903270"/>
            <a:ext cx="185985" cy="1789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5" name="Straight Connector 784"/>
          <p:cNvCxnSpPr/>
          <p:nvPr/>
        </p:nvCxnSpPr>
        <p:spPr>
          <a:xfrm>
            <a:off x="2769208" y="4616435"/>
            <a:ext cx="478555" cy="4657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6" name="Straight Connector 785"/>
          <p:cNvCxnSpPr/>
          <p:nvPr/>
        </p:nvCxnSpPr>
        <p:spPr>
          <a:xfrm>
            <a:off x="3247764" y="4429128"/>
            <a:ext cx="187821" cy="1822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7" name="Straight Connector 786"/>
          <p:cNvCxnSpPr/>
          <p:nvPr/>
        </p:nvCxnSpPr>
        <p:spPr>
          <a:xfrm rot="16200000" flipH="1">
            <a:off x="2958319" y="4426006"/>
            <a:ext cx="474142" cy="480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8" name="Straight Connector 787"/>
          <p:cNvCxnSpPr/>
          <p:nvPr/>
        </p:nvCxnSpPr>
        <p:spPr>
          <a:xfrm rot="5400000" flipH="1" flipV="1">
            <a:off x="2922370" y="4757021"/>
            <a:ext cx="652626" cy="18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9" name="Straight Connector 788"/>
          <p:cNvCxnSpPr/>
          <p:nvPr/>
        </p:nvCxnSpPr>
        <p:spPr>
          <a:xfrm rot="16200000" flipV="1">
            <a:off x="2628660" y="4755669"/>
            <a:ext cx="653085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/>
          <p:cNvCxnSpPr/>
          <p:nvPr/>
        </p:nvCxnSpPr>
        <p:spPr>
          <a:xfrm rot="10800000">
            <a:off x="3435584" y="4614627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1" name="Straight Connector 790"/>
          <p:cNvCxnSpPr/>
          <p:nvPr/>
        </p:nvCxnSpPr>
        <p:spPr>
          <a:xfrm rot="10800000">
            <a:off x="3435583" y="4901462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2" name="Straight Connector 791"/>
          <p:cNvCxnSpPr/>
          <p:nvPr/>
        </p:nvCxnSpPr>
        <p:spPr>
          <a:xfrm>
            <a:off x="2771043" y="4613384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3" name="Straight Connector 792"/>
          <p:cNvCxnSpPr/>
          <p:nvPr/>
        </p:nvCxnSpPr>
        <p:spPr>
          <a:xfrm>
            <a:off x="2771043" y="4901462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4" name="Straight Connector 793"/>
          <p:cNvCxnSpPr/>
          <p:nvPr/>
        </p:nvCxnSpPr>
        <p:spPr>
          <a:xfrm rot="5400000">
            <a:off x="3956845" y="5407266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5" name="Straight Connector 794"/>
          <p:cNvCxnSpPr/>
          <p:nvPr/>
        </p:nvCxnSpPr>
        <p:spPr>
          <a:xfrm rot="5400000">
            <a:off x="4249414" y="5407268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6" name="Rectangle 795"/>
          <p:cNvSpPr/>
          <p:nvPr/>
        </p:nvSpPr>
        <p:spPr>
          <a:xfrm>
            <a:off x="4868622" y="5180957"/>
            <a:ext cx="456870" cy="450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7" name="Rectangle 796"/>
          <p:cNvSpPr/>
          <p:nvPr/>
        </p:nvSpPr>
        <p:spPr>
          <a:xfrm>
            <a:off x="5232042" y="5150249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8" name="Rectangle 797"/>
          <p:cNvSpPr/>
          <p:nvPr/>
        </p:nvSpPr>
        <p:spPr>
          <a:xfrm>
            <a:off x="4837472" y="5434840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9" name="Rectangle 798"/>
          <p:cNvSpPr/>
          <p:nvPr/>
        </p:nvSpPr>
        <p:spPr>
          <a:xfrm>
            <a:off x="5004658" y="5150249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0" name="Rectangle 799"/>
          <p:cNvSpPr/>
          <p:nvPr/>
        </p:nvSpPr>
        <p:spPr>
          <a:xfrm>
            <a:off x="5294342" y="5312008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801" name="Rectangle 800"/>
          <p:cNvSpPr/>
          <p:nvPr/>
        </p:nvSpPr>
        <p:spPr>
          <a:xfrm>
            <a:off x="5129259" y="5600634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802" name="Straight Connector 801"/>
          <p:cNvCxnSpPr/>
          <p:nvPr/>
        </p:nvCxnSpPr>
        <p:spPr>
          <a:xfrm flipV="1">
            <a:off x="4577882" y="4897847"/>
            <a:ext cx="185988" cy="1827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3" name="Straight Connector 802"/>
          <p:cNvCxnSpPr/>
          <p:nvPr/>
        </p:nvCxnSpPr>
        <p:spPr>
          <a:xfrm>
            <a:off x="4285315" y="5448396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4" name="Straight Connector 803"/>
          <p:cNvCxnSpPr/>
          <p:nvPr/>
        </p:nvCxnSpPr>
        <p:spPr>
          <a:xfrm>
            <a:off x="4576051" y="5480895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5" name="Straight Connector 804"/>
          <p:cNvCxnSpPr/>
          <p:nvPr/>
        </p:nvCxnSpPr>
        <p:spPr>
          <a:xfrm rot="5400000">
            <a:off x="4781041" y="4878081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6" name="Straight Connector 805"/>
          <p:cNvCxnSpPr/>
          <p:nvPr/>
        </p:nvCxnSpPr>
        <p:spPr>
          <a:xfrm rot="5400000">
            <a:off x="4891377" y="5021385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7" name="Straight Connector 806"/>
          <p:cNvCxnSpPr/>
          <p:nvPr/>
        </p:nvCxnSpPr>
        <p:spPr>
          <a:xfrm rot="5400000">
            <a:off x="5008424" y="4878080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Connector 807"/>
          <p:cNvCxnSpPr/>
          <p:nvPr/>
        </p:nvCxnSpPr>
        <p:spPr>
          <a:xfrm rot="5400000">
            <a:off x="5118762" y="5021384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9" name="Straight Connector 808"/>
          <p:cNvCxnSpPr/>
          <p:nvPr/>
        </p:nvCxnSpPr>
        <p:spPr>
          <a:xfrm rot="10800000">
            <a:off x="5356642" y="5358063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0" name="Straight Connector 809"/>
          <p:cNvCxnSpPr/>
          <p:nvPr/>
        </p:nvCxnSpPr>
        <p:spPr>
          <a:xfrm rot="10800000">
            <a:off x="5356643" y="5325564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/>
          <p:cNvCxnSpPr/>
          <p:nvPr/>
        </p:nvCxnSpPr>
        <p:spPr>
          <a:xfrm rot="16200000">
            <a:off x="4872674" y="5932399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2" name="Straight Connector 811"/>
          <p:cNvCxnSpPr/>
          <p:nvPr/>
        </p:nvCxnSpPr>
        <p:spPr>
          <a:xfrm rot="16200000">
            <a:off x="5048946" y="5789094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3" name="Straight Connector 812"/>
          <p:cNvCxnSpPr/>
          <p:nvPr/>
        </p:nvCxnSpPr>
        <p:spPr>
          <a:xfrm rot="5400000" flipH="1" flipV="1">
            <a:off x="4098375" y="4427713"/>
            <a:ext cx="186059" cy="1841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4" name="Straight Connector 813"/>
          <p:cNvCxnSpPr/>
          <p:nvPr/>
        </p:nvCxnSpPr>
        <p:spPr>
          <a:xfrm rot="10800000" flipV="1">
            <a:off x="4283484" y="4609768"/>
            <a:ext cx="480388" cy="470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5" name="Straight Connector 814"/>
          <p:cNvCxnSpPr/>
          <p:nvPr/>
        </p:nvCxnSpPr>
        <p:spPr>
          <a:xfrm rot="10800000" flipV="1">
            <a:off x="4097495" y="4425514"/>
            <a:ext cx="478558" cy="46883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6" name="Straight Connector 815"/>
          <p:cNvCxnSpPr/>
          <p:nvPr/>
        </p:nvCxnSpPr>
        <p:spPr>
          <a:xfrm>
            <a:off x="4099330" y="4899654"/>
            <a:ext cx="185985" cy="1789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7" name="Straight Connector 816"/>
          <p:cNvCxnSpPr/>
          <p:nvPr/>
        </p:nvCxnSpPr>
        <p:spPr>
          <a:xfrm>
            <a:off x="4097495" y="4612819"/>
            <a:ext cx="478555" cy="4657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Connector 817"/>
          <p:cNvCxnSpPr/>
          <p:nvPr/>
        </p:nvCxnSpPr>
        <p:spPr>
          <a:xfrm>
            <a:off x="4576051" y="4425512"/>
            <a:ext cx="187821" cy="1822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9" name="Straight Connector 818"/>
          <p:cNvCxnSpPr/>
          <p:nvPr/>
        </p:nvCxnSpPr>
        <p:spPr>
          <a:xfrm rot="16200000" flipH="1">
            <a:off x="4286605" y="4422391"/>
            <a:ext cx="474142" cy="480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Connector 819"/>
          <p:cNvCxnSpPr/>
          <p:nvPr/>
        </p:nvCxnSpPr>
        <p:spPr>
          <a:xfrm rot="5400000" flipH="1" flipV="1">
            <a:off x="4250657" y="4753405"/>
            <a:ext cx="652626" cy="18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Connector 820"/>
          <p:cNvCxnSpPr/>
          <p:nvPr/>
        </p:nvCxnSpPr>
        <p:spPr>
          <a:xfrm rot="16200000" flipV="1">
            <a:off x="3956947" y="4752053"/>
            <a:ext cx="653085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Connector 821"/>
          <p:cNvCxnSpPr/>
          <p:nvPr/>
        </p:nvCxnSpPr>
        <p:spPr>
          <a:xfrm rot="10800000">
            <a:off x="4763871" y="4611011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/>
          <p:cNvCxnSpPr/>
          <p:nvPr/>
        </p:nvCxnSpPr>
        <p:spPr>
          <a:xfrm rot="10800000">
            <a:off x="4763870" y="4897847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Connector 823"/>
          <p:cNvCxnSpPr/>
          <p:nvPr/>
        </p:nvCxnSpPr>
        <p:spPr>
          <a:xfrm>
            <a:off x="4099330" y="4609768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/>
          <p:cNvCxnSpPr/>
          <p:nvPr/>
        </p:nvCxnSpPr>
        <p:spPr>
          <a:xfrm>
            <a:off x="4099330" y="4897847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6" name="Straight Connector 825"/>
          <p:cNvCxnSpPr/>
          <p:nvPr/>
        </p:nvCxnSpPr>
        <p:spPr>
          <a:xfrm rot="5400000">
            <a:off x="5285370" y="5407266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/>
          <p:cNvCxnSpPr/>
          <p:nvPr/>
        </p:nvCxnSpPr>
        <p:spPr>
          <a:xfrm rot="5400000">
            <a:off x="5577938" y="5407268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8" name="Rectangle 827"/>
          <p:cNvSpPr/>
          <p:nvPr/>
        </p:nvSpPr>
        <p:spPr>
          <a:xfrm>
            <a:off x="6197147" y="5180957"/>
            <a:ext cx="456870" cy="450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29" name="Rectangle 828"/>
          <p:cNvSpPr/>
          <p:nvPr/>
        </p:nvSpPr>
        <p:spPr>
          <a:xfrm>
            <a:off x="6560566" y="5150249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0" name="Rectangle 829"/>
          <p:cNvSpPr/>
          <p:nvPr/>
        </p:nvSpPr>
        <p:spPr>
          <a:xfrm>
            <a:off x="6165997" y="5434840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1" name="Rectangle 830"/>
          <p:cNvSpPr/>
          <p:nvPr/>
        </p:nvSpPr>
        <p:spPr>
          <a:xfrm>
            <a:off x="6333182" y="5150249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2" name="Rectangle 831"/>
          <p:cNvSpPr/>
          <p:nvPr/>
        </p:nvSpPr>
        <p:spPr>
          <a:xfrm>
            <a:off x="6622867" y="5312008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833" name="Rectangle 832"/>
          <p:cNvSpPr/>
          <p:nvPr/>
        </p:nvSpPr>
        <p:spPr>
          <a:xfrm>
            <a:off x="6457783" y="5600634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834" name="Straight Connector 833"/>
          <p:cNvCxnSpPr/>
          <p:nvPr/>
        </p:nvCxnSpPr>
        <p:spPr>
          <a:xfrm flipV="1">
            <a:off x="5906407" y="4897847"/>
            <a:ext cx="185988" cy="1827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5" name="Straight Connector 834"/>
          <p:cNvCxnSpPr/>
          <p:nvPr/>
        </p:nvCxnSpPr>
        <p:spPr>
          <a:xfrm>
            <a:off x="5613839" y="5448396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Connector 835"/>
          <p:cNvCxnSpPr/>
          <p:nvPr/>
        </p:nvCxnSpPr>
        <p:spPr>
          <a:xfrm>
            <a:off x="5904575" y="5480895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7" name="Straight Connector 836"/>
          <p:cNvCxnSpPr/>
          <p:nvPr/>
        </p:nvCxnSpPr>
        <p:spPr>
          <a:xfrm rot="5400000">
            <a:off x="6109565" y="4878081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/>
          <p:cNvCxnSpPr/>
          <p:nvPr/>
        </p:nvCxnSpPr>
        <p:spPr>
          <a:xfrm rot="5400000">
            <a:off x="6219902" y="5021385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9" name="Straight Connector 838"/>
          <p:cNvCxnSpPr/>
          <p:nvPr/>
        </p:nvCxnSpPr>
        <p:spPr>
          <a:xfrm rot="5400000">
            <a:off x="6336949" y="4878080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0" name="Straight Connector 839"/>
          <p:cNvCxnSpPr/>
          <p:nvPr/>
        </p:nvCxnSpPr>
        <p:spPr>
          <a:xfrm rot="5400000">
            <a:off x="6447286" y="5021384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1" name="Straight Connector 840"/>
          <p:cNvCxnSpPr/>
          <p:nvPr/>
        </p:nvCxnSpPr>
        <p:spPr>
          <a:xfrm rot="10800000">
            <a:off x="6685167" y="5358063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2" name="Straight Connector 841"/>
          <p:cNvCxnSpPr/>
          <p:nvPr/>
        </p:nvCxnSpPr>
        <p:spPr>
          <a:xfrm rot="10800000">
            <a:off x="6685168" y="5325564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3" name="Straight Connector 842"/>
          <p:cNvCxnSpPr/>
          <p:nvPr/>
        </p:nvCxnSpPr>
        <p:spPr>
          <a:xfrm rot="16200000">
            <a:off x="6201199" y="5932399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4" name="Straight Connector 843"/>
          <p:cNvCxnSpPr/>
          <p:nvPr/>
        </p:nvCxnSpPr>
        <p:spPr>
          <a:xfrm rot="16200000">
            <a:off x="6377470" y="5789094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5" name="Straight Connector 844"/>
          <p:cNvCxnSpPr/>
          <p:nvPr/>
        </p:nvCxnSpPr>
        <p:spPr>
          <a:xfrm rot="5400000" flipH="1" flipV="1">
            <a:off x="5426900" y="4427713"/>
            <a:ext cx="186059" cy="1841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6" name="Straight Connector 845"/>
          <p:cNvCxnSpPr/>
          <p:nvPr/>
        </p:nvCxnSpPr>
        <p:spPr>
          <a:xfrm rot="10800000" flipV="1">
            <a:off x="5612009" y="4609768"/>
            <a:ext cx="480388" cy="470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7" name="Straight Connector 846"/>
          <p:cNvCxnSpPr/>
          <p:nvPr/>
        </p:nvCxnSpPr>
        <p:spPr>
          <a:xfrm rot="10800000" flipV="1">
            <a:off x="5426019" y="4425514"/>
            <a:ext cx="478558" cy="46883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8" name="Straight Connector 847"/>
          <p:cNvCxnSpPr/>
          <p:nvPr/>
        </p:nvCxnSpPr>
        <p:spPr>
          <a:xfrm>
            <a:off x="5427854" y="4899654"/>
            <a:ext cx="185985" cy="1789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9" name="Straight Connector 848"/>
          <p:cNvCxnSpPr/>
          <p:nvPr/>
        </p:nvCxnSpPr>
        <p:spPr>
          <a:xfrm>
            <a:off x="5426019" y="4612819"/>
            <a:ext cx="478555" cy="4657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0" name="Straight Connector 849"/>
          <p:cNvCxnSpPr/>
          <p:nvPr/>
        </p:nvCxnSpPr>
        <p:spPr>
          <a:xfrm>
            <a:off x="5904575" y="4425512"/>
            <a:ext cx="187821" cy="1822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1" name="Straight Connector 850"/>
          <p:cNvCxnSpPr/>
          <p:nvPr/>
        </p:nvCxnSpPr>
        <p:spPr>
          <a:xfrm rot="16200000" flipH="1">
            <a:off x="5615130" y="4422391"/>
            <a:ext cx="474142" cy="480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2" name="Straight Connector 851"/>
          <p:cNvCxnSpPr/>
          <p:nvPr/>
        </p:nvCxnSpPr>
        <p:spPr>
          <a:xfrm rot="5400000" flipH="1" flipV="1">
            <a:off x="5579181" y="4753405"/>
            <a:ext cx="652626" cy="18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3" name="Straight Connector 852"/>
          <p:cNvCxnSpPr/>
          <p:nvPr/>
        </p:nvCxnSpPr>
        <p:spPr>
          <a:xfrm rot="16200000" flipV="1">
            <a:off x="5285472" y="4752053"/>
            <a:ext cx="653085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4" name="Straight Connector 853"/>
          <p:cNvCxnSpPr/>
          <p:nvPr/>
        </p:nvCxnSpPr>
        <p:spPr>
          <a:xfrm rot="10800000">
            <a:off x="6092395" y="4611011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5" name="Straight Connector 854"/>
          <p:cNvCxnSpPr/>
          <p:nvPr/>
        </p:nvCxnSpPr>
        <p:spPr>
          <a:xfrm rot="10800000">
            <a:off x="6092394" y="4897847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6" name="Straight Connector 855"/>
          <p:cNvCxnSpPr/>
          <p:nvPr/>
        </p:nvCxnSpPr>
        <p:spPr>
          <a:xfrm>
            <a:off x="5427854" y="4609768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7" name="Straight Connector 856"/>
          <p:cNvCxnSpPr/>
          <p:nvPr/>
        </p:nvCxnSpPr>
        <p:spPr>
          <a:xfrm>
            <a:off x="5427854" y="4897847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9" name="Straight Connector 858"/>
          <p:cNvCxnSpPr>
            <a:stCxn id="225" idx="3"/>
            <a:endCxn id="513" idx="2"/>
          </p:cNvCxnSpPr>
          <p:nvPr/>
        </p:nvCxnSpPr>
        <p:spPr>
          <a:xfrm>
            <a:off x="2635140" y="2572615"/>
            <a:ext cx="1072381" cy="133286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Straight Connector 862"/>
          <p:cNvCxnSpPr>
            <a:stCxn id="513" idx="3"/>
            <a:endCxn id="543" idx="1"/>
          </p:cNvCxnSpPr>
          <p:nvPr/>
        </p:nvCxnSpPr>
        <p:spPr>
          <a:xfrm flipV="1">
            <a:off x="3738671" y="3871158"/>
            <a:ext cx="1493371" cy="36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7" name="Straight Connector 866"/>
          <p:cNvCxnSpPr>
            <a:stCxn id="225" idx="0"/>
            <a:endCxn id="193" idx="2"/>
          </p:cNvCxnSpPr>
          <p:nvPr/>
        </p:nvCxnSpPr>
        <p:spPr>
          <a:xfrm rot="16200000" flipV="1">
            <a:off x="2154011" y="2091928"/>
            <a:ext cx="797176" cy="1027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Straight Connector 868"/>
          <p:cNvCxnSpPr>
            <a:stCxn id="225" idx="0"/>
            <a:endCxn id="194" idx="1"/>
          </p:cNvCxnSpPr>
          <p:nvPr/>
        </p:nvCxnSpPr>
        <p:spPr>
          <a:xfrm rot="5400000" flipH="1" flipV="1">
            <a:off x="2559748" y="1592471"/>
            <a:ext cx="993678" cy="9051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Straight Connector 870"/>
          <p:cNvCxnSpPr>
            <a:stCxn id="225" idx="0"/>
            <a:endCxn id="274" idx="1"/>
          </p:cNvCxnSpPr>
          <p:nvPr/>
        </p:nvCxnSpPr>
        <p:spPr>
          <a:xfrm rot="5400000" flipH="1" flipV="1">
            <a:off x="3222084" y="926520"/>
            <a:ext cx="997294" cy="22334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Straight Connector 874"/>
          <p:cNvCxnSpPr>
            <a:stCxn id="513" idx="0"/>
            <a:endCxn id="271" idx="2"/>
          </p:cNvCxnSpPr>
          <p:nvPr/>
        </p:nvCxnSpPr>
        <p:spPr>
          <a:xfrm rot="5400000" flipH="1" flipV="1">
            <a:off x="3862161" y="2443035"/>
            <a:ext cx="1246390" cy="15556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9" name="Rectangle 878"/>
          <p:cNvSpPr/>
          <p:nvPr/>
        </p:nvSpPr>
        <p:spPr>
          <a:xfrm>
            <a:off x="1717080" y="785822"/>
            <a:ext cx="4096099" cy="4017680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82" name="Rectangle 881"/>
          <p:cNvSpPr/>
          <p:nvPr/>
        </p:nvSpPr>
        <p:spPr>
          <a:xfrm>
            <a:off x="1810296" y="2132856"/>
            <a:ext cx="2617688" cy="2571170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1" name="Straight Connector 230"/>
          <p:cNvCxnSpPr/>
          <p:nvPr/>
        </p:nvCxnSpPr>
        <p:spPr>
          <a:xfrm rot="10800000">
            <a:off x="6235403" y="3778104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rot="10800000">
            <a:off x="7388995" y="3778104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rot="5400000">
            <a:off x="7838998" y="4224234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rot="5400000">
            <a:off x="5783813" y="4226022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8126203" y="4427594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rot="10800000">
            <a:off x="5594014" y="4446702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7966589" y="3780789"/>
            <a:ext cx="161206" cy="15733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V="1">
            <a:off x="6074191" y="3776315"/>
            <a:ext cx="161209" cy="1607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6812994" y="3778104"/>
            <a:ext cx="576003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rot="5400000">
            <a:off x="5534991" y="3074012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rot="10800000">
            <a:off x="6236993" y="2625400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10800000">
            <a:off x="6236992" y="2373402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6685405" y="3075105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6938994" y="3075107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8092586" y="3075107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>
            <a:off x="7388997" y="2626990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7388996" y="2374992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6685405" y="4226020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6938994" y="4226022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6235404" y="4676819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6235403" y="4929019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7388997" y="4675033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7388996" y="4927233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318890" y="3111502"/>
            <a:ext cx="250611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5318890" y="2786113"/>
            <a:ext cx="250611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72000" anchor="ctr" anchorCtr="1"/>
          <a:lstStyle/>
          <a:p>
            <a:endParaRPr 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36992" y="1869398"/>
            <a:ext cx="250611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/>
          <p:nvPr/>
        </p:nvSpPr>
        <p:spPr>
          <a:xfrm>
            <a:off x="6562381" y="1869398"/>
            <a:ext cx="250611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6326198" y="2877899"/>
            <a:ext cx="396000" cy="39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/>
          <p:cNvSpPr/>
          <p:nvPr/>
        </p:nvSpPr>
        <p:spPr>
          <a:xfrm>
            <a:off x="7479790" y="2877899"/>
            <a:ext cx="396000" cy="39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7388997" y="1872577"/>
            <a:ext cx="250611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7714386" y="1872577"/>
            <a:ext cx="250611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8632489" y="2786111"/>
            <a:ext cx="250611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0" bIns="72000" anchor="ctr" anchorCtr="1"/>
          <a:lstStyle/>
          <a:p>
            <a:endParaRPr 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632489" y="3111500"/>
            <a:ext cx="250611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/>
        </p:nvSpPr>
        <p:spPr>
          <a:xfrm>
            <a:off x="6326198" y="4028814"/>
            <a:ext cx="396000" cy="39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/>
          <p:cNvSpPr/>
          <p:nvPr/>
        </p:nvSpPr>
        <p:spPr>
          <a:xfrm>
            <a:off x="7479791" y="4027028"/>
            <a:ext cx="396000" cy="39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/>
          <p:cNvSpPr/>
          <p:nvPr/>
        </p:nvSpPr>
        <p:spPr>
          <a:xfrm>
            <a:off x="8630900" y="3936333"/>
            <a:ext cx="250611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/>
          <p:cNvSpPr/>
          <p:nvPr/>
        </p:nvSpPr>
        <p:spPr>
          <a:xfrm>
            <a:off x="8630900" y="4261722"/>
            <a:ext cx="250611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0" bIns="72000" anchor="ctr" anchorCtr="1"/>
          <a:lstStyle/>
          <a:p>
            <a:endParaRPr 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714387" y="5179035"/>
            <a:ext cx="250611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/>
          <p:cNvSpPr/>
          <p:nvPr/>
        </p:nvSpPr>
        <p:spPr>
          <a:xfrm>
            <a:off x="7388998" y="5179035"/>
            <a:ext cx="250611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/>
          <p:cNvSpPr/>
          <p:nvPr/>
        </p:nvSpPr>
        <p:spPr>
          <a:xfrm>
            <a:off x="6562383" y="5179033"/>
            <a:ext cx="250611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/>
          <p:cNvSpPr/>
          <p:nvPr/>
        </p:nvSpPr>
        <p:spPr>
          <a:xfrm>
            <a:off x="6236993" y="5179033"/>
            <a:ext cx="250611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/>
          <p:cNvSpPr/>
          <p:nvPr/>
        </p:nvSpPr>
        <p:spPr>
          <a:xfrm>
            <a:off x="5315711" y="4263511"/>
            <a:ext cx="250611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72000" anchor="ctr" anchorCtr="1"/>
          <a:lstStyle/>
          <a:p>
            <a:endParaRPr 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15711" y="3938122"/>
            <a:ext cx="250611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" name="Group 1477"/>
          <p:cNvGrpSpPr/>
          <p:nvPr/>
        </p:nvGrpSpPr>
        <p:grpSpPr>
          <a:xfrm>
            <a:off x="5540017" y="2094399"/>
            <a:ext cx="3118777" cy="3111635"/>
            <a:chOff x="1425072" y="1872582"/>
            <a:chExt cx="3118777" cy="3111635"/>
          </a:xfrm>
        </p:grpSpPr>
        <p:sp>
          <p:nvSpPr>
            <p:cNvPr id="40" name="Rectangle 39"/>
            <p:cNvSpPr/>
            <p:nvPr/>
          </p:nvSpPr>
          <p:spPr>
            <a:xfrm>
              <a:off x="1428251" y="3033970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41" name="Rectangle 40"/>
            <p:cNvSpPr/>
            <p:nvPr/>
          </p:nvSpPr>
          <p:spPr>
            <a:xfrm rot="5400000">
              <a:off x="2175068" y="1872582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42" name="Rectangle 41"/>
            <p:cNvSpPr/>
            <p:nvPr/>
          </p:nvSpPr>
          <p:spPr>
            <a:xfrm rot="5400000">
              <a:off x="2492696" y="1872582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526253" y="2629082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3679845" y="2629082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 rot="5400000">
              <a:off x="3327073" y="1875761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3644701" y="1875761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47" name="Rectangle 46"/>
            <p:cNvSpPr/>
            <p:nvPr/>
          </p:nvSpPr>
          <p:spPr>
            <a:xfrm rot="10800000">
              <a:off x="4489849" y="2618009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48" name="Rectangle 47"/>
            <p:cNvSpPr/>
            <p:nvPr/>
          </p:nvSpPr>
          <p:spPr>
            <a:xfrm rot="10800000">
              <a:off x="4489849" y="2935637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26253" y="3779997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49"/>
            <p:cNvSpPr/>
            <p:nvPr/>
          </p:nvSpPr>
          <p:spPr>
            <a:xfrm>
              <a:off x="3679846" y="3778211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50"/>
            <p:cNvSpPr/>
            <p:nvPr/>
          </p:nvSpPr>
          <p:spPr>
            <a:xfrm rot="10800000">
              <a:off x="4488260" y="3768231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52" name="Rectangle 51"/>
            <p:cNvSpPr/>
            <p:nvPr/>
          </p:nvSpPr>
          <p:spPr>
            <a:xfrm rot="10800000">
              <a:off x="4488260" y="4085859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53" name="Rectangle 52"/>
            <p:cNvSpPr/>
            <p:nvPr/>
          </p:nvSpPr>
          <p:spPr>
            <a:xfrm rot="16200000">
              <a:off x="3743033" y="4930217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3425405" y="4930217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55" name="Rectangle 54"/>
            <p:cNvSpPr/>
            <p:nvPr/>
          </p:nvSpPr>
          <p:spPr>
            <a:xfrm rot="16200000">
              <a:off x="2591029" y="4930215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56" name="Rectangle 55"/>
            <p:cNvSpPr/>
            <p:nvPr/>
          </p:nvSpPr>
          <p:spPr>
            <a:xfrm rot="16200000">
              <a:off x="2273400" y="4930215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425072" y="3868351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</p:grpSp>
      <p:grpSp>
        <p:nvGrpSpPr>
          <p:cNvPr id="39" name="Group 1478"/>
          <p:cNvGrpSpPr/>
          <p:nvPr/>
        </p:nvGrpSpPr>
        <p:grpSpPr>
          <a:xfrm>
            <a:off x="5540017" y="2094399"/>
            <a:ext cx="3118777" cy="3111635"/>
            <a:chOff x="1425072" y="1872582"/>
            <a:chExt cx="3118777" cy="3111635"/>
          </a:xfrm>
        </p:grpSpPr>
        <p:sp>
          <p:nvSpPr>
            <p:cNvPr id="59" name="Rectangle 58"/>
            <p:cNvSpPr/>
            <p:nvPr/>
          </p:nvSpPr>
          <p:spPr>
            <a:xfrm>
              <a:off x="1428251" y="2925970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428251" y="2608342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61" name="Rectangle 60"/>
            <p:cNvSpPr/>
            <p:nvPr/>
          </p:nvSpPr>
          <p:spPr>
            <a:xfrm rot="5400000">
              <a:off x="2283068" y="1872582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62" name="Rectangle 61"/>
            <p:cNvSpPr/>
            <p:nvPr/>
          </p:nvSpPr>
          <p:spPr>
            <a:xfrm rot="5400000">
              <a:off x="2600696" y="1872582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184253" y="2879308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2329164" y="2629082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2580253" y="2771308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437164" y="3025082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Rectangle 66"/>
            <p:cNvSpPr/>
            <p:nvPr/>
          </p:nvSpPr>
          <p:spPr>
            <a:xfrm>
              <a:off x="3337845" y="2879308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Rectangle 67"/>
            <p:cNvSpPr/>
            <p:nvPr/>
          </p:nvSpPr>
          <p:spPr>
            <a:xfrm>
              <a:off x="3482756" y="2629082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Rectangle 68"/>
            <p:cNvSpPr/>
            <p:nvPr/>
          </p:nvSpPr>
          <p:spPr>
            <a:xfrm>
              <a:off x="3733845" y="2771308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590756" y="3025082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Rectangle 70"/>
            <p:cNvSpPr/>
            <p:nvPr/>
          </p:nvSpPr>
          <p:spPr>
            <a:xfrm rot="5400000">
              <a:off x="3435073" y="1875761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72" name="Rectangle 71"/>
            <p:cNvSpPr/>
            <p:nvPr/>
          </p:nvSpPr>
          <p:spPr>
            <a:xfrm rot="5400000">
              <a:off x="3752701" y="1875761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73" name="Rectangle 72"/>
            <p:cNvSpPr/>
            <p:nvPr/>
          </p:nvSpPr>
          <p:spPr>
            <a:xfrm rot="10800000">
              <a:off x="4489849" y="3043637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184253" y="4030223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74"/>
            <p:cNvSpPr/>
            <p:nvPr/>
          </p:nvSpPr>
          <p:spPr>
            <a:xfrm>
              <a:off x="2329164" y="3779997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Rectangle 75"/>
            <p:cNvSpPr/>
            <p:nvPr/>
          </p:nvSpPr>
          <p:spPr>
            <a:xfrm>
              <a:off x="2580253" y="3922223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437164" y="4175997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77"/>
            <p:cNvSpPr/>
            <p:nvPr/>
          </p:nvSpPr>
          <p:spPr>
            <a:xfrm>
              <a:off x="3337846" y="4028437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3482757" y="3778211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79"/>
            <p:cNvSpPr/>
            <p:nvPr/>
          </p:nvSpPr>
          <p:spPr>
            <a:xfrm>
              <a:off x="3733846" y="3920437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590757" y="4174211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Rectangle 81"/>
            <p:cNvSpPr/>
            <p:nvPr/>
          </p:nvSpPr>
          <p:spPr>
            <a:xfrm rot="10800000">
              <a:off x="4488260" y="3876231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83" name="Rectangle 82"/>
            <p:cNvSpPr/>
            <p:nvPr/>
          </p:nvSpPr>
          <p:spPr>
            <a:xfrm rot="16200000">
              <a:off x="3635033" y="4930217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84" name="Rectangle 83"/>
            <p:cNvSpPr/>
            <p:nvPr/>
          </p:nvSpPr>
          <p:spPr>
            <a:xfrm rot="16200000">
              <a:off x="3317405" y="4930217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85" name="Rectangle 84"/>
            <p:cNvSpPr/>
            <p:nvPr/>
          </p:nvSpPr>
          <p:spPr>
            <a:xfrm rot="16200000">
              <a:off x="2483029" y="4930215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86" name="Rectangle 85"/>
            <p:cNvSpPr/>
            <p:nvPr/>
          </p:nvSpPr>
          <p:spPr>
            <a:xfrm rot="16200000">
              <a:off x="2165400" y="4930215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425072" y="4077979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425072" y="3760351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</p:grpSp>
      <p:cxnSp>
        <p:nvCxnSpPr>
          <p:cNvPr id="90" name="Straight Connector 89"/>
          <p:cNvCxnSpPr/>
          <p:nvPr/>
        </p:nvCxnSpPr>
        <p:spPr>
          <a:xfrm flipV="1">
            <a:off x="7227788" y="3778104"/>
            <a:ext cx="161209" cy="1607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10800000">
            <a:off x="5597193" y="3294693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10800000">
            <a:off x="5597194" y="3266118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10800000">
            <a:off x="5597194" y="3188282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10800000">
            <a:off x="5597195" y="3159707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10800000">
            <a:off x="5597196" y="2948490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10800000">
            <a:off x="5597196" y="2870653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10800000">
            <a:off x="5597197" y="2842078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16200000">
            <a:off x="6065812" y="2386103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16200000">
            <a:off x="6220387" y="2260103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16200000">
            <a:off x="6172224" y="2386105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16200000">
            <a:off x="6326799" y="2260105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16200000">
            <a:off x="6383440" y="2386105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16200000">
            <a:off x="6538015" y="2260105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16200000">
            <a:off x="6489853" y="2386107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16200000">
            <a:off x="6644428" y="2260107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820607" y="3113043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6072607" y="3141618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>
            <a:off x="6246896" y="2611603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5400000">
            <a:off x="6344321" y="2737603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5400000">
            <a:off x="6443985" y="2611602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5400000">
            <a:off x="6541410" y="2737602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10800000">
            <a:off x="6749198" y="3033619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rot="10800000">
            <a:off x="6749199" y="3005044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rot="16200000">
            <a:off x="6326321" y="3538609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16200000">
            <a:off x="6480896" y="3412609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6974199" y="3113043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7226199" y="3141618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5400000">
            <a:off x="7400490" y="2611605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5400000">
            <a:off x="7497915" y="2737605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5400000">
            <a:off x="7597579" y="2611604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5400000">
            <a:off x="7695004" y="2737604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0800000">
            <a:off x="7884368" y="3033619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10800000">
            <a:off x="7884369" y="3005044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16200000">
            <a:off x="7479915" y="3538611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16200000">
            <a:off x="7634490" y="3412611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16200000">
            <a:off x="7217817" y="2389282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16200000">
            <a:off x="7372392" y="2263282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16200000">
            <a:off x="7324229" y="2389284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rot="16200000">
            <a:off x="7478804" y="2263284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rot="16200000">
            <a:off x="7535445" y="2389284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16200000">
            <a:off x="7690020" y="2263284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16200000">
            <a:off x="7641858" y="2389286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16200000">
            <a:off x="7796433" y="2263286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8127795" y="2853332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8379795" y="2881907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8379794" y="2988318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8127793" y="3170960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8379793" y="3199535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8127792" y="3277372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8379792" y="3305947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5820607" y="4263958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072607" y="4292533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5400000">
            <a:off x="6246898" y="3762520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5400000">
            <a:off x="6344323" y="3888520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5400000">
            <a:off x="6443987" y="3762519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5400000">
            <a:off x="6541412" y="3888519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10800000">
            <a:off x="6749198" y="4184534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rot="10800000">
            <a:off x="6749199" y="4155959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16200000">
            <a:off x="6326323" y="4689526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16200000">
            <a:off x="6480898" y="4563526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6974200" y="4262172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7226200" y="4290747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5400000">
            <a:off x="7400493" y="3760736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rot="5400000">
            <a:off x="7497918" y="3886736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5400000">
            <a:off x="7597582" y="3760735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rot="5400000">
            <a:off x="7695007" y="3886735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rot="10800000">
            <a:off x="7902791" y="4182748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rot="10800000">
            <a:off x="7902792" y="4154173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rot="16200000">
            <a:off x="7479918" y="4687742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rot="16200000">
            <a:off x="7634493" y="4561742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8126206" y="4003554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8378206" y="4032129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8126205" y="4109965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8378205" y="4138540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8126204" y="4321182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8378204" y="4349757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rot="5400000">
            <a:off x="7659177" y="4912742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5400000">
            <a:off x="7756602" y="5038742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rot="5400000">
            <a:off x="7552767" y="4912740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rot="5400000">
            <a:off x="7650192" y="5038740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rot="5400000">
            <a:off x="7341549" y="4912740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rot="5400000">
            <a:off x="7438974" y="5038740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rot="5400000">
            <a:off x="7235138" y="4912738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rot="5400000">
            <a:off x="7332563" y="5038738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rot="5400000">
            <a:off x="6507173" y="4912740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rot="5400000">
            <a:off x="6604598" y="5038740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rot="5400000">
            <a:off x="6400763" y="4912738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rot="5400000">
            <a:off x="6498188" y="5038738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rot="5400000">
            <a:off x="6189544" y="4912738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rot="5400000">
            <a:off x="6286969" y="5038738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rot="5400000">
            <a:off x="6083133" y="4912736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rot="5400000">
            <a:off x="6180558" y="5038736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rot="10800000">
            <a:off x="5594015" y="4340291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rot="10800000">
            <a:off x="5594016" y="4311716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rot="10800000">
            <a:off x="5594016" y="4129074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rot="10800000">
            <a:off x="5594017" y="4100499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rot="10800000">
            <a:off x="5594017" y="4022662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rot="10800000">
            <a:off x="5594018" y="3994087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rot="5400000" flipH="1" flipV="1">
            <a:off x="6811006" y="3365889"/>
            <a:ext cx="163592" cy="15961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rot="10800000" flipV="1">
            <a:off x="6972613" y="3524812"/>
            <a:ext cx="416384" cy="4140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rot="10800000" flipV="1">
            <a:off x="6811403" y="3362807"/>
            <a:ext cx="414798" cy="4122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6812994" y="3779693"/>
            <a:ext cx="161206" cy="15733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6811403" y="3527494"/>
            <a:ext cx="414796" cy="40953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7226200" y="3362805"/>
            <a:ext cx="162797" cy="16022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rot="16200000" flipH="1">
            <a:off x="6972360" y="3363058"/>
            <a:ext cx="416888" cy="4163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rot="10800000" flipV="1">
            <a:off x="7964998" y="3363903"/>
            <a:ext cx="414798" cy="4122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rot="5400000" flipH="1" flipV="1">
            <a:off x="7966192" y="4517901"/>
            <a:ext cx="163592" cy="15961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rot="10800000" flipV="1">
            <a:off x="7966589" y="4514819"/>
            <a:ext cx="414798" cy="4122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rot="5400000" flipH="1" flipV="1">
            <a:off x="6811004" y="4518997"/>
            <a:ext cx="163592" cy="15961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rot="10800000" flipV="1">
            <a:off x="6811401" y="4515915"/>
            <a:ext cx="414798" cy="4122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7226198" y="4515913"/>
            <a:ext cx="162797" cy="16022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rot="16200000" flipH="1">
            <a:off x="6972358" y="4516166"/>
            <a:ext cx="416888" cy="4163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6072605" y="4517009"/>
            <a:ext cx="162797" cy="16022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rot="16200000" flipH="1">
            <a:off x="5818765" y="4517262"/>
            <a:ext cx="416888" cy="4163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rot="16200000" flipH="1">
            <a:off x="5818763" y="3361269"/>
            <a:ext cx="416888" cy="4163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6075784" y="2626092"/>
            <a:ext cx="161209" cy="1607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rot="10800000" flipV="1">
            <a:off x="5820609" y="2372800"/>
            <a:ext cx="416384" cy="4140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7227784" y="2627189"/>
            <a:ext cx="161209" cy="1607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rot="10800000" flipV="1">
            <a:off x="6972609" y="2373897"/>
            <a:ext cx="416384" cy="4140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6812990" y="2628778"/>
            <a:ext cx="161206" cy="15733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6811399" y="2376579"/>
            <a:ext cx="414796" cy="40953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7969771" y="2627680"/>
            <a:ext cx="161206" cy="15733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7968180" y="2375481"/>
            <a:ext cx="414796" cy="40953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rot="5400000" flipH="1" flipV="1">
            <a:off x="6940087" y="3651115"/>
            <a:ext cx="573819" cy="15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rot="16200000" flipV="1">
            <a:off x="6685506" y="3649915"/>
            <a:ext cx="574223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6812994" y="2376581"/>
            <a:ext cx="576003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6812994" y="2629873"/>
            <a:ext cx="576003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6812994" y="4672149"/>
            <a:ext cx="576003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6812994" y="4925441"/>
            <a:ext cx="576003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rot="5400000" flipH="1" flipV="1">
            <a:off x="8092094" y="3650420"/>
            <a:ext cx="573819" cy="15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rot="16200000" flipV="1">
            <a:off x="7837513" y="3649220"/>
            <a:ext cx="574223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rot="5400000" flipH="1" flipV="1">
            <a:off x="5784905" y="3652214"/>
            <a:ext cx="573819" cy="15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rot="16200000" flipV="1">
            <a:off x="5530324" y="3651014"/>
            <a:ext cx="574223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rot="5400000">
            <a:off x="5786992" y="3074012"/>
            <a:ext cx="576000" cy="1588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rot="10800000">
            <a:off x="6235404" y="3525904"/>
            <a:ext cx="576000" cy="1588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rot="5400000">
            <a:off x="7838997" y="3075105"/>
            <a:ext cx="576000" cy="1588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rot="10800000">
            <a:off x="7388996" y="3525904"/>
            <a:ext cx="576000" cy="1588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7" name="Rectangle 236"/>
          <p:cNvSpPr/>
          <p:nvPr/>
        </p:nvSpPr>
        <p:spPr>
          <a:xfrm>
            <a:off x="5543196" y="2938159"/>
            <a:ext cx="54000" cy="54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38" name="Rectangle 237"/>
          <p:cNvSpPr/>
          <p:nvPr/>
        </p:nvSpPr>
        <p:spPr>
          <a:xfrm>
            <a:off x="5540017" y="4407796"/>
            <a:ext cx="54000" cy="54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39" name="Rectangle 238"/>
          <p:cNvSpPr/>
          <p:nvPr/>
        </p:nvSpPr>
        <p:spPr>
          <a:xfrm rot="10800000">
            <a:off x="8604794" y="2947826"/>
            <a:ext cx="54000" cy="54000"/>
          </a:xfrm>
          <a:prstGeom prst="rect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40" name="Rectangle 239"/>
          <p:cNvSpPr/>
          <p:nvPr/>
        </p:nvSpPr>
        <p:spPr>
          <a:xfrm rot="10800000">
            <a:off x="8603205" y="4415676"/>
            <a:ext cx="54000" cy="54000"/>
          </a:xfrm>
          <a:prstGeom prst="rect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241" name="Straight Connector 240"/>
          <p:cNvCxnSpPr/>
          <p:nvPr/>
        </p:nvCxnSpPr>
        <p:spPr>
          <a:xfrm rot="10800000">
            <a:off x="5597195" y="2977065"/>
            <a:ext cx="477002" cy="158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8127794" y="2959743"/>
            <a:ext cx="477002" cy="158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rot="5400000" flipH="1" flipV="1">
            <a:off x="7964601" y="3366985"/>
            <a:ext cx="163592" cy="1596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6072603" y="3361016"/>
            <a:ext cx="162797" cy="1602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6812994" y="3524812"/>
            <a:ext cx="576003" cy="158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0" name="TextBox 509"/>
          <p:cNvSpPr txBox="1"/>
          <p:nvPr/>
        </p:nvSpPr>
        <p:spPr>
          <a:xfrm>
            <a:off x="5076056" y="5557520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umr10" pitchFamily="18" charset="0"/>
              </a:rPr>
              <a:t>Uitgebreide</a:t>
            </a:r>
            <a:r>
              <a:rPr lang="en-US" sz="2000" dirty="0" smtClean="0">
                <a:latin typeface="umr10" pitchFamily="18" charset="0"/>
              </a:rPr>
              <a:t> </a:t>
            </a:r>
            <a:r>
              <a:rPr lang="en-US" sz="2000" dirty="0" err="1" smtClean="0">
                <a:latin typeface="umr10" pitchFamily="18" charset="0"/>
              </a:rPr>
              <a:t>overlapmogelijkheden</a:t>
            </a:r>
            <a:endParaRPr lang="en-US" sz="2000" dirty="0" smtClean="0">
              <a:latin typeface="umr10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8092587" y="4224236"/>
            <a:ext cx="576000" cy="1588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5531812" y="4226022"/>
            <a:ext cx="576000" cy="1588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8378203" y="4456169"/>
            <a:ext cx="225001" cy="158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rot="10800000">
            <a:off x="5594015" y="4418127"/>
            <a:ext cx="225001" cy="158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7964998" y="3528590"/>
            <a:ext cx="414796" cy="40953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rot="10800000" flipV="1">
            <a:off x="5819016" y="3523023"/>
            <a:ext cx="416384" cy="41400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/>
          <p:cNvCxnSpPr/>
          <p:nvPr/>
        </p:nvCxnSpPr>
        <p:spPr>
          <a:xfrm rot="5400000">
            <a:off x="3100403" y="3074712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/>
          <p:nvPr/>
        </p:nvCxnSpPr>
        <p:spPr>
          <a:xfrm rot="5400000">
            <a:off x="3100404" y="4223841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/>
          <p:cNvCxnSpPr/>
          <p:nvPr/>
        </p:nvCxnSpPr>
        <p:spPr>
          <a:xfrm>
            <a:off x="3387611" y="2987923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/>
          <p:cNvCxnSpPr/>
          <p:nvPr/>
        </p:nvCxnSpPr>
        <p:spPr>
          <a:xfrm>
            <a:off x="3386020" y="4455774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 rot="10800000" flipV="1">
            <a:off x="2972815" y="3363508"/>
            <a:ext cx="414798" cy="4122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/>
          <p:cNvCxnSpPr/>
          <p:nvPr/>
        </p:nvCxnSpPr>
        <p:spPr>
          <a:xfrm>
            <a:off x="2972815" y="3528195"/>
            <a:ext cx="414796" cy="40953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rot="5400000">
            <a:off x="542808" y="3073617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rot="10800000">
            <a:off x="1244810" y="2625005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rot="10800000">
            <a:off x="1244809" y="2373007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rot="5400000">
            <a:off x="1693222" y="3074710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rot="5400000">
            <a:off x="1946811" y="3074712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rot="10800000">
            <a:off x="2396814" y="2626595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rot="10800000">
            <a:off x="2396813" y="2374597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rot="5400000">
            <a:off x="1693222" y="4225625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 rot="5400000">
            <a:off x="1946811" y="4225627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 rot="10800000">
            <a:off x="1243221" y="4676424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 rot="10800000">
            <a:off x="1243220" y="4928624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 rot="10800000">
            <a:off x="2396814" y="4674638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rot="10800000">
            <a:off x="2396813" y="4926838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rot="5400000">
            <a:off x="539629" y="4225627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326707" y="3111107"/>
            <a:ext cx="250611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0" name="Rectangle 269"/>
          <p:cNvSpPr/>
          <p:nvPr/>
        </p:nvSpPr>
        <p:spPr>
          <a:xfrm>
            <a:off x="326707" y="2785718"/>
            <a:ext cx="250611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72000" anchor="ctr" anchorCtr="1"/>
          <a:lstStyle/>
          <a:p>
            <a:endParaRPr 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1244809" y="1869003"/>
            <a:ext cx="250611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2" name="Rectangle 271"/>
          <p:cNvSpPr/>
          <p:nvPr/>
        </p:nvSpPr>
        <p:spPr>
          <a:xfrm>
            <a:off x="1570198" y="1869003"/>
            <a:ext cx="250611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3" name="Rectangle 272"/>
          <p:cNvSpPr/>
          <p:nvPr/>
        </p:nvSpPr>
        <p:spPr>
          <a:xfrm>
            <a:off x="1334015" y="2877504"/>
            <a:ext cx="396000" cy="39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4" name="Rectangle 273"/>
          <p:cNvSpPr/>
          <p:nvPr/>
        </p:nvSpPr>
        <p:spPr>
          <a:xfrm>
            <a:off x="2487607" y="2877504"/>
            <a:ext cx="396000" cy="39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5" name="Rectangle 274"/>
          <p:cNvSpPr/>
          <p:nvPr/>
        </p:nvSpPr>
        <p:spPr>
          <a:xfrm>
            <a:off x="2396814" y="1872182"/>
            <a:ext cx="250611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6" name="Rectangle 275"/>
          <p:cNvSpPr/>
          <p:nvPr/>
        </p:nvSpPr>
        <p:spPr>
          <a:xfrm>
            <a:off x="2722203" y="1872182"/>
            <a:ext cx="250611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7" name="Rectangle 276"/>
          <p:cNvSpPr/>
          <p:nvPr/>
        </p:nvSpPr>
        <p:spPr>
          <a:xfrm>
            <a:off x="3640306" y="2785716"/>
            <a:ext cx="250611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0" bIns="72000" anchor="ctr" anchorCtr="1"/>
          <a:lstStyle/>
          <a:p>
            <a:endParaRPr 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3640306" y="3111105"/>
            <a:ext cx="250611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9" name="Rectangle 278"/>
          <p:cNvSpPr/>
          <p:nvPr/>
        </p:nvSpPr>
        <p:spPr>
          <a:xfrm>
            <a:off x="1334015" y="4028419"/>
            <a:ext cx="396000" cy="39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0" name="Rectangle 279"/>
          <p:cNvSpPr/>
          <p:nvPr/>
        </p:nvSpPr>
        <p:spPr>
          <a:xfrm>
            <a:off x="2487608" y="4026633"/>
            <a:ext cx="396000" cy="39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1" name="Rectangle 280"/>
          <p:cNvSpPr/>
          <p:nvPr/>
        </p:nvSpPr>
        <p:spPr>
          <a:xfrm>
            <a:off x="3638717" y="3935938"/>
            <a:ext cx="250611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2" name="Rectangle 281"/>
          <p:cNvSpPr/>
          <p:nvPr/>
        </p:nvSpPr>
        <p:spPr>
          <a:xfrm>
            <a:off x="3638717" y="4261327"/>
            <a:ext cx="250611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0" bIns="72000" anchor="ctr" anchorCtr="1"/>
          <a:lstStyle/>
          <a:p>
            <a:endParaRPr 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283" name="Rectangle 282"/>
          <p:cNvSpPr/>
          <p:nvPr/>
        </p:nvSpPr>
        <p:spPr>
          <a:xfrm>
            <a:off x="2722204" y="5178640"/>
            <a:ext cx="250611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4" name="Rectangle 283"/>
          <p:cNvSpPr/>
          <p:nvPr/>
        </p:nvSpPr>
        <p:spPr>
          <a:xfrm>
            <a:off x="2396815" y="5178640"/>
            <a:ext cx="250611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5" name="Rectangle 284"/>
          <p:cNvSpPr/>
          <p:nvPr/>
        </p:nvSpPr>
        <p:spPr>
          <a:xfrm>
            <a:off x="1570200" y="5178638"/>
            <a:ext cx="250611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6" name="Rectangle 285"/>
          <p:cNvSpPr/>
          <p:nvPr/>
        </p:nvSpPr>
        <p:spPr>
          <a:xfrm>
            <a:off x="1244810" y="5178638"/>
            <a:ext cx="250611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7" name="Rectangle 286"/>
          <p:cNvSpPr/>
          <p:nvPr/>
        </p:nvSpPr>
        <p:spPr>
          <a:xfrm>
            <a:off x="323528" y="4263116"/>
            <a:ext cx="250611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72000" anchor="ctr" anchorCtr="1"/>
          <a:lstStyle/>
          <a:p>
            <a:endParaRPr 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323528" y="3937727"/>
            <a:ext cx="250611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58" name="Group 1480"/>
          <p:cNvGrpSpPr/>
          <p:nvPr/>
        </p:nvGrpSpPr>
        <p:grpSpPr>
          <a:xfrm>
            <a:off x="547834" y="2094004"/>
            <a:ext cx="3118777" cy="3111635"/>
            <a:chOff x="5248534" y="1872580"/>
            <a:chExt cx="3118777" cy="3111635"/>
          </a:xfrm>
        </p:grpSpPr>
        <p:sp>
          <p:nvSpPr>
            <p:cNvPr id="290" name="Rectangle 289"/>
            <p:cNvSpPr/>
            <p:nvPr/>
          </p:nvSpPr>
          <p:spPr>
            <a:xfrm>
              <a:off x="5251713" y="3033968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91" name="Rectangle 290"/>
            <p:cNvSpPr/>
            <p:nvPr/>
          </p:nvSpPr>
          <p:spPr>
            <a:xfrm rot="5400000">
              <a:off x="5998530" y="1872580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92" name="Rectangle 291"/>
            <p:cNvSpPr/>
            <p:nvPr/>
          </p:nvSpPr>
          <p:spPr>
            <a:xfrm rot="5400000">
              <a:off x="6316158" y="1872580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6349715" y="2629080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4" name="Rectangle 293"/>
            <p:cNvSpPr/>
            <p:nvPr/>
          </p:nvSpPr>
          <p:spPr>
            <a:xfrm>
              <a:off x="7503307" y="2629080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5" name="Rectangle 294"/>
            <p:cNvSpPr/>
            <p:nvPr/>
          </p:nvSpPr>
          <p:spPr>
            <a:xfrm rot="5400000">
              <a:off x="7150535" y="1875759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96" name="Rectangle 295"/>
            <p:cNvSpPr/>
            <p:nvPr/>
          </p:nvSpPr>
          <p:spPr>
            <a:xfrm rot="5400000">
              <a:off x="7468163" y="1875759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97" name="Rectangle 296"/>
            <p:cNvSpPr/>
            <p:nvPr/>
          </p:nvSpPr>
          <p:spPr>
            <a:xfrm rot="10800000">
              <a:off x="8313311" y="2618007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98" name="Rectangle 297"/>
            <p:cNvSpPr/>
            <p:nvPr/>
          </p:nvSpPr>
          <p:spPr>
            <a:xfrm rot="10800000">
              <a:off x="8313311" y="2935635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6349715" y="3779995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0" name="Rectangle 299"/>
            <p:cNvSpPr/>
            <p:nvPr/>
          </p:nvSpPr>
          <p:spPr>
            <a:xfrm>
              <a:off x="7503308" y="3778209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1" name="Rectangle 300"/>
            <p:cNvSpPr/>
            <p:nvPr/>
          </p:nvSpPr>
          <p:spPr>
            <a:xfrm rot="10800000">
              <a:off x="8311722" y="3768229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02" name="Rectangle 301"/>
            <p:cNvSpPr/>
            <p:nvPr/>
          </p:nvSpPr>
          <p:spPr>
            <a:xfrm rot="10800000">
              <a:off x="8311722" y="4085857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03" name="Rectangle 302"/>
            <p:cNvSpPr/>
            <p:nvPr/>
          </p:nvSpPr>
          <p:spPr>
            <a:xfrm rot="16200000">
              <a:off x="7566495" y="4930215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04" name="Rectangle 303"/>
            <p:cNvSpPr/>
            <p:nvPr/>
          </p:nvSpPr>
          <p:spPr>
            <a:xfrm rot="16200000">
              <a:off x="7248867" y="4930215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05" name="Rectangle 304"/>
            <p:cNvSpPr/>
            <p:nvPr/>
          </p:nvSpPr>
          <p:spPr>
            <a:xfrm rot="16200000">
              <a:off x="6414491" y="4930213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06" name="Rectangle 305"/>
            <p:cNvSpPr/>
            <p:nvPr/>
          </p:nvSpPr>
          <p:spPr>
            <a:xfrm rot="16200000">
              <a:off x="6096862" y="4930213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5248534" y="3868349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</p:grpSp>
      <p:grpSp>
        <p:nvGrpSpPr>
          <p:cNvPr id="89" name="Group 1481"/>
          <p:cNvGrpSpPr/>
          <p:nvPr/>
        </p:nvGrpSpPr>
        <p:grpSpPr>
          <a:xfrm>
            <a:off x="547834" y="2094004"/>
            <a:ext cx="3118777" cy="3111635"/>
            <a:chOff x="5248534" y="1872580"/>
            <a:chExt cx="3118777" cy="3111635"/>
          </a:xfrm>
        </p:grpSpPr>
        <p:sp>
          <p:nvSpPr>
            <p:cNvPr id="309" name="Rectangle 308"/>
            <p:cNvSpPr/>
            <p:nvPr/>
          </p:nvSpPr>
          <p:spPr>
            <a:xfrm>
              <a:off x="5251713" y="2925968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5251713" y="2608340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11" name="Rectangle 310"/>
            <p:cNvSpPr/>
            <p:nvPr/>
          </p:nvSpPr>
          <p:spPr>
            <a:xfrm rot="5400000">
              <a:off x="6106530" y="1872580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12" name="Rectangle 311"/>
            <p:cNvSpPr/>
            <p:nvPr/>
          </p:nvSpPr>
          <p:spPr>
            <a:xfrm rot="5400000">
              <a:off x="6424158" y="1872580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6007715" y="2879306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4" name="Rectangle 313"/>
            <p:cNvSpPr/>
            <p:nvPr/>
          </p:nvSpPr>
          <p:spPr>
            <a:xfrm>
              <a:off x="6152626" y="2629080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5" name="Rectangle 314"/>
            <p:cNvSpPr/>
            <p:nvPr/>
          </p:nvSpPr>
          <p:spPr>
            <a:xfrm>
              <a:off x="6403715" y="2771306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6260626" y="3025080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7" name="Rectangle 316"/>
            <p:cNvSpPr/>
            <p:nvPr/>
          </p:nvSpPr>
          <p:spPr>
            <a:xfrm>
              <a:off x="7161307" y="2879306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8" name="Rectangle 317"/>
            <p:cNvSpPr/>
            <p:nvPr/>
          </p:nvSpPr>
          <p:spPr>
            <a:xfrm>
              <a:off x="7306218" y="2629080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9" name="Rectangle 318"/>
            <p:cNvSpPr/>
            <p:nvPr/>
          </p:nvSpPr>
          <p:spPr>
            <a:xfrm>
              <a:off x="7557307" y="2771306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7414218" y="3025080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1" name="Rectangle 320"/>
            <p:cNvSpPr/>
            <p:nvPr/>
          </p:nvSpPr>
          <p:spPr>
            <a:xfrm rot="5400000">
              <a:off x="7258535" y="1875759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22" name="Rectangle 321"/>
            <p:cNvSpPr/>
            <p:nvPr/>
          </p:nvSpPr>
          <p:spPr>
            <a:xfrm rot="5400000">
              <a:off x="7576163" y="1875759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23" name="Rectangle 322"/>
            <p:cNvSpPr/>
            <p:nvPr/>
          </p:nvSpPr>
          <p:spPr>
            <a:xfrm rot="10800000">
              <a:off x="8313311" y="3043635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6007715" y="4030221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5" name="Rectangle 324"/>
            <p:cNvSpPr/>
            <p:nvPr/>
          </p:nvSpPr>
          <p:spPr>
            <a:xfrm>
              <a:off x="6152626" y="3779995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6" name="Rectangle 325"/>
            <p:cNvSpPr/>
            <p:nvPr/>
          </p:nvSpPr>
          <p:spPr>
            <a:xfrm>
              <a:off x="6403715" y="3922221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6260626" y="4175995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8" name="Rectangle 327"/>
            <p:cNvSpPr/>
            <p:nvPr/>
          </p:nvSpPr>
          <p:spPr>
            <a:xfrm>
              <a:off x="7161308" y="4028435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9" name="Rectangle 328"/>
            <p:cNvSpPr/>
            <p:nvPr/>
          </p:nvSpPr>
          <p:spPr>
            <a:xfrm>
              <a:off x="7306219" y="3778209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0" name="Rectangle 329"/>
            <p:cNvSpPr/>
            <p:nvPr/>
          </p:nvSpPr>
          <p:spPr>
            <a:xfrm>
              <a:off x="7557308" y="3920435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7414219" y="4174209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2" name="Rectangle 331"/>
            <p:cNvSpPr/>
            <p:nvPr/>
          </p:nvSpPr>
          <p:spPr>
            <a:xfrm rot="10800000">
              <a:off x="8311722" y="3876229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33" name="Rectangle 332"/>
            <p:cNvSpPr/>
            <p:nvPr/>
          </p:nvSpPr>
          <p:spPr>
            <a:xfrm rot="16200000">
              <a:off x="7458495" y="4930215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34" name="Rectangle 333"/>
            <p:cNvSpPr/>
            <p:nvPr/>
          </p:nvSpPr>
          <p:spPr>
            <a:xfrm rot="16200000">
              <a:off x="7140867" y="4930215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35" name="Rectangle 334"/>
            <p:cNvSpPr/>
            <p:nvPr/>
          </p:nvSpPr>
          <p:spPr>
            <a:xfrm rot="16200000">
              <a:off x="6306491" y="4930213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36" name="Rectangle 335"/>
            <p:cNvSpPr/>
            <p:nvPr/>
          </p:nvSpPr>
          <p:spPr>
            <a:xfrm rot="16200000">
              <a:off x="5988862" y="4930213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5248534" y="4077977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5248534" y="3760349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</p:grpSp>
      <p:cxnSp>
        <p:nvCxnSpPr>
          <p:cNvPr id="340" name="Straight Connector 339"/>
          <p:cNvCxnSpPr/>
          <p:nvPr/>
        </p:nvCxnSpPr>
        <p:spPr>
          <a:xfrm flipV="1">
            <a:off x="2235605" y="3777709"/>
            <a:ext cx="161209" cy="1607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 rot="10800000">
            <a:off x="605010" y="3294298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 rot="10800000">
            <a:off x="605011" y="3265723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rot="10800000">
            <a:off x="605011" y="3187887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rot="10800000">
            <a:off x="605012" y="3159312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 rot="10800000">
            <a:off x="605013" y="2948095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 rot="10800000">
            <a:off x="605013" y="2870258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 rot="10800000">
            <a:off x="605014" y="2841683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 rot="16200000">
            <a:off x="1073629" y="2385708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 rot="16200000">
            <a:off x="1228204" y="2259708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rot="16200000">
            <a:off x="1180041" y="2385710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 rot="16200000">
            <a:off x="1334616" y="2259710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 rot="16200000">
            <a:off x="1391257" y="2385710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 rot="16200000">
            <a:off x="1545832" y="2259710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 rot="16200000">
            <a:off x="1497670" y="2385712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 rot="16200000">
            <a:off x="1652245" y="2259712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>
          <a:xfrm>
            <a:off x="828424" y="3112648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>
            <a:off x="1080424" y="3141223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 rot="5400000">
            <a:off x="1254713" y="2611208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 rot="5400000">
            <a:off x="1352138" y="2737208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/>
          <p:nvPr/>
        </p:nvCxnSpPr>
        <p:spPr>
          <a:xfrm rot="5400000">
            <a:off x="1451802" y="2611207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 rot="5400000">
            <a:off x="1549227" y="2737207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/>
          <p:nvPr/>
        </p:nvCxnSpPr>
        <p:spPr>
          <a:xfrm rot="10800000">
            <a:off x="1757015" y="3033224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 rot="10800000">
            <a:off x="1757016" y="3004649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rot="16200000">
            <a:off x="1334138" y="3538214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 rot="16200000">
            <a:off x="1488713" y="3412214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>
            <a:off x="1982016" y="3112648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>
            <a:off x="2234016" y="3141223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 rot="5400000">
            <a:off x="2408307" y="2611210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 rot="5400000">
            <a:off x="2505732" y="2737210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 rot="5400000">
            <a:off x="2605396" y="2611209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 rot="5400000">
            <a:off x="2702821" y="2737209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/>
          <p:cNvCxnSpPr/>
          <p:nvPr/>
        </p:nvCxnSpPr>
        <p:spPr>
          <a:xfrm rot="10800000">
            <a:off x="2910607" y="3033224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 rot="10800000">
            <a:off x="2910608" y="3004649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/>
          <p:nvPr/>
        </p:nvCxnSpPr>
        <p:spPr>
          <a:xfrm rot="16200000">
            <a:off x="2487732" y="3538216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 rot="16200000">
            <a:off x="2642307" y="3412216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/>
          <p:nvPr/>
        </p:nvCxnSpPr>
        <p:spPr>
          <a:xfrm rot="16200000">
            <a:off x="2225634" y="2388887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 rot="16200000">
            <a:off x="2380209" y="2262887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 rot="16200000">
            <a:off x="2332046" y="2388889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 rot="16200000">
            <a:off x="2486621" y="2262889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 rot="16200000">
            <a:off x="2543262" y="2388889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 rot="16200000">
            <a:off x="2697837" y="2262889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/>
          <p:nvPr/>
        </p:nvCxnSpPr>
        <p:spPr>
          <a:xfrm rot="16200000">
            <a:off x="2649675" y="2388891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 rot="16200000">
            <a:off x="2804250" y="2262891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>
            <a:off x="3135612" y="2852937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>
            <a:off x="3387612" y="2881512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>
            <a:off x="3135610" y="3170565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>
            <a:off x="3387610" y="3199140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>
            <a:off x="3135609" y="3276977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>
            <a:off x="3387609" y="3305552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/>
          <p:cNvCxnSpPr/>
          <p:nvPr/>
        </p:nvCxnSpPr>
        <p:spPr>
          <a:xfrm>
            <a:off x="828424" y="4263563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/>
          <p:nvPr/>
        </p:nvCxnSpPr>
        <p:spPr>
          <a:xfrm>
            <a:off x="1080424" y="4292138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/>
          <p:nvPr/>
        </p:nvCxnSpPr>
        <p:spPr>
          <a:xfrm rot="5400000">
            <a:off x="1254715" y="3762125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/>
          <p:cNvCxnSpPr/>
          <p:nvPr/>
        </p:nvCxnSpPr>
        <p:spPr>
          <a:xfrm rot="5400000">
            <a:off x="1352140" y="3888125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/>
          <p:cNvCxnSpPr/>
          <p:nvPr/>
        </p:nvCxnSpPr>
        <p:spPr>
          <a:xfrm rot="5400000">
            <a:off x="1451804" y="3762124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/>
          <p:nvPr/>
        </p:nvCxnSpPr>
        <p:spPr>
          <a:xfrm rot="5400000">
            <a:off x="1549229" y="3888124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/>
          <p:cNvCxnSpPr/>
          <p:nvPr/>
        </p:nvCxnSpPr>
        <p:spPr>
          <a:xfrm rot="10800000">
            <a:off x="1757015" y="4184139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 rot="10800000">
            <a:off x="1757016" y="4155564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/>
          <p:nvPr/>
        </p:nvCxnSpPr>
        <p:spPr>
          <a:xfrm rot="16200000">
            <a:off x="1334140" y="4689131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/>
          <p:nvPr/>
        </p:nvCxnSpPr>
        <p:spPr>
          <a:xfrm rot="16200000">
            <a:off x="1488715" y="4563131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/>
          <p:nvPr/>
        </p:nvCxnSpPr>
        <p:spPr>
          <a:xfrm>
            <a:off x="1982017" y="4261777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/>
          <p:cNvCxnSpPr/>
          <p:nvPr/>
        </p:nvCxnSpPr>
        <p:spPr>
          <a:xfrm>
            <a:off x="2234017" y="4290352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/>
          <p:cNvCxnSpPr/>
          <p:nvPr/>
        </p:nvCxnSpPr>
        <p:spPr>
          <a:xfrm rot="5400000">
            <a:off x="2408310" y="3760341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/>
          <p:nvPr/>
        </p:nvCxnSpPr>
        <p:spPr>
          <a:xfrm rot="5400000">
            <a:off x="2505735" y="3886341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/>
          <p:cNvCxnSpPr/>
          <p:nvPr/>
        </p:nvCxnSpPr>
        <p:spPr>
          <a:xfrm rot="5400000">
            <a:off x="2605399" y="3760340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/>
          <p:cNvCxnSpPr/>
          <p:nvPr/>
        </p:nvCxnSpPr>
        <p:spPr>
          <a:xfrm rot="5400000">
            <a:off x="2702824" y="3886340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/>
          <p:cNvCxnSpPr/>
          <p:nvPr/>
        </p:nvCxnSpPr>
        <p:spPr>
          <a:xfrm rot="10800000">
            <a:off x="2910608" y="4182353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/>
          <p:cNvCxnSpPr/>
          <p:nvPr/>
        </p:nvCxnSpPr>
        <p:spPr>
          <a:xfrm rot="10800000">
            <a:off x="2910609" y="4153778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/>
          <p:cNvCxnSpPr/>
          <p:nvPr/>
        </p:nvCxnSpPr>
        <p:spPr>
          <a:xfrm rot="16200000">
            <a:off x="2487735" y="4687347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/>
          <p:nvPr/>
        </p:nvCxnSpPr>
        <p:spPr>
          <a:xfrm rot="16200000">
            <a:off x="2642310" y="4561347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/>
          <p:nvPr/>
        </p:nvCxnSpPr>
        <p:spPr>
          <a:xfrm>
            <a:off x="3134023" y="4003159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/>
          <p:cNvCxnSpPr/>
          <p:nvPr/>
        </p:nvCxnSpPr>
        <p:spPr>
          <a:xfrm>
            <a:off x="3386023" y="4031734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>
            <a:off x="3134022" y="4109570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/>
          <p:nvPr/>
        </p:nvCxnSpPr>
        <p:spPr>
          <a:xfrm>
            <a:off x="3386022" y="4138145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/>
          <p:cNvCxnSpPr/>
          <p:nvPr/>
        </p:nvCxnSpPr>
        <p:spPr>
          <a:xfrm>
            <a:off x="3134021" y="4320787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/>
          <p:nvPr/>
        </p:nvCxnSpPr>
        <p:spPr>
          <a:xfrm>
            <a:off x="3386021" y="4349362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/>
          <p:nvPr/>
        </p:nvCxnSpPr>
        <p:spPr>
          <a:xfrm rot="5400000">
            <a:off x="2666994" y="4912347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/>
          <p:nvPr/>
        </p:nvCxnSpPr>
        <p:spPr>
          <a:xfrm rot="5400000">
            <a:off x="2764419" y="5038347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/>
          <p:nvPr/>
        </p:nvCxnSpPr>
        <p:spPr>
          <a:xfrm rot="5400000">
            <a:off x="2560584" y="4912345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/>
          <p:cNvCxnSpPr/>
          <p:nvPr/>
        </p:nvCxnSpPr>
        <p:spPr>
          <a:xfrm rot="5400000">
            <a:off x="2658009" y="5038345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/>
          <p:nvPr/>
        </p:nvCxnSpPr>
        <p:spPr>
          <a:xfrm rot="5400000">
            <a:off x="2349366" y="4912345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/>
          <p:nvPr/>
        </p:nvCxnSpPr>
        <p:spPr>
          <a:xfrm rot="5400000">
            <a:off x="2446791" y="5038345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 rot="5400000">
            <a:off x="2242955" y="4912343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 rot="5400000">
            <a:off x="2340380" y="5038343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rot="5400000">
            <a:off x="1514990" y="4912345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rot="5400000">
            <a:off x="1612415" y="5038345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rot="5400000">
            <a:off x="1408580" y="4912343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 rot="5400000">
            <a:off x="1506005" y="5038343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/>
          <p:cNvCxnSpPr/>
          <p:nvPr/>
        </p:nvCxnSpPr>
        <p:spPr>
          <a:xfrm rot="5400000">
            <a:off x="1197361" y="4912343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 rot="5400000">
            <a:off x="1294786" y="5038343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/>
          <p:nvPr/>
        </p:nvCxnSpPr>
        <p:spPr>
          <a:xfrm rot="5400000">
            <a:off x="1090950" y="4912341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 rot="5400000">
            <a:off x="1188375" y="5038341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 rot="10800000">
            <a:off x="601832" y="4417732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rot="10800000">
            <a:off x="601832" y="4339896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rot="10800000">
            <a:off x="601833" y="4311321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 rot="10800000">
            <a:off x="601833" y="4128679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 rot="10800000">
            <a:off x="601834" y="4100104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/>
          <p:cNvCxnSpPr/>
          <p:nvPr/>
        </p:nvCxnSpPr>
        <p:spPr>
          <a:xfrm rot="10800000">
            <a:off x="601834" y="4022267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/>
          <p:cNvCxnSpPr/>
          <p:nvPr/>
        </p:nvCxnSpPr>
        <p:spPr>
          <a:xfrm rot="10800000">
            <a:off x="601835" y="3993692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 rot="5400000" flipH="1" flipV="1">
            <a:off x="1818823" y="3365494"/>
            <a:ext cx="163592" cy="15961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 rot="10800000" flipV="1">
            <a:off x="1980430" y="3524417"/>
            <a:ext cx="416384" cy="4140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 rot="10800000" flipV="1">
            <a:off x="1819220" y="3362412"/>
            <a:ext cx="414798" cy="4122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/>
          <p:cNvCxnSpPr/>
          <p:nvPr/>
        </p:nvCxnSpPr>
        <p:spPr>
          <a:xfrm>
            <a:off x="1820811" y="3779298"/>
            <a:ext cx="161206" cy="15733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/>
          <p:cNvCxnSpPr/>
          <p:nvPr/>
        </p:nvCxnSpPr>
        <p:spPr>
          <a:xfrm>
            <a:off x="1819220" y="3527099"/>
            <a:ext cx="414796" cy="40953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>
            <a:off x="2234017" y="3362410"/>
            <a:ext cx="162797" cy="16022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/>
          <p:cNvCxnSpPr/>
          <p:nvPr/>
        </p:nvCxnSpPr>
        <p:spPr>
          <a:xfrm rot="16200000" flipH="1">
            <a:off x="1980177" y="3362663"/>
            <a:ext cx="416888" cy="4163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/>
          <p:cNvCxnSpPr/>
          <p:nvPr/>
        </p:nvCxnSpPr>
        <p:spPr>
          <a:xfrm rot="5400000" flipH="1" flipV="1">
            <a:off x="2974009" y="4517506"/>
            <a:ext cx="163592" cy="15961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/>
          <p:cNvCxnSpPr/>
          <p:nvPr/>
        </p:nvCxnSpPr>
        <p:spPr>
          <a:xfrm rot="10800000" flipV="1">
            <a:off x="2974406" y="4514424"/>
            <a:ext cx="414798" cy="4122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/>
          <p:nvPr/>
        </p:nvCxnSpPr>
        <p:spPr>
          <a:xfrm rot="5400000" flipH="1" flipV="1">
            <a:off x="1818821" y="4518602"/>
            <a:ext cx="163592" cy="15961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/>
          <p:cNvCxnSpPr/>
          <p:nvPr/>
        </p:nvCxnSpPr>
        <p:spPr>
          <a:xfrm rot="10800000" flipV="1">
            <a:off x="1819218" y="4515520"/>
            <a:ext cx="414798" cy="4122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/>
          <p:cNvCxnSpPr/>
          <p:nvPr/>
        </p:nvCxnSpPr>
        <p:spPr>
          <a:xfrm>
            <a:off x="2234015" y="4515518"/>
            <a:ext cx="162797" cy="16022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/>
          <p:cNvCxnSpPr/>
          <p:nvPr/>
        </p:nvCxnSpPr>
        <p:spPr>
          <a:xfrm rot="16200000" flipH="1">
            <a:off x="1980175" y="4515771"/>
            <a:ext cx="416888" cy="4163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/>
          <p:cNvCxnSpPr/>
          <p:nvPr/>
        </p:nvCxnSpPr>
        <p:spPr>
          <a:xfrm>
            <a:off x="1080422" y="4516614"/>
            <a:ext cx="162797" cy="16022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/>
          <p:cNvCxnSpPr/>
          <p:nvPr/>
        </p:nvCxnSpPr>
        <p:spPr>
          <a:xfrm rot="16200000" flipH="1">
            <a:off x="826582" y="4516867"/>
            <a:ext cx="416888" cy="4163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/>
          <p:cNvCxnSpPr/>
          <p:nvPr/>
        </p:nvCxnSpPr>
        <p:spPr>
          <a:xfrm rot="10800000" flipV="1">
            <a:off x="826833" y="3522628"/>
            <a:ext cx="416384" cy="4140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/>
          <p:cNvCxnSpPr/>
          <p:nvPr/>
        </p:nvCxnSpPr>
        <p:spPr>
          <a:xfrm rot="16200000" flipH="1">
            <a:off x="826580" y="3360874"/>
            <a:ext cx="416888" cy="4163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/>
          <p:cNvCxnSpPr/>
          <p:nvPr/>
        </p:nvCxnSpPr>
        <p:spPr>
          <a:xfrm flipV="1">
            <a:off x="1083601" y="2625697"/>
            <a:ext cx="161209" cy="1607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/>
          <p:nvPr/>
        </p:nvCxnSpPr>
        <p:spPr>
          <a:xfrm rot="10800000" flipV="1">
            <a:off x="828426" y="2372405"/>
            <a:ext cx="416384" cy="4140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/>
          <p:cNvCxnSpPr/>
          <p:nvPr/>
        </p:nvCxnSpPr>
        <p:spPr>
          <a:xfrm flipV="1">
            <a:off x="2235601" y="2626794"/>
            <a:ext cx="161209" cy="1607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/>
          <p:nvPr/>
        </p:nvCxnSpPr>
        <p:spPr>
          <a:xfrm rot="10800000" flipV="1">
            <a:off x="1980426" y="2373502"/>
            <a:ext cx="416384" cy="4140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/>
          <p:cNvCxnSpPr/>
          <p:nvPr/>
        </p:nvCxnSpPr>
        <p:spPr>
          <a:xfrm>
            <a:off x="1820807" y="2628383"/>
            <a:ext cx="161206" cy="15733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/>
          <p:cNvCxnSpPr/>
          <p:nvPr/>
        </p:nvCxnSpPr>
        <p:spPr>
          <a:xfrm>
            <a:off x="1819216" y="2376184"/>
            <a:ext cx="414796" cy="40953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/>
          <p:cNvCxnSpPr/>
          <p:nvPr/>
        </p:nvCxnSpPr>
        <p:spPr>
          <a:xfrm>
            <a:off x="2977588" y="2627285"/>
            <a:ext cx="161206" cy="15733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/>
          <p:cNvCxnSpPr/>
          <p:nvPr/>
        </p:nvCxnSpPr>
        <p:spPr>
          <a:xfrm>
            <a:off x="2975997" y="2375086"/>
            <a:ext cx="414796" cy="40953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/>
          <p:cNvCxnSpPr/>
          <p:nvPr/>
        </p:nvCxnSpPr>
        <p:spPr>
          <a:xfrm rot="5400000" flipH="1" flipV="1">
            <a:off x="1947904" y="3650720"/>
            <a:ext cx="573819" cy="15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/>
          <p:cNvCxnSpPr/>
          <p:nvPr/>
        </p:nvCxnSpPr>
        <p:spPr>
          <a:xfrm rot="16200000" flipV="1">
            <a:off x="1693323" y="3649520"/>
            <a:ext cx="574223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/>
          <p:cNvCxnSpPr/>
          <p:nvPr/>
        </p:nvCxnSpPr>
        <p:spPr>
          <a:xfrm>
            <a:off x="1820811" y="2376186"/>
            <a:ext cx="576003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/>
          <p:cNvCxnSpPr/>
          <p:nvPr/>
        </p:nvCxnSpPr>
        <p:spPr>
          <a:xfrm>
            <a:off x="1820811" y="2629478"/>
            <a:ext cx="576003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/>
          <p:cNvCxnSpPr/>
          <p:nvPr/>
        </p:nvCxnSpPr>
        <p:spPr>
          <a:xfrm>
            <a:off x="1820811" y="4671754"/>
            <a:ext cx="576003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1820811" y="4925046"/>
            <a:ext cx="576003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/>
          <p:cNvCxnSpPr/>
          <p:nvPr/>
        </p:nvCxnSpPr>
        <p:spPr>
          <a:xfrm rot="5400000" flipH="1" flipV="1">
            <a:off x="3099911" y="3650025"/>
            <a:ext cx="573819" cy="15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/>
          <p:cNvCxnSpPr/>
          <p:nvPr/>
        </p:nvCxnSpPr>
        <p:spPr>
          <a:xfrm rot="16200000" flipV="1">
            <a:off x="2845330" y="3648825"/>
            <a:ext cx="574223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/>
          <p:cNvCxnSpPr/>
          <p:nvPr/>
        </p:nvCxnSpPr>
        <p:spPr>
          <a:xfrm rot="5400000" flipH="1" flipV="1">
            <a:off x="792722" y="3651819"/>
            <a:ext cx="573819" cy="15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/>
          <p:cNvCxnSpPr/>
          <p:nvPr/>
        </p:nvCxnSpPr>
        <p:spPr>
          <a:xfrm rot="16200000" flipV="1">
            <a:off x="538141" y="3650619"/>
            <a:ext cx="574223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/>
          <p:cNvCxnSpPr/>
          <p:nvPr/>
        </p:nvCxnSpPr>
        <p:spPr>
          <a:xfrm rot="5400000">
            <a:off x="794809" y="3073617"/>
            <a:ext cx="576000" cy="1588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/>
          <p:cNvCxnSpPr/>
          <p:nvPr/>
        </p:nvCxnSpPr>
        <p:spPr>
          <a:xfrm rot="10800000">
            <a:off x="1243221" y="3525509"/>
            <a:ext cx="576000" cy="1588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/>
          <p:nvPr/>
        </p:nvCxnSpPr>
        <p:spPr>
          <a:xfrm rot="10800000">
            <a:off x="1243220" y="3777709"/>
            <a:ext cx="576000" cy="1588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/>
          <p:cNvCxnSpPr/>
          <p:nvPr/>
        </p:nvCxnSpPr>
        <p:spPr>
          <a:xfrm rot="10800000">
            <a:off x="2396813" y="3525509"/>
            <a:ext cx="576000" cy="1588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/>
          <p:cNvCxnSpPr/>
          <p:nvPr/>
        </p:nvCxnSpPr>
        <p:spPr>
          <a:xfrm rot="10800000">
            <a:off x="2396812" y="3777709"/>
            <a:ext cx="576000" cy="1588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/>
          <p:cNvCxnSpPr/>
          <p:nvPr/>
        </p:nvCxnSpPr>
        <p:spPr>
          <a:xfrm rot="5400000">
            <a:off x="791630" y="4225627"/>
            <a:ext cx="576000" cy="1588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7" name="Rectangle 486"/>
          <p:cNvSpPr/>
          <p:nvPr/>
        </p:nvSpPr>
        <p:spPr>
          <a:xfrm>
            <a:off x="551013" y="2937764"/>
            <a:ext cx="54000" cy="54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488" name="Rectangle 487"/>
          <p:cNvSpPr/>
          <p:nvPr/>
        </p:nvSpPr>
        <p:spPr>
          <a:xfrm>
            <a:off x="547834" y="4407401"/>
            <a:ext cx="54000" cy="54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489" name="Rectangle 488"/>
          <p:cNvSpPr/>
          <p:nvPr/>
        </p:nvSpPr>
        <p:spPr>
          <a:xfrm rot="10800000">
            <a:off x="3612611" y="2947431"/>
            <a:ext cx="54000" cy="54000"/>
          </a:xfrm>
          <a:prstGeom prst="rect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490" name="Rectangle 489"/>
          <p:cNvSpPr/>
          <p:nvPr/>
        </p:nvSpPr>
        <p:spPr>
          <a:xfrm rot="10800000">
            <a:off x="3611022" y="4415281"/>
            <a:ext cx="54000" cy="54000"/>
          </a:xfrm>
          <a:prstGeom prst="rect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491" name="Straight Connector 490"/>
          <p:cNvCxnSpPr/>
          <p:nvPr/>
        </p:nvCxnSpPr>
        <p:spPr>
          <a:xfrm rot="10800000">
            <a:off x="605012" y="2976670"/>
            <a:ext cx="477002" cy="158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/>
          <p:cNvCxnSpPr/>
          <p:nvPr/>
        </p:nvCxnSpPr>
        <p:spPr>
          <a:xfrm rot="10800000">
            <a:off x="601831" y="4446307"/>
            <a:ext cx="477002" cy="158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/>
          <p:cNvCxnSpPr/>
          <p:nvPr/>
        </p:nvCxnSpPr>
        <p:spPr>
          <a:xfrm flipV="1">
            <a:off x="1082008" y="3775920"/>
            <a:ext cx="161209" cy="16071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/>
          <p:cNvCxnSpPr/>
          <p:nvPr/>
        </p:nvCxnSpPr>
        <p:spPr>
          <a:xfrm>
            <a:off x="1080420" y="3360621"/>
            <a:ext cx="162797" cy="1602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/>
          <p:cNvCxnSpPr/>
          <p:nvPr/>
        </p:nvCxnSpPr>
        <p:spPr>
          <a:xfrm>
            <a:off x="1820811" y="3524417"/>
            <a:ext cx="576003" cy="158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/>
          <p:cNvCxnSpPr/>
          <p:nvPr/>
        </p:nvCxnSpPr>
        <p:spPr>
          <a:xfrm>
            <a:off x="1820811" y="3777709"/>
            <a:ext cx="576003" cy="158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1" name="TextBox 510"/>
          <p:cNvSpPr txBox="1"/>
          <p:nvPr/>
        </p:nvSpPr>
        <p:spPr>
          <a:xfrm>
            <a:off x="323528" y="5553948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umr10" pitchFamily="18" charset="0"/>
              </a:rPr>
              <a:t>Prototype </a:t>
            </a:r>
            <a:r>
              <a:rPr lang="en-US" sz="2000" dirty="0" err="1" smtClean="0">
                <a:latin typeface="umr10" pitchFamily="18" charset="0"/>
              </a:rPr>
              <a:t>connectierouter</a:t>
            </a:r>
            <a:endParaRPr lang="en-US" sz="2000" dirty="0" smtClean="0">
              <a:latin typeface="umr10" pitchFamily="18" charset="0"/>
            </a:endParaRPr>
          </a:p>
        </p:txBody>
      </p:sp>
      <p:cxnSp>
        <p:nvCxnSpPr>
          <p:cNvPr id="258" name="Straight Connector 257"/>
          <p:cNvCxnSpPr/>
          <p:nvPr/>
        </p:nvCxnSpPr>
        <p:spPr>
          <a:xfrm rot="5400000">
            <a:off x="2846814" y="3074710"/>
            <a:ext cx="576000" cy="1588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rot="5400000">
            <a:off x="2846815" y="4223839"/>
            <a:ext cx="576000" cy="1588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/>
          <p:nvPr/>
        </p:nvCxnSpPr>
        <p:spPr>
          <a:xfrm>
            <a:off x="3135611" y="2959348"/>
            <a:ext cx="477002" cy="158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/>
          <p:nvPr/>
        </p:nvCxnSpPr>
        <p:spPr>
          <a:xfrm>
            <a:off x="3134020" y="4427199"/>
            <a:ext cx="477002" cy="158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 rot="5400000" flipH="1" flipV="1">
            <a:off x="2972418" y="3366590"/>
            <a:ext cx="163592" cy="1596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>
            <a:off x="2974406" y="3780394"/>
            <a:ext cx="161206" cy="15733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2" name="Rectangle 8"/>
          <p:cNvSpPr>
            <a:spLocks noChangeArrowheads="1"/>
          </p:cNvSpPr>
          <p:nvPr/>
        </p:nvSpPr>
        <p:spPr bwMode="auto">
          <a:xfrm>
            <a:off x="3951616" y="1175900"/>
            <a:ext cx="1393859" cy="1100972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513" name="Straight Connector 512"/>
          <p:cNvCxnSpPr/>
          <p:nvPr/>
        </p:nvCxnSpPr>
        <p:spPr>
          <a:xfrm flipV="1">
            <a:off x="3951616" y="1367697"/>
            <a:ext cx="1393859" cy="7316"/>
          </a:xfrm>
          <a:prstGeom prst="line">
            <a:avLst/>
          </a:prstGeom>
          <a:ln w="63500">
            <a:solidFill>
              <a:schemeClr val="tx1"/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/>
          <p:cNvCxnSpPr>
            <a:stCxn id="518" idx="3"/>
            <a:endCxn id="520" idx="1"/>
          </p:cNvCxnSpPr>
          <p:nvPr/>
        </p:nvCxnSpPr>
        <p:spPr>
          <a:xfrm>
            <a:off x="4067944" y="2063307"/>
            <a:ext cx="1152128" cy="0"/>
          </a:xfrm>
          <a:prstGeom prst="line">
            <a:avLst/>
          </a:prstGeom>
          <a:ln w="6350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Rectangle 8"/>
          <p:cNvSpPr>
            <a:spLocks noChangeArrowheads="1"/>
          </p:cNvSpPr>
          <p:nvPr/>
        </p:nvSpPr>
        <p:spPr bwMode="auto">
          <a:xfrm>
            <a:off x="3819634" y="1294685"/>
            <a:ext cx="254965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518" name="Rectangle 8"/>
          <p:cNvSpPr>
            <a:spLocks noChangeArrowheads="1"/>
          </p:cNvSpPr>
          <p:nvPr/>
        </p:nvSpPr>
        <p:spPr bwMode="auto">
          <a:xfrm>
            <a:off x="3827397" y="1993757"/>
            <a:ext cx="240547" cy="139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519" name="Rectangle 8"/>
          <p:cNvSpPr>
            <a:spLocks noChangeArrowheads="1"/>
          </p:cNvSpPr>
          <p:nvPr/>
        </p:nvSpPr>
        <p:spPr bwMode="auto">
          <a:xfrm>
            <a:off x="5223386" y="1293381"/>
            <a:ext cx="254965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520" name="Rectangle 8"/>
          <p:cNvSpPr>
            <a:spLocks noChangeArrowheads="1"/>
          </p:cNvSpPr>
          <p:nvPr/>
        </p:nvSpPr>
        <p:spPr bwMode="auto">
          <a:xfrm>
            <a:off x="5220072" y="1993757"/>
            <a:ext cx="258279" cy="139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522" name="Straight Connector 521"/>
          <p:cNvCxnSpPr/>
          <p:nvPr/>
        </p:nvCxnSpPr>
        <p:spPr>
          <a:xfrm rot="5400000">
            <a:off x="4556346" y="1072966"/>
            <a:ext cx="184765" cy="1815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0" name="Object 16"/>
          <p:cNvGraphicFramePr>
            <a:graphicFrameLocks noChangeAspect="1"/>
          </p:cNvGraphicFramePr>
          <p:nvPr/>
        </p:nvGraphicFramePr>
        <p:xfrm>
          <a:off x="3491880" y="1052736"/>
          <a:ext cx="2714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Equation" r:id="rId4" imgW="126720" imgH="228600" progId="Equation.3">
                  <p:embed/>
                </p:oleObj>
              </mc:Choice>
              <mc:Fallback>
                <p:oleObj name="Equation" r:id="rId4" imgW="12672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1052736"/>
                        <a:ext cx="271463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6"/>
          <p:cNvGraphicFramePr>
            <a:graphicFrameLocks noChangeAspect="1"/>
          </p:cNvGraphicFramePr>
          <p:nvPr/>
        </p:nvGraphicFramePr>
        <p:xfrm>
          <a:off x="3491880" y="1772816"/>
          <a:ext cx="2444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1772816"/>
                        <a:ext cx="244475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16"/>
          <p:cNvGraphicFramePr>
            <a:graphicFrameLocks noChangeAspect="1"/>
          </p:cNvGraphicFramePr>
          <p:nvPr/>
        </p:nvGraphicFramePr>
        <p:xfrm>
          <a:off x="5580112" y="1124744"/>
          <a:ext cx="3524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name="Equation" r:id="rId8" imgW="164880" imgH="228600" progId="Equation.3">
                  <p:embed/>
                </p:oleObj>
              </mc:Choice>
              <mc:Fallback>
                <p:oleObj name="Equation" r:id="rId8" imgW="16488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1124744"/>
                        <a:ext cx="352425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16"/>
          <p:cNvGraphicFramePr>
            <a:graphicFrameLocks noChangeAspect="1"/>
          </p:cNvGraphicFramePr>
          <p:nvPr/>
        </p:nvGraphicFramePr>
        <p:xfrm>
          <a:off x="5580112" y="1772816"/>
          <a:ext cx="3254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Equation" r:id="rId10" imgW="152280" imgH="215640" progId="Equation.3">
                  <p:embed/>
                </p:oleObj>
              </mc:Choice>
              <mc:Fallback>
                <p:oleObj name="Equation" r:id="rId10" imgW="15228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1772816"/>
                        <a:ext cx="325438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16"/>
          <p:cNvGraphicFramePr>
            <a:graphicFrameLocks noChangeAspect="1"/>
          </p:cNvGraphicFramePr>
          <p:nvPr/>
        </p:nvGraphicFramePr>
        <p:xfrm>
          <a:off x="4427984" y="476672"/>
          <a:ext cx="4079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Equation" r:id="rId12" imgW="190440" imgH="228600" progId="Equation.3">
                  <p:embed/>
                </p:oleObj>
              </mc:Choice>
              <mc:Fallback>
                <p:oleObj name="Equation" r:id="rId12" imgW="19044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476672"/>
                        <a:ext cx="407988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" name="Object 16"/>
          <p:cNvGraphicFramePr>
            <a:graphicFrameLocks noChangeAspect="1"/>
          </p:cNvGraphicFramePr>
          <p:nvPr/>
        </p:nvGraphicFramePr>
        <p:xfrm>
          <a:off x="323528" y="2708920"/>
          <a:ext cx="179512" cy="332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Equation" r:id="rId14" imgW="126720" imgH="228600" progId="Equation.3">
                  <p:embed/>
                </p:oleObj>
              </mc:Choice>
              <mc:Fallback>
                <p:oleObj name="Equation" r:id="rId14" imgW="12672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708920"/>
                        <a:ext cx="179512" cy="3327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" name="Object 16"/>
          <p:cNvGraphicFramePr>
            <a:graphicFrameLocks noChangeAspect="1"/>
          </p:cNvGraphicFramePr>
          <p:nvPr/>
        </p:nvGraphicFramePr>
        <p:xfrm>
          <a:off x="323528" y="4221088"/>
          <a:ext cx="179512" cy="349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Equation" r:id="rId15" imgW="114120" imgH="215640" progId="Equation.3">
                  <p:embed/>
                </p:oleObj>
              </mc:Choice>
              <mc:Fallback>
                <p:oleObj name="Equation" r:id="rId15" imgW="11412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221088"/>
                        <a:ext cx="179512" cy="3496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4" name="Object 16"/>
          <p:cNvGraphicFramePr>
            <a:graphicFrameLocks noChangeAspect="1"/>
          </p:cNvGraphicFramePr>
          <p:nvPr/>
        </p:nvGraphicFramePr>
        <p:xfrm>
          <a:off x="3665436" y="2708920"/>
          <a:ext cx="252142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Equation" r:id="rId16" imgW="164880" imgH="228600" progId="Equation.3">
                  <p:embed/>
                </p:oleObj>
              </mc:Choice>
              <mc:Fallback>
                <p:oleObj name="Equation" r:id="rId16" imgW="1648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436" y="2708920"/>
                        <a:ext cx="252142" cy="360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5" name="Object 16"/>
          <p:cNvGraphicFramePr>
            <a:graphicFrameLocks noChangeAspect="1"/>
          </p:cNvGraphicFramePr>
          <p:nvPr/>
        </p:nvGraphicFramePr>
        <p:xfrm>
          <a:off x="3678394" y="4182988"/>
          <a:ext cx="232834" cy="340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Equation" r:id="rId17" imgW="152280" imgH="215640" progId="Equation.3">
                  <p:embed/>
                </p:oleObj>
              </mc:Choice>
              <mc:Fallback>
                <p:oleObj name="Equation" r:id="rId17" imgW="15228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8394" y="4182988"/>
                        <a:ext cx="232834" cy="3407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6" name="Object 16"/>
          <p:cNvGraphicFramePr>
            <a:graphicFrameLocks noChangeAspect="1"/>
          </p:cNvGraphicFramePr>
          <p:nvPr/>
        </p:nvGraphicFramePr>
        <p:xfrm>
          <a:off x="5328592" y="2708920"/>
          <a:ext cx="179512" cy="332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Equation" r:id="rId18" imgW="126720" imgH="228600" progId="Equation.3">
                  <p:embed/>
                </p:oleObj>
              </mc:Choice>
              <mc:Fallback>
                <p:oleObj name="Equation" r:id="rId18" imgW="126720" imgH="2286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8592" y="2708920"/>
                        <a:ext cx="179512" cy="3327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7" name="Object 16"/>
          <p:cNvGraphicFramePr>
            <a:graphicFrameLocks noChangeAspect="1"/>
          </p:cNvGraphicFramePr>
          <p:nvPr/>
        </p:nvGraphicFramePr>
        <p:xfrm>
          <a:off x="5334548" y="4187180"/>
          <a:ext cx="179512" cy="349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Equation" r:id="rId19" imgW="114120" imgH="215640" progId="Equation.3">
                  <p:embed/>
                </p:oleObj>
              </mc:Choice>
              <mc:Fallback>
                <p:oleObj name="Equation" r:id="rId19" imgW="114120" imgH="2156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548" y="4187180"/>
                        <a:ext cx="179512" cy="3496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" name="Object 16"/>
          <p:cNvGraphicFramePr>
            <a:graphicFrameLocks noChangeAspect="1"/>
          </p:cNvGraphicFramePr>
          <p:nvPr/>
        </p:nvGraphicFramePr>
        <p:xfrm>
          <a:off x="8657406" y="2702570"/>
          <a:ext cx="252142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Equation" r:id="rId20" imgW="164880" imgH="228600" progId="Equation.3">
                  <p:embed/>
                </p:oleObj>
              </mc:Choice>
              <mc:Fallback>
                <p:oleObj name="Equation" r:id="rId20" imgW="164880" imgH="228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7406" y="2702570"/>
                        <a:ext cx="252142" cy="360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9" name="Object 16"/>
          <p:cNvGraphicFramePr>
            <a:graphicFrameLocks noChangeAspect="1"/>
          </p:cNvGraphicFramePr>
          <p:nvPr/>
        </p:nvGraphicFramePr>
        <p:xfrm>
          <a:off x="8683064" y="4181088"/>
          <a:ext cx="232834" cy="340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Equation" r:id="rId21" imgW="152280" imgH="215640" progId="Equation.3">
                  <p:embed/>
                </p:oleObj>
              </mc:Choice>
              <mc:Fallback>
                <p:oleObj name="Equation" r:id="rId21" imgW="152280" imgH="21564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064" y="4181088"/>
                        <a:ext cx="232834" cy="3407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0" name="Object 559"/>
          <p:cNvGraphicFramePr>
            <a:graphicFrameLocks noChangeAspect="1"/>
          </p:cNvGraphicFramePr>
          <p:nvPr/>
        </p:nvGraphicFramePr>
        <p:xfrm>
          <a:off x="1123167" y="3815839"/>
          <a:ext cx="280481" cy="333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Equation" r:id="rId22" imgW="190440" imgH="228600" progId="Equation.3">
                  <p:embed/>
                </p:oleObj>
              </mc:Choice>
              <mc:Fallback>
                <p:oleObj name="Equation" r:id="rId22" imgW="190440" imgH="2286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167" y="3815839"/>
                        <a:ext cx="280481" cy="3332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4" name="Object 16"/>
          <p:cNvGraphicFramePr>
            <a:graphicFrameLocks noChangeAspect="1"/>
          </p:cNvGraphicFramePr>
          <p:nvPr/>
        </p:nvGraphicFramePr>
        <p:xfrm>
          <a:off x="1979712" y="3789040"/>
          <a:ext cx="2794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Equation" r:id="rId24" imgW="190440" imgH="228600" progId="Equation.3">
                  <p:embed/>
                </p:oleObj>
              </mc:Choice>
              <mc:Fallback>
                <p:oleObj name="Equation" r:id="rId24" imgW="190440" imgH="2286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789040"/>
                        <a:ext cx="27940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5" name="Object 17"/>
          <p:cNvGraphicFramePr>
            <a:graphicFrameLocks noChangeAspect="1"/>
          </p:cNvGraphicFramePr>
          <p:nvPr/>
        </p:nvGraphicFramePr>
        <p:xfrm>
          <a:off x="2843808" y="3815705"/>
          <a:ext cx="2794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Equation" r:id="rId25" imgW="190440" imgH="228600" progId="Equation.3">
                  <p:embed/>
                </p:oleObj>
              </mc:Choice>
              <mc:Fallback>
                <p:oleObj name="Equation" r:id="rId25" imgW="190440" imgH="2286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3815705"/>
                        <a:ext cx="27940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6" name="Object 18"/>
          <p:cNvGraphicFramePr>
            <a:graphicFrameLocks noChangeAspect="1"/>
          </p:cNvGraphicFramePr>
          <p:nvPr/>
        </p:nvGraphicFramePr>
        <p:xfrm>
          <a:off x="3284488" y="4437112"/>
          <a:ext cx="2794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Equation" r:id="rId26" imgW="190440" imgH="228600" progId="Equation.3">
                  <p:embed/>
                </p:oleObj>
              </mc:Choice>
              <mc:Fallback>
                <p:oleObj name="Equation" r:id="rId26" imgW="190440" imgH="2286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488" y="4437112"/>
                        <a:ext cx="27940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1" name="Object 18"/>
          <p:cNvGraphicFramePr>
            <a:graphicFrameLocks noChangeAspect="1"/>
          </p:cNvGraphicFramePr>
          <p:nvPr/>
        </p:nvGraphicFramePr>
        <p:xfrm>
          <a:off x="683568" y="4509120"/>
          <a:ext cx="2794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Equation" r:id="rId27" imgW="190440" imgH="228600" progId="Equation.3">
                  <p:embed/>
                </p:oleObj>
              </mc:Choice>
              <mc:Fallback>
                <p:oleObj name="Equation" r:id="rId27" imgW="19044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509120"/>
                        <a:ext cx="27940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" name="Object 562"/>
          <p:cNvGraphicFramePr>
            <a:graphicFrameLocks noChangeAspect="1"/>
          </p:cNvGraphicFramePr>
          <p:nvPr/>
        </p:nvGraphicFramePr>
        <p:xfrm>
          <a:off x="683568" y="2492896"/>
          <a:ext cx="270737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name="Equation" r:id="rId28" imgW="165100" imgH="177800" progId="Equation.3">
                  <p:embed/>
                </p:oleObj>
              </mc:Choice>
              <mc:Fallback>
                <p:oleObj name="Equation" r:id="rId28" imgW="165100" imgH="177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492896"/>
                        <a:ext cx="270737" cy="2880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3" name="Object 20"/>
          <p:cNvGraphicFramePr>
            <a:graphicFrameLocks noChangeAspect="1"/>
          </p:cNvGraphicFramePr>
          <p:nvPr/>
        </p:nvGraphicFramePr>
        <p:xfrm>
          <a:off x="2822600" y="3140968"/>
          <a:ext cx="2698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name="Equation" r:id="rId30" imgW="165100" imgH="177800" progId="Equation.3">
                  <p:embed/>
                </p:oleObj>
              </mc:Choice>
              <mc:Fallback>
                <p:oleObj name="Equation" r:id="rId30" imgW="165100" imgH="1778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600" y="3140968"/>
                        <a:ext cx="269875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4" name="Object 20"/>
          <p:cNvGraphicFramePr>
            <a:graphicFrameLocks noChangeAspect="1"/>
          </p:cNvGraphicFramePr>
          <p:nvPr/>
        </p:nvGraphicFramePr>
        <p:xfrm>
          <a:off x="1979712" y="3140968"/>
          <a:ext cx="2698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name="Equation" r:id="rId31" imgW="165100" imgH="177800" progId="Equation.3">
                  <p:embed/>
                </p:oleObj>
              </mc:Choice>
              <mc:Fallback>
                <p:oleObj name="Equation" r:id="rId31" imgW="165100" imgH="1778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140968"/>
                        <a:ext cx="269875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5" name="Object 20"/>
          <p:cNvGraphicFramePr>
            <a:graphicFrameLocks noChangeAspect="1"/>
          </p:cNvGraphicFramePr>
          <p:nvPr/>
        </p:nvGraphicFramePr>
        <p:xfrm>
          <a:off x="1115616" y="3140968"/>
          <a:ext cx="2698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name="Equation" r:id="rId32" imgW="165100" imgH="177800" progId="Equation.3">
                  <p:embed/>
                </p:oleObj>
              </mc:Choice>
              <mc:Fallback>
                <p:oleObj name="Equation" r:id="rId32" imgW="165100" imgH="1778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140968"/>
                        <a:ext cx="269875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6" name="Object 20"/>
          <p:cNvGraphicFramePr>
            <a:graphicFrameLocks noChangeAspect="1"/>
          </p:cNvGraphicFramePr>
          <p:nvPr/>
        </p:nvGraphicFramePr>
        <p:xfrm>
          <a:off x="3275856" y="2492896"/>
          <a:ext cx="2698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Equation" r:id="rId33" imgW="165100" imgH="177800" progId="Equation.3">
                  <p:embed/>
                </p:oleObj>
              </mc:Choice>
              <mc:Fallback>
                <p:oleObj name="Equation" r:id="rId33" imgW="165100" imgH="1778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492896"/>
                        <a:ext cx="269875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7" name="Object 566"/>
          <p:cNvGraphicFramePr>
            <a:graphicFrameLocks noChangeAspect="1"/>
          </p:cNvGraphicFramePr>
          <p:nvPr/>
        </p:nvGraphicFramePr>
        <p:xfrm>
          <a:off x="7791152" y="3160018"/>
          <a:ext cx="270737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name="Equation" r:id="rId34" imgW="165100" imgH="177800" progId="Equation.3">
                  <p:embed/>
                </p:oleObj>
              </mc:Choice>
              <mc:Fallback>
                <p:oleObj name="Equation" r:id="rId34" imgW="165100" imgH="1778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1152" y="3160018"/>
                        <a:ext cx="270737" cy="2880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8" name="Object 18"/>
          <p:cNvGraphicFramePr>
            <a:graphicFrameLocks noChangeAspect="1"/>
          </p:cNvGraphicFramePr>
          <p:nvPr/>
        </p:nvGraphicFramePr>
        <p:xfrm>
          <a:off x="5580112" y="4509120"/>
          <a:ext cx="2794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" name="Equation" r:id="rId35" imgW="190440" imgH="228600" progId="Equation.3">
                  <p:embed/>
                </p:oleObj>
              </mc:Choice>
              <mc:Fallback>
                <p:oleObj name="Equation" r:id="rId35" imgW="190440" imgH="2286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4509120"/>
                        <a:ext cx="27940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9" name="Object 568"/>
          <p:cNvGraphicFramePr>
            <a:graphicFrameLocks noChangeAspect="1"/>
          </p:cNvGraphicFramePr>
          <p:nvPr/>
        </p:nvGraphicFramePr>
        <p:xfrm>
          <a:off x="6156176" y="3140968"/>
          <a:ext cx="270737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Equation" r:id="rId36" imgW="165100" imgH="177800" progId="Equation.3">
                  <p:embed/>
                </p:oleObj>
              </mc:Choice>
              <mc:Fallback>
                <p:oleObj name="Equation" r:id="rId36" imgW="165100" imgH="1778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3140968"/>
                        <a:ext cx="270737" cy="2880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0" name="Object 18"/>
          <p:cNvGraphicFramePr>
            <a:graphicFrameLocks noChangeAspect="1"/>
          </p:cNvGraphicFramePr>
          <p:nvPr/>
        </p:nvGraphicFramePr>
        <p:xfrm>
          <a:off x="5732760" y="3455665"/>
          <a:ext cx="2794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Equation" r:id="rId37" imgW="190440" imgH="228600" progId="Equation.3">
                  <p:embed/>
                </p:oleObj>
              </mc:Choice>
              <mc:Fallback>
                <p:oleObj name="Equation" r:id="rId37" imgW="190440" imgH="2286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2760" y="3455665"/>
                        <a:ext cx="27940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" name="Object 11"/>
          <p:cNvGraphicFramePr>
            <a:graphicFrameLocks noChangeAspect="1"/>
          </p:cNvGraphicFramePr>
          <p:nvPr/>
        </p:nvGraphicFramePr>
        <p:xfrm>
          <a:off x="7020272" y="3212976"/>
          <a:ext cx="112282" cy="184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name="Equation" r:id="rId38" imgW="76200" imgH="127000" progId="Equation.3">
                  <p:embed/>
                </p:oleObj>
              </mc:Choice>
              <mc:Fallback>
                <p:oleObj name="Equation" r:id="rId38" imgW="76200" imgH="1270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3212976"/>
                        <a:ext cx="112282" cy="1848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2" name="Object 18"/>
          <p:cNvGraphicFramePr>
            <a:graphicFrameLocks noChangeAspect="1"/>
          </p:cNvGraphicFramePr>
          <p:nvPr/>
        </p:nvGraphicFramePr>
        <p:xfrm>
          <a:off x="8388424" y="4509120"/>
          <a:ext cx="2794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Equation" r:id="rId40" imgW="190440" imgH="228600" progId="Equation.3">
                  <p:embed/>
                </p:oleObj>
              </mc:Choice>
              <mc:Fallback>
                <p:oleObj name="Equation" r:id="rId40" imgW="190440" imgH="2286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8424" y="4509120"/>
                        <a:ext cx="27940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2" name="Object 18"/>
          <p:cNvGraphicFramePr>
            <a:graphicFrameLocks noChangeAspect="1"/>
          </p:cNvGraphicFramePr>
          <p:nvPr/>
        </p:nvGraphicFramePr>
        <p:xfrm>
          <a:off x="8253040" y="3455665"/>
          <a:ext cx="2794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" name="Equation" r:id="rId41" imgW="190440" imgH="228600" progId="Equation.3">
                  <p:embed/>
                </p:oleObj>
              </mc:Choice>
              <mc:Fallback>
                <p:oleObj name="Equation" r:id="rId41" imgW="190440" imgH="2286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3040" y="3455665"/>
                        <a:ext cx="27940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" name="Object 572"/>
          <p:cNvGraphicFramePr>
            <a:graphicFrameLocks noChangeAspect="1"/>
          </p:cNvGraphicFramePr>
          <p:nvPr/>
        </p:nvGraphicFramePr>
        <p:xfrm>
          <a:off x="8189695" y="2492896"/>
          <a:ext cx="270737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" name="Equation" r:id="rId42" imgW="165100" imgH="177800" progId="Equation.3">
                  <p:embed/>
                </p:oleObj>
              </mc:Choice>
              <mc:Fallback>
                <p:oleObj name="Equation" r:id="rId42" imgW="165100" imgH="1778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9695" y="2492896"/>
                        <a:ext cx="270737" cy="2880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" name="Object 573"/>
          <p:cNvGraphicFramePr>
            <a:graphicFrameLocks noChangeAspect="1"/>
          </p:cNvGraphicFramePr>
          <p:nvPr/>
        </p:nvGraphicFramePr>
        <p:xfrm>
          <a:off x="5652120" y="2492896"/>
          <a:ext cx="270737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Equation" r:id="rId43" imgW="165100" imgH="177800" progId="Equation.3">
                  <p:embed/>
                </p:oleObj>
              </mc:Choice>
              <mc:Fallback>
                <p:oleObj name="Equation" r:id="rId43" imgW="165100" imgH="17780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2492896"/>
                        <a:ext cx="270737" cy="2880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roup 337"/>
          <p:cNvGrpSpPr/>
          <p:nvPr/>
        </p:nvGrpSpPr>
        <p:grpSpPr>
          <a:xfrm>
            <a:off x="0" y="2636912"/>
            <a:ext cx="3024336" cy="3329610"/>
            <a:chOff x="107504" y="2446243"/>
            <a:chExt cx="3273525" cy="3592287"/>
          </a:xfrm>
        </p:grpSpPr>
        <p:grpSp>
          <p:nvGrpSpPr>
            <p:cNvPr id="325" name="Group 324"/>
            <p:cNvGrpSpPr/>
            <p:nvPr/>
          </p:nvGrpSpPr>
          <p:grpSpPr>
            <a:xfrm>
              <a:off x="458772" y="3028223"/>
              <a:ext cx="2479522" cy="2777969"/>
              <a:chOff x="1008805" y="2176811"/>
              <a:chExt cx="2005328" cy="2272107"/>
            </a:xfrm>
          </p:grpSpPr>
          <p:sp>
            <p:nvSpPr>
              <p:cNvPr id="524" name="Rectangle 8"/>
              <p:cNvSpPr>
                <a:spLocks noChangeArrowheads="1"/>
              </p:cNvSpPr>
              <p:nvPr/>
            </p:nvSpPr>
            <p:spPr bwMode="auto">
              <a:xfrm>
                <a:off x="1118588" y="2461263"/>
                <a:ext cx="1783604" cy="1100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headEnd/>
                <a:tailEnd type="none" w="lg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sz="2400" dirty="0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550" name="Straight Connector 549"/>
              <p:cNvCxnSpPr/>
              <p:nvPr/>
            </p:nvCxnSpPr>
            <p:spPr>
              <a:xfrm rot="5400000">
                <a:off x="1869990" y="2317211"/>
                <a:ext cx="2808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/>
              <p:cNvCxnSpPr>
                <a:stCxn id="295" idx="3"/>
                <a:endCxn id="297" idx="1"/>
              </p:cNvCxnSpPr>
              <p:nvPr/>
            </p:nvCxnSpPr>
            <p:spPr>
              <a:xfrm>
                <a:off x="1231899" y="2658595"/>
                <a:ext cx="1559140" cy="1588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olid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/>
              <p:cNvCxnSpPr>
                <a:stCxn id="296" idx="3"/>
                <a:endCxn id="298" idx="1"/>
              </p:cNvCxnSpPr>
              <p:nvPr/>
            </p:nvCxnSpPr>
            <p:spPr>
              <a:xfrm>
                <a:off x="1231899" y="3348628"/>
                <a:ext cx="1559140" cy="12700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olid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/>
              <p:cNvCxnSpPr>
                <a:stCxn id="295" idx="3"/>
                <a:endCxn id="298" idx="1"/>
              </p:cNvCxnSpPr>
              <p:nvPr/>
            </p:nvCxnSpPr>
            <p:spPr>
              <a:xfrm>
                <a:off x="1231899" y="2658595"/>
                <a:ext cx="1559140" cy="702733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ysDot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Straight Connector 555"/>
              <p:cNvCxnSpPr>
                <a:stCxn id="296" idx="3"/>
                <a:endCxn id="297" idx="1"/>
              </p:cNvCxnSpPr>
              <p:nvPr/>
            </p:nvCxnSpPr>
            <p:spPr>
              <a:xfrm flipV="1">
                <a:off x="1231899" y="2658595"/>
                <a:ext cx="1559140" cy="690033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ysDot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568"/>
              <p:cNvGrpSpPr/>
              <p:nvPr/>
            </p:nvGrpSpPr>
            <p:grpSpPr>
              <a:xfrm>
                <a:off x="1305896" y="3976018"/>
                <a:ext cx="580839" cy="472900"/>
                <a:chOff x="2111561" y="4303170"/>
                <a:chExt cx="580839" cy="472900"/>
              </a:xfrm>
            </p:grpSpPr>
            <p:cxnSp>
              <p:nvCxnSpPr>
                <p:cNvPr id="559" name="Straight Connector 558"/>
                <p:cNvCxnSpPr/>
                <p:nvPr/>
              </p:nvCxnSpPr>
              <p:spPr>
                <a:xfrm>
                  <a:off x="2111561" y="4774482"/>
                  <a:ext cx="580838" cy="1588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ysDot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8" name="Straight Connector 567"/>
                <p:cNvCxnSpPr/>
                <p:nvPr/>
              </p:nvCxnSpPr>
              <p:spPr>
                <a:xfrm>
                  <a:off x="2111561" y="4303170"/>
                  <a:ext cx="580839" cy="1588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olid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5" name="Rectangle 8"/>
              <p:cNvSpPr>
                <a:spLocks noChangeArrowheads="1"/>
              </p:cNvSpPr>
              <p:nvPr/>
            </p:nvSpPr>
            <p:spPr bwMode="auto">
              <a:xfrm>
                <a:off x="1008805" y="2581866"/>
                <a:ext cx="223094" cy="15345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/>
                <a:tailEnd type="none" w="lg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sz="240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endParaRPr lang="en-US" sz="2400" dirty="0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  <p:sp>
            <p:nvSpPr>
              <p:cNvPr id="296" name="Rectangle 8"/>
              <p:cNvSpPr>
                <a:spLocks noChangeArrowheads="1"/>
              </p:cNvSpPr>
              <p:nvPr/>
            </p:nvSpPr>
            <p:spPr bwMode="auto">
              <a:xfrm>
                <a:off x="1008805" y="3271899"/>
                <a:ext cx="223094" cy="15345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/>
                <a:tailEnd type="none" w="lg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sz="240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endParaRPr lang="en-US" sz="2400" dirty="0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  <p:sp>
            <p:nvSpPr>
              <p:cNvPr id="297" name="Rectangle 8"/>
              <p:cNvSpPr>
                <a:spLocks noChangeArrowheads="1"/>
              </p:cNvSpPr>
              <p:nvPr/>
            </p:nvSpPr>
            <p:spPr bwMode="auto">
              <a:xfrm>
                <a:off x="2791039" y="2581866"/>
                <a:ext cx="223094" cy="15345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/>
                <a:tailEnd type="none" w="lg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sz="240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endParaRPr/>
              </a:p>
              <a:p>
                <a:endParaRPr lang="en-US" sz="2400" dirty="0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  <p:sp>
            <p:nvSpPr>
              <p:cNvPr id="298" name="Rectangle 8"/>
              <p:cNvSpPr>
                <a:spLocks noChangeArrowheads="1"/>
              </p:cNvSpPr>
              <p:nvPr/>
            </p:nvSpPr>
            <p:spPr bwMode="auto">
              <a:xfrm>
                <a:off x="2791039" y="3284599"/>
                <a:ext cx="223094" cy="15345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/>
                <a:tailEnd type="none" w="lg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sz="240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endParaRPr lang="en-US" sz="2400" dirty="0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</p:grpSp>
        <p:graphicFrame>
          <p:nvGraphicFramePr>
            <p:cNvPr id="326" name="Object 325"/>
            <p:cNvGraphicFramePr>
              <a:graphicFrameLocks noChangeAspect="1"/>
            </p:cNvGraphicFramePr>
            <p:nvPr/>
          </p:nvGraphicFramePr>
          <p:xfrm>
            <a:off x="1710144" y="4945225"/>
            <a:ext cx="978489" cy="1093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" name="Equation" r:id="rId4" imgW="431640" imgH="457200" progId="Equation.3">
                    <p:embed/>
                  </p:oleObj>
                </mc:Choice>
                <mc:Fallback>
                  <p:oleObj name="Equation" r:id="rId4" imgW="431640" imgH="45720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0144" y="4945225"/>
                          <a:ext cx="978489" cy="10933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" name="Object 326"/>
            <p:cNvGraphicFramePr>
              <a:graphicFrameLocks noChangeAspect="1"/>
            </p:cNvGraphicFramePr>
            <p:nvPr/>
          </p:nvGraphicFramePr>
          <p:xfrm>
            <a:off x="107504" y="3227175"/>
            <a:ext cx="287704" cy="5457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" name="Equation" r:id="rId6" imgW="126720" imgH="228600" progId="Equation.3">
                    <p:embed/>
                  </p:oleObj>
                </mc:Choice>
                <mc:Fallback>
                  <p:oleObj name="Equation" r:id="rId6" imgW="126720" imgH="2286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504" y="3227175"/>
                          <a:ext cx="287704" cy="5457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" name="Object 327"/>
            <p:cNvGraphicFramePr>
              <a:graphicFrameLocks noChangeAspect="1"/>
            </p:cNvGraphicFramePr>
            <p:nvPr/>
          </p:nvGraphicFramePr>
          <p:xfrm>
            <a:off x="121174" y="4099570"/>
            <a:ext cx="259102" cy="516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7" name="Equation" r:id="rId8" imgW="114120" imgH="215640" progId="Equation.3">
                    <p:embed/>
                  </p:oleObj>
                </mc:Choice>
                <mc:Fallback>
                  <p:oleObj name="Equation" r:id="rId8" imgW="114120" imgH="215640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174" y="4099570"/>
                          <a:ext cx="259102" cy="5164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9" name="Object 328"/>
            <p:cNvGraphicFramePr>
              <a:graphicFrameLocks noChangeAspect="1"/>
            </p:cNvGraphicFramePr>
            <p:nvPr/>
          </p:nvGraphicFramePr>
          <p:xfrm>
            <a:off x="3007519" y="3237505"/>
            <a:ext cx="373510" cy="5457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" name="Equation" r:id="rId10" imgW="164880" imgH="228600" progId="Equation.3">
                    <p:embed/>
                  </p:oleObj>
                </mc:Choice>
                <mc:Fallback>
                  <p:oleObj name="Equation" r:id="rId10" imgW="164880" imgH="22860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7519" y="3237505"/>
                          <a:ext cx="373510" cy="5457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0" name="Object 329"/>
            <p:cNvGraphicFramePr>
              <a:graphicFrameLocks noChangeAspect="1"/>
            </p:cNvGraphicFramePr>
            <p:nvPr/>
          </p:nvGraphicFramePr>
          <p:xfrm>
            <a:off x="3021767" y="4109900"/>
            <a:ext cx="344909" cy="516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9" name="Equation" r:id="rId12" imgW="152280" imgH="215640" progId="Equation.3">
                    <p:embed/>
                  </p:oleObj>
                </mc:Choice>
                <mc:Fallback>
                  <p:oleObj name="Equation" r:id="rId12" imgW="152280" imgH="215640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1767" y="4109900"/>
                          <a:ext cx="344909" cy="5164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1" name="Object 330"/>
            <p:cNvGraphicFramePr>
              <a:graphicFrameLocks noChangeAspect="1"/>
            </p:cNvGraphicFramePr>
            <p:nvPr/>
          </p:nvGraphicFramePr>
          <p:xfrm>
            <a:off x="1481195" y="2446243"/>
            <a:ext cx="432398" cy="547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0" name="Equation" r:id="rId14" imgW="190440" imgH="228600" progId="Equation.3">
                    <p:embed/>
                  </p:oleObj>
                </mc:Choice>
                <mc:Fallback>
                  <p:oleObj name="Equation" r:id="rId14" imgW="190440" imgH="228600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1195" y="2446243"/>
                          <a:ext cx="432398" cy="5474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7" name="Group 336"/>
          <p:cNvGrpSpPr/>
          <p:nvPr/>
        </p:nvGrpSpPr>
        <p:grpSpPr>
          <a:xfrm>
            <a:off x="3779912" y="1556792"/>
            <a:ext cx="5256584" cy="5184576"/>
            <a:chOff x="3770680" y="1196752"/>
            <a:chExt cx="5265816" cy="5544616"/>
          </a:xfrm>
        </p:grpSpPr>
        <p:grpSp>
          <p:nvGrpSpPr>
            <p:cNvPr id="2" name="Group 1475"/>
            <p:cNvGrpSpPr/>
            <p:nvPr/>
          </p:nvGrpSpPr>
          <p:grpSpPr>
            <a:xfrm>
              <a:off x="4513610" y="1981366"/>
              <a:ext cx="3782299" cy="3980956"/>
              <a:chOff x="1704073" y="2151585"/>
              <a:chExt cx="2562363" cy="2557205"/>
            </a:xfrm>
          </p:grpSpPr>
          <p:cxnSp>
            <p:nvCxnSpPr>
              <p:cNvPr id="468" name="Straight Connector 467"/>
              <p:cNvCxnSpPr/>
              <p:nvPr/>
            </p:nvCxnSpPr>
            <p:spPr>
              <a:xfrm rot="5400000">
                <a:off x="1420046" y="2852195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Straight Connector 538"/>
              <p:cNvCxnSpPr/>
              <p:nvPr/>
            </p:nvCxnSpPr>
            <p:spPr>
              <a:xfrm rot="10800000">
                <a:off x="2122048" y="2403583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Straight Connector 539"/>
              <p:cNvCxnSpPr/>
              <p:nvPr/>
            </p:nvCxnSpPr>
            <p:spPr>
              <a:xfrm rot="10800000">
                <a:off x="2122047" y="2151585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Straight Connector 480"/>
              <p:cNvCxnSpPr/>
              <p:nvPr/>
            </p:nvCxnSpPr>
            <p:spPr>
              <a:xfrm rot="5400000">
                <a:off x="2570460" y="2853288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/>
              <p:cNvCxnSpPr/>
              <p:nvPr/>
            </p:nvCxnSpPr>
            <p:spPr>
              <a:xfrm rot="5400000">
                <a:off x="2824049" y="2853290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3" name="Straight Connector 572"/>
              <p:cNvCxnSpPr/>
              <p:nvPr/>
            </p:nvCxnSpPr>
            <p:spPr>
              <a:xfrm rot="5400000">
                <a:off x="3977641" y="2853290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Straight Connector 627"/>
              <p:cNvCxnSpPr/>
              <p:nvPr/>
            </p:nvCxnSpPr>
            <p:spPr>
              <a:xfrm rot="10800000">
                <a:off x="3274052" y="2405173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/>
              <p:cNvCxnSpPr/>
              <p:nvPr/>
            </p:nvCxnSpPr>
            <p:spPr>
              <a:xfrm rot="10800000">
                <a:off x="3274051" y="2153175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1" name="Straight Connector 660"/>
              <p:cNvCxnSpPr/>
              <p:nvPr/>
            </p:nvCxnSpPr>
            <p:spPr>
              <a:xfrm rot="5400000">
                <a:off x="2570460" y="4004203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2" name="Straight Connector 661"/>
              <p:cNvCxnSpPr/>
              <p:nvPr/>
            </p:nvCxnSpPr>
            <p:spPr>
              <a:xfrm rot="5400000">
                <a:off x="2824049" y="4004205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9" name="Straight Connector 658"/>
              <p:cNvCxnSpPr/>
              <p:nvPr/>
            </p:nvCxnSpPr>
            <p:spPr>
              <a:xfrm rot="10800000">
                <a:off x="2120459" y="4455002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0" name="Straight Connector 659"/>
              <p:cNvCxnSpPr/>
              <p:nvPr/>
            </p:nvCxnSpPr>
            <p:spPr>
              <a:xfrm rot="10800000">
                <a:off x="2120458" y="4707202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Straight Connector 695"/>
              <p:cNvCxnSpPr/>
              <p:nvPr/>
            </p:nvCxnSpPr>
            <p:spPr>
              <a:xfrm rot="5400000">
                <a:off x="3977642" y="4002419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3" name="Straight Connector 692"/>
              <p:cNvCxnSpPr/>
              <p:nvPr/>
            </p:nvCxnSpPr>
            <p:spPr>
              <a:xfrm rot="10800000">
                <a:off x="3274052" y="4453216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4" name="Straight Connector 693"/>
              <p:cNvCxnSpPr/>
              <p:nvPr/>
            </p:nvCxnSpPr>
            <p:spPr>
              <a:xfrm rot="10800000">
                <a:off x="3274051" y="4705416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9" name="Straight Connector 798"/>
              <p:cNvCxnSpPr/>
              <p:nvPr/>
            </p:nvCxnSpPr>
            <p:spPr>
              <a:xfrm rot="5400000">
                <a:off x="1416867" y="4004205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9" name="Rectangle 468"/>
            <p:cNvSpPr/>
            <p:nvPr/>
          </p:nvSpPr>
          <p:spPr>
            <a:xfrm>
              <a:off x="3775373" y="3130411"/>
              <a:ext cx="369926" cy="392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2" name="Rectangle 471"/>
            <p:cNvSpPr/>
            <p:nvPr/>
          </p:nvSpPr>
          <p:spPr>
            <a:xfrm>
              <a:off x="3775373" y="2623858"/>
              <a:ext cx="369926" cy="392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5130581" y="1196752"/>
              <a:ext cx="369926" cy="392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6" name="Rectangle 515"/>
            <p:cNvSpPr/>
            <p:nvPr/>
          </p:nvSpPr>
          <p:spPr>
            <a:xfrm>
              <a:off x="5610887" y="1196752"/>
              <a:ext cx="369926" cy="392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0" name="Rectangle 459"/>
            <p:cNvSpPr/>
            <p:nvPr/>
          </p:nvSpPr>
          <p:spPr>
            <a:xfrm>
              <a:off x="5262258" y="2766747"/>
              <a:ext cx="584535" cy="6164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4" name="Rectangle 573"/>
            <p:cNvSpPr/>
            <p:nvPr/>
          </p:nvSpPr>
          <p:spPr>
            <a:xfrm>
              <a:off x="6965073" y="2766747"/>
              <a:ext cx="584535" cy="6164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4" name="Rectangle 613"/>
            <p:cNvSpPr/>
            <p:nvPr/>
          </p:nvSpPr>
          <p:spPr>
            <a:xfrm>
              <a:off x="6831053" y="1201701"/>
              <a:ext cx="369926" cy="392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3" name="Rectangle 602"/>
            <p:cNvSpPr/>
            <p:nvPr/>
          </p:nvSpPr>
          <p:spPr>
            <a:xfrm>
              <a:off x="7311360" y="1201701"/>
              <a:ext cx="369926" cy="392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4" name="Rectangle 643"/>
            <p:cNvSpPr/>
            <p:nvPr/>
          </p:nvSpPr>
          <p:spPr>
            <a:xfrm>
              <a:off x="8666570" y="2623855"/>
              <a:ext cx="369926" cy="392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3600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633" name="Rectangle 632"/>
            <p:cNvSpPr/>
            <p:nvPr/>
          </p:nvSpPr>
          <p:spPr>
            <a:xfrm>
              <a:off x="8666570" y="3130407"/>
              <a:ext cx="369926" cy="392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3" name="Rectangle 662"/>
            <p:cNvSpPr/>
            <p:nvPr/>
          </p:nvSpPr>
          <p:spPr>
            <a:xfrm>
              <a:off x="5262258" y="4558446"/>
              <a:ext cx="584535" cy="6164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7" name="Rectangle 696"/>
            <p:cNvSpPr/>
            <p:nvPr/>
          </p:nvSpPr>
          <p:spPr>
            <a:xfrm>
              <a:off x="6965074" y="4555665"/>
              <a:ext cx="584535" cy="6164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7" name="Rectangle 736"/>
            <p:cNvSpPr/>
            <p:nvPr/>
          </p:nvSpPr>
          <p:spPr>
            <a:xfrm>
              <a:off x="8664224" y="4414475"/>
              <a:ext cx="369926" cy="392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6" name="Rectangle 725"/>
            <p:cNvSpPr/>
            <p:nvPr/>
          </p:nvSpPr>
          <p:spPr>
            <a:xfrm>
              <a:off x="8664224" y="4921028"/>
              <a:ext cx="369926" cy="392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3600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762" name="Rectangle 761"/>
            <p:cNvSpPr/>
            <p:nvPr/>
          </p:nvSpPr>
          <p:spPr>
            <a:xfrm>
              <a:off x="7311361" y="6349064"/>
              <a:ext cx="369926" cy="392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1" name="Rectangle 750"/>
            <p:cNvSpPr/>
            <p:nvPr/>
          </p:nvSpPr>
          <p:spPr>
            <a:xfrm>
              <a:off x="6831055" y="6349064"/>
              <a:ext cx="369926" cy="392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7" name="Rectangle 786"/>
            <p:cNvSpPr/>
            <p:nvPr/>
          </p:nvSpPr>
          <p:spPr>
            <a:xfrm>
              <a:off x="5610890" y="6349061"/>
              <a:ext cx="369926" cy="392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6" name="Rectangle 775"/>
            <p:cNvSpPr/>
            <p:nvPr/>
          </p:nvSpPr>
          <p:spPr>
            <a:xfrm>
              <a:off x="5130583" y="6349061"/>
              <a:ext cx="369926" cy="392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5" name="Rectangle 814"/>
            <p:cNvSpPr/>
            <p:nvPr/>
          </p:nvSpPr>
          <p:spPr>
            <a:xfrm>
              <a:off x="3770680" y="4923813"/>
              <a:ext cx="369926" cy="392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804" name="Rectangle 803"/>
            <p:cNvSpPr/>
            <p:nvPr/>
          </p:nvSpPr>
          <p:spPr>
            <a:xfrm>
              <a:off x="3770680" y="4417260"/>
              <a:ext cx="369926" cy="392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grpSp>
          <p:nvGrpSpPr>
            <p:cNvPr id="3" name="Group 1477"/>
            <p:cNvGrpSpPr/>
            <p:nvPr/>
          </p:nvGrpSpPr>
          <p:grpSpPr>
            <a:xfrm>
              <a:off x="4101778" y="1547025"/>
              <a:ext cx="4603621" cy="4844071"/>
              <a:chOff x="1425072" y="1872582"/>
              <a:chExt cx="3118777" cy="3111635"/>
            </a:xfrm>
          </p:grpSpPr>
          <p:sp>
            <p:nvSpPr>
              <p:cNvPr id="479" name="Rectangle 478"/>
              <p:cNvSpPr/>
              <p:nvPr/>
            </p:nvSpPr>
            <p:spPr>
              <a:xfrm>
                <a:off x="1428251" y="3033970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534" name="Rectangle 533"/>
              <p:cNvSpPr/>
              <p:nvPr/>
            </p:nvSpPr>
            <p:spPr>
              <a:xfrm rot="5400000">
                <a:off x="2175068" y="1872582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523" name="Rectangle 522"/>
              <p:cNvSpPr/>
              <p:nvPr/>
            </p:nvSpPr>
            <p:spPr>
              <a:xfrm rot="5400000">
                <a:off x="2492696" y="1872582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462" name="Rectangle 461"/>
              <p:cNvSpPr/>
              <p:nvPr/>
            </p:nvSpPr>
            <p:spPr>
              <a:xfrm>
                <a:off x="2526253" y="2629082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588" name="Rectangle 587"/>
              <p:cNvSpPr/>
              <p:nvPr/>
            </p:nvSpPr>
            <p:spPr>
              <a:xfrm>
                <a:off x="3679845" y="2629082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21" name="Rectangle 620"/>
              <p:cNvSpPr/>
              <p:nvPr/>
            </p:nvSpPr>
            <p:spPr>
              <a:xfrm rot="5400000">
                <a:off x="3327073" y="1875761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610" name="Rectangle 609"/>
              <p:cNvSpPr/>
              <p:nvPr/>
            </p:nvSpPr>
            <p:spPr>
              <a:xfrm rot="5400000">
                <a:off x="3644701" y="1875761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651" name="Rectangle 650"/>
              <p:cNvSpPr/>
              <p:nvPr/>
            </p:nvSpPr>
            <p:spPr>
              <a:xfrm rot="10800000">
                <a:off x="4489849" y="2618009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640" name="Rectangle 639"/>
              <p:cNvSpPr/>
              <p:nvPr/>
            </p:nvSpPr>
            <p:spPr>
              <a:xfrm rot="10800000">
                <a:off x="4489849" y="2935637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677" name="Rectangle 676"/>
              <p:cNvSpPr/>
              <p:nvPr/>
            </p:nvSpPr>
            <p:spPr>
              <a:xfrm>
                <a:off x="2526253" y="3779997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711" name="Rectangle 710"/>
              <p:cNvSpPr/>
              <p:nvPr/>
            </p:nvSpPr>
            <p:spPr>
              <a:xfrm>
                <a:off x="3679846" y="3778211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744" name="Rectangle 743"/>
              <p:cNvSpPr/>
              <p:nvPr/>
            </p:nvSpPr>
            <p:spPr>
              <a:xfrm rot="10800000">
                <a:off x="4488260" y="3768231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733" name="Rectangle 732"/>
              <p:cNvSpPr/>
              <p:nvPr/>
            </p:nvSpPr>
            <p:spPr>
              <a:xfrm rot="10800000">
                <a:off x="4488260" y="4085859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769" name="Rectangle 768"/>
              <p:cNvSpPr/>
              <p:nvPr/>
            </p:nvSpPr>
            <p:spPr>
              <a:xfrm rot="16200000">
                <a:off x="3743033" y="4930217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758" name="Rectangle 757"/>
              <p:cNvSpPr/>
              <p:nvPr/>
            </p:nvSpPr>
            <p:spPr>
              <a:xfrm rot="16200000">
                <a:off x="3425405" y="4930217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794" name="Rectangle 793"/>
              <p:cNvSpPr/>
              <p:nvPr/>
            </p:nvSpPr>
            <p:spPr>
              <a:xfrm rot="16200000">
                <a:off x="2591029" y="4930215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783" name="Rectangle 782"/>
              <p:cNvSpPr/>
              <p:nvPr/>
            </p:nvSpPr>
            <p:spPr>
              <a:xfrm rot="16200000">
                <a:off x="2273400" y="4930215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811" name="Rectangle 810"/>
              <p:cNvSpPr/>
              <p:nvPr/>
            </p:nvSpPr>
            <p:spPr>
              <a:xfrm>
                <a:off x="1425072" y="3868351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</p:grpSp>
        <p:grpSp>
          <p:nvGrpSpPr>
            <p:cNvPr id="4" name="Group 1478"/>
            <p:cNvGrpSpPr/>
            <p:nvPr/>
          </p:nvGrpSpPr>
          <p:grpSpPr>
            <a:xfrm>
              <a:off x="4101778" y="1547025"/>
              <a:ext cx="4603621" cy="4844071"/>
              <a:chOff x="1425072" y="1872582"/>
              <a:chExt cx="3118777" cy="3111635"/>
            </a:xfrm>
          </p:grpSpPr>
          <p:sp>
            <p:nvSpPr>
              <p:cNvPr id="478" name="Rectangle 477"/>
              <p:cNvSpPr/>
              <p:nvPr/>
            </p:nvSpPr>
            <p:spPr>
              <a:xfrm>
                <a:off x="1428251" y="2925970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475" name="Rectangle 474"/>
              <p:cNvSpPr/>
              <p:nvPr/>
            </p:nvSpPr>
            <p:spPr>
              <a:xfrm>
                <a:off x="1428251" y="2608342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530" name="Rectangle 529"/>
              <p:cNvSpPr/>
              <p:nvPr/>
            </p:nvSpPr>
            <p:spPr>
              <a:xfrm rot="5400000">
                <a:off x="2283068" y="1872582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519" name="Rectangle 518"/>
              <p:cNvSpPr/>
              <p:nvPr/>
            </p:nvSpPr>
            <p:spPr>
              <a:xfrm rot="5400000">
                <a:off x="2600696" y="1872582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464" name="Rectangle 463"/>
              <p:cNvSpPr/>
              <p:nvPr/>
            </p:nvSpPr>
            <p:spPr>
              <a:xfrm>
                <a:off x="2184253" y="2879308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463" name="Rectangle 462"/>
              <p:cNvSpPr/>
              <p:nvPr/>
            </p:nvSpPr>
            <p:spPr>
              <a:xfrm>
                <a:off x="2329164" y="2629082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466" name="Rectangle 465"/>
              <p:cNvSpPr/>
              <p:nvPr/>
            </p:nvSpPr>
            <p:spPr>
              <a:xfrm>
                <a:off x="2580253" y="2771308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465" name="Rectangle 464"/>
              <p:cNvSpPr/>
              <p:nvPr/>
            </p:nvSpPr>
            <p:spPr>
              <a:xfrm>
                <a:off x="2437164" y="3025082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596" name="Rectangle 595"/>
              <p:cNvSpPr/>
              <p:nvPr/>
            </p:nvSpPr>
            <p:spPr>
              <a:xfrm>
                <a:off x="3337845" y="2879308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592" name="Rectangle 591"/>
              <p:cNvSpPr/>
              <p:nvPr/>
            </p:nvSpPr>
            <p:spPr>
              <a:xfrm>
                <a:off x="3482756" y="2629082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584" name="Rectangle 583"/>
              <p:cNvSpPr/>
              <p:nvPr/>
            </p:nvSpPr>
            <p:spPr>
              <a:xfrm>
                <a:off x="3733845" y="2771308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580" name="Rectangle 579"/>
              <p:cNvSpPr/>
              <p:nvPr/>
            </p:nvSpPr>
            <p:spPr>
              <a:xfrm>
                <a:off x="3590756" y="3025082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17" name="Rectangle 616"/>
              <p:cNvSpPr/>
              <p:nvPr/>
            </p:nvSpPr>
            <p:spPr>
              <a:xfrm rot="5400000">
                <a:off x="3435073" y="1875761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606" name="Rectangle 605"/>
              <p:cNvSpPr/>
              <p:nvPr/>
            </p:nvSpPr>
            <p:spPr>
              <a:xfrm rot="5400000">
                <a:off x="3752701" y="1875761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636" name="Rectangle 635"/>
              <p:cNvSpPr/>
              <p:nvPr/>
            </p:nvSpPr>
            <p:spPr>
              <a:xfrm rot="10800000">
                <a:off x="4489849" y="3043637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685" name="Rectangle 684"/>
              <p:cNvSpPr/>
              <p:nvPr/>
            </p:nvSpPr>
            <p:spPr>
              <a:xfrm>
                <a:off x="2184253" y="4030223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81" name="Rectangle 680"/>
              <p:cNvSpPr/>
              <p:nvPr/>
            </p:nvSpPr>
            <p:spPr>
              <a:xfrm>
                <a:off x="2329164" y="3779997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73" name="Rectangle 672"/>
              <p:cNvSpPr/>
              <p:nvPr/>
            </p:nvSpPr>
            <p:spPr>
              <a:xfrm>
                <a:off x="2580253" y="3922223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669" name="Rectangle 668"/>
              <p:cNvSpPr/>
              <p:nvPr/>
            </p:nvSpPr>
            <p:spPr>
              <a:xfrm>
                <a:off x="2437164" y="4175997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719" name="Rectangle 718"/>
              <p:cNvSpPr/>
              <p:nvPr/>
            </p:nvSpPr>
            <p:spPr>
              <a:xfrm>
                <a:off x="3337846" y="4028437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715" name="Rectangle 714"/>
              <p:cNvSpPr/>
              <p:nvPr/>
            </p:nvSpPr>
            <p:spPr>
              <a:xfrm>
                <a:off x="3482757" y="3778211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707" name="Rectangle 706"/>
              <p:cNvSpPr/>
              <p:nvPr/>
            </p:nvSpPr>
            <p:spPr>
              <a:xfrm>
                <a:off x="3733846" y="3920437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703" name="Rectangle 702"/>
              <p:cNvSpPr/>
              <p:nvPr/>
            </p:nvSpPr>
            <p:spPr>
              <a:xfrm>
                <a:off x="3590757" y="4174211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740" name="Rectangle 739"/>
              <p:cNvSpPr/>
              <p:nvPr/>
            </p:nvSpPr>
            <p:spPr>
              <a:xfrm rot="10800000">
                <a:off x="4488260" y="3876231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765" name="Rectangle 764"/>
              <p:cNvSpPr/>
              <p:nvPr/>
            </p:nvSpPr>
            <p:spPr>
              <a:xfrm rot="16200000">
                <a:off x="3635033" y="4930217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754" name="Rectangle 753"/>
              <p:cNvSpPr/>
              <p:nvPr/>
            </p:nvSpPr>
            <p:spPr>
              <a:xfrm rot="16200000">
                <a:off x="3317405" y="4930217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790" name="Rectangle 789"/>
              <p:cNvSpPr/>
              <p:nvPr/>
            </p:nvSpPr>
            <p:spPr>
              <a:xfrm rot="16200000">
                <a:off x="2483029" y="4930215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779" name="Rectangle 778"/>
              <p:cNvSpPr/>
              <p:nvPr/>
            </p:nvSpPr>
            <p:spPr>
              <a:xfrm rot="16200000">
                <a:off x="2165400" y="4930215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818" name="Rectangle 817"/>
              <p:cNvSpPr/>
              <p:nvPr/>
            </p:nvSpPr>
            <p:spPr>
              <a:xfrm>
                <a:off x="1425072" y="4077979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807" name="Rectangle 806"/>
              <p:cNvSpPr/>
              <p:nvPr/>
            </p:nvSpPr>
            <p:spPr>
              <a:xfrm>
                <a:off x="1425072" y="3760351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</p:grpSp>
        <p:grpSp>
          <p:nvGrpSpPr>
            <p:cNvPr id="5" name="Group 1476"/>
            <p:cNvGrpSpPr/>
            <p:nvPr/>
          </p:nvGrpSpPr>
          <p:grpSpPr>
            <a:xfrm>
              <a:off x="4181484" y="1631085"/>
              <a:ext cx="4444209" cy="4675950"/>
              <a:chOff x="1479070" y="1926579"/>
              <a:chExt cx="3010782" cy="3003641"/>
            </a:xfrm>
          </p:grpSpPr>
          <p:cxnSp>
            <p:nvCxnSpPr>
              <p:cNvPr id="829" name="Straight Connector 828"/>
              <p:cNvCxnSpPr/>
              <p:nvPr/>
            </p:nvCxnSpPr>
            <p:spPr>
              <a:xfrm flipV="1">
                <a:off x="3112843" y="3556287"/>
                <a:ext cx="161209" cy="160712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/>
              <p:cNvCxnSpPr/>
              <p:nvPr/>
            </p:nvCxnSpPr>
            <p:spPr>
              <a:xfrm rot="10800000">
                <a:off x="1482248" y="3072876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Straight Connector 489"/>
              <p:cNvCxnSpPr/>
              <p:nvPr/>
            </p:nvCxnSpPr>
            <p:spPr>
              <a:xfrm rot="10800000">
                <a:off x="1482249" y="3044301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/>
              <p:cNvCxnSpPr/>
              <p:nvPr/>
            </p:nvCxnSpPr>
            <p:spPr>
              <a:xfrm rot="10800000">
                <a:off x="1482249" y="2966465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/>
              <p:cNvCxnSpPr/>
              <p:nvPr/>
            </p:nvCxnSpPr>
            <p:spPr>
              <a:xfrm rot="10800000">
                <a:off x="1482250" y="2937890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/>
              <p:cNvCxnSpPr/>
              <p:nvPr/>
            </p:nvCxnSpPr>
            <p:spPr>
              <a:xfrm rot="10800000">
                <a:off x="1482251" y="2726673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/>
              <p:cNvCxnSpPr/>
              <p:nvPr/>
            </p:nvCxnSpPr>
            <p:spPr>
              <a:xfrm rot="10800000">
                <a:off x="1482251" y="2648836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/>
              <p:cNvCxnSpPr/>
              <p:nvPr/>
            </p:nvCxnSpPr>
            <p:spPr>
              <a:xfrm rot="10800000">
                <a:off x="1482252" y="2620261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/>
              <p:cNvCxnSpPr/>
              <p:nvPr/>
            </p:nvCxnSpPr>
            <p:spPr>
              <a:xfrm rot="16200000">
                <a:off x="1950867" y="2164286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/>
              <p:cNvCxnSpPr/>
              <p:nvPr/>
            </p:nvCxnSpPr>
            <p:spPr>
              <a:xfrm rot="16200000">
                <a:off x="2105442" y="2038286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Straight Connector 531"/>
              <p:cNvCxnSpPr/>
              <p:nvPr/>
            </p:nvCxnSpPr>
            <p:spPr>
              <a:xfrm rot="16200000">
                <a:off x="2057279" y="2164288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/>
              <p:cNvCxnSpPr/>
              <p:nvPr/>
            </p:nvCxnSpPr>
            <p:spPr>
              <a:xfrm rot="16200000">
                <a:off x="2211854" y="2038288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/>
              <p:cNvCxnSpPr/>
              <p:nvPr/>
            </p:nvCxnSpPr>
            <p:spPr>
              <a:xfrm rot="16200000">
                <a:off x="2268495" y="2164288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/>
              <p:cNvCxnSpPr/>
              <p:nvPr/>
            </p:nvCxnSpPr>
            <p:spPr>
              <a:xfrm rot="16200000">
                <a:off x="2423070" y="2038288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/>
              <p:cNvCxnSpPr/>
              <p:nvPr/>
            </p:nvCxnSpPr>
            <p:spPr>
              <a:xfrm rot="16200000">
                <a:off x="2374908" y="2164290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 rot="16200000">
                <a:off x="2529483" y="2038290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/>
              <p:cNvCxnSpPr/>
              <p:nvPr/>
            </p:nvCxnSpPr>
            <p:spPr>
              <a:xfrm>
                <a:off x="1705662" y="2891226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/>
              <p:cNvCxnSpPr/>
              <p:nvPr/>
            </p:nvCxnSpPr>
            <p:spPr>
              <a:xfrm>
                <a:off x="1957662" y="2919801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Straight Connector 541"/>
              <p:cNvCxnSpPr/>
              <p:nvPr/>
            </p:nvCxnSpPr>
            <p:spPr>
              <a:xfrm rot="5400000">
                <a:off x="2131951" y="2389786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Straight Connector 542"/>
              <p:cNvCxnSpPr/>
              <p:nvPr/>
            </p:nvCxnSpPr>
            <p:spPr>
              <a:xfrm rot="5400000">
                <a:off x="2229376" y="2515786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Straight Connector 544"/>
              <p:cNvCxnSpPr/>
              <p:nvPr/>
            </p:nvCxnSpPr>
            <p:spPr>
              <a:xfrm rot="5400000">
                <a:off x="2329040" y="2389785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Straight Connector 545"/>
              <p:cNvCxnSpPr/>
              <p:nvPr/>
            </p:nvCxnSpPr>
            <p:spPr>
              <a:xfrm rot="5400000">
                <a:off x="2426465" y="2515785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/>
              <p:cNvCxnSpPr/>
              <p:nvPr/>
            </p:nvCxnSpPr>
            <p:spPr>
              <a:xfrm rot="10800000">
                <a:off x="2634253" y="2811802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/>
              <p:cNvCxnSpPr/>
              <p:nvPr/>
            </p:nvCxnSpPr>
            <p:spPr>
              <a:xfrm rot="10800000">
                <a:off x="2634254" y="2783227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/>
              <p:cNvCxnSpPr/>
              <p:nvPr/>
            </p:nvCxnSpPr>
            <p:spPr>
              <a:xfrm rot="16200000">
                <a:off x="2211376" y="3316792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/>
              <p:cNvCxnSpPr/>
              <p:nvPr/>
            </p:nvCxnSpPr>
            <p:spPr>
              <a:xfrm rot="16200000">
                <a:off x="2365951" y="3190792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/>
              <p:cNvCxnSpPr/>
              <p:nvPr/>
            </p:nvCxnSpPr>
            <p:spPr>
              <a:xfrm>
                <a:off x="2859254" y="2891226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/>
              <p:cNvCxnSpPr/>
              <p:nvPr/>
            </p:nvCxnSpPr>
            <p:spPr>
              <a:xfrm>
                <a:off x="3111254" y="2919801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Straight Connector 593"/>
              <p:cNvCxnSpPr/>
              <p:nvPr/>
            </p:nvCxnSpPr>
            <p:spPr>
              <a:xfrm rot="5400000">
                <a:off x="3285545" y="2389788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Straight Connector 594"/>
              <p:cNvCxnSpPr/>
              <p:nvPr/>
            </p:nvCxnSpPr>
            <p:spPr>
              <a:xfrm rot="5400000">
                <a:off x="3382970" y="2515788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/>
              <p:cNvCxnSpPr/>
              <p:nvPr/>
            </p:nvCxnSpPr>
            <p:spPr>
              <a:xfrm rot="5400000">
                <a:off x="3482634" y="2389787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Straight Connector 590"/>
              <p:cNvCxnSpPr/>
              <p:nvPr/>
            </p:nvCxnSpPr>
            <p:spPr>
              <a:xfrm rot="5400000">
                <a:off x="3580059" y="2515787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/>
              <p:cNvCxnSpPr/>
              <p:nvPr/>
            </p:nvCxnSpPr>
            <p:spPr>
              <a:xfrm rot="10800000">
                <a:off x="3787845" y="2811802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/>
              <p:cNvCxnSpPr/>
              <p:nvPr/>
            </p:nvCxnSpPr>
            <p:spPr>
              <a:xfrm rot="10800000">
                <a:off x="3787846" y="2783227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Straight Connector 581"/>
              <p:cNvCxnSpPr/>
              <p:nvPr/>
            </p:nvCxnSpPr>
            <p:spPr>
              <a:xfrm rot="16200000">
                <a:off x="3364970" y="3316794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Straight Connector 582"/>
              <p:cNvCxnSpPr/>
              <p:nvPr/>
            </p:nvCxnSpPr>
            <p:spPr>
              <a:xfrm rot="16200000">
                <a:off x="3519545" y="3190794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Straight Connector 622"/>
              <p:cNvCxnSpPr/>
              <p:nvPr/>
            </p:nvCxnSpPr>
            <p:spPr>
              <a:xfrm rot="16200000">
                <a:off x="3102872" y="2167465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Straight Connector 623"/>
              <p:cNvCxnSpPr/>
              <p:nvPr/>
            </p:nvCxnSpPr>
            <p:spPr>
              <a:xfrm rot="16200000">
                <a:off x="3257447" y="2041465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9" name="Straight Connector 618"/>
              <p:cNvCxnSpPr/>
              <p:nvPr/>
            </p:nvCxnSpPr>
            <p:spPr>
              <a:xfrm rot="16200000">
                <a:off x="3209284" y="2167467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0" name="Straight Connector 619"/>
              <p:cNvCxnSpPr/>
              <p:nvPr/>
            </p:nvCxnSpPr>
            <p:spPr>
              <a:xfrm rot="16200000">
                <a:off x="3363859" y="2041467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/>
              <p:cNvCxnSpPr/>
              <p:nvPr/>
            </p:nvCxnSpPr>
            <p:spPr>
              <a:xfrm rot="16200000">
                <a:off x="3420500" y="2167467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/>
              <p:cNvCxnSpPr/>
              <p:nvPr/>
            </p:nvCxnSpPr>
            <p:spPr>
              <a:xfrm rot="16200000">
                <a:off x="3575075" y="2041467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/>
              <p:cNvCxnSpPr/>
              <p:nvPr/>
            </p:nvCxnSpPr>
            <p:spPr>
              <a:xfrm rot="16200000">
                <a:off x="3526913" y="2167469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Straight Connector 608"/>
              <p:cNvCxnSpPr/>
              <p:nvPr/>
            </p:nvCxnSpPr>
            <p:spPr>
              <a:xfrm rot="16200000">
                <a:off x="3681488" y="2041469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3" name="Straight Connector 652"/>
              <p:cNvCxnSpPr/>
              <p:nvPr/>
            </p:nvCxnSpPr>
            <p:spPr>
              <a:xfrm>
                <a:off x="4012850" y="2631515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4" name="Straight Connector 653"/>
              <p:cNvCxnSpPr/>
              <p:nvPr/>
            </p:nvCxnSpPr>
            <p:spPr>
              <a:xfrm>
                <a:off x="4264850" y="2660090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0" name="Straight Connector 649"/>
              <p:cNvCxnSpPr/>
              <p:nvPr/>
            </p:nvCxnSpPr>
            <p:spPr>
              <a:xfrm>
                <a:off x="4264849" y="2766501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Straight Connector 641"/>
              <p:cNvCxnSpPr/>
              <p:nvPr/>
            </p:nvCxnSpPr>
            <p:spPr>
              <a:xfrm>
                <a:off x="4012848" y="2949143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3" name="Straight Connector 642"/>
              <p:cNvCxnSpPr/>
              <p:nvPr/>
            </p:nvCxnSpPr>
            <p:spPr>
              <a:xfrm>
                <a:off x="4264848" y="2977718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8" name="Straight Connector 637"/>
              <p:cNvCxnSpPr/>
              <p:nvPr/>
            </p:nvCxnSpPr>
            <p:spPr>
              <a:xfrm>
                <a:off x="4012847" y="3055555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" name="Straight Connector 638"/>
              <p:cNvCxnSpPr/>
              <p:nvPr/>
            </p:nvCxnSpPr>
            <p:spPr>
              <a:xfrm>
                <a:off x="4264847" y="3084130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Straight Connector 686"/>
              <p:cNvCxnSpPr/>
              <p:nvPr/>
            </p:nvCxnSpPr>
            <p:spPr>
              <a:xfrm>
                <a:off x="1705662" y="4042141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Straight Connector 687"/>
              <p:cNvCxnSpPr/>
              <p:nvPr/>
            </p:nvCxnSpPr>
            <p:spPr>
              <a:xfrm>
                <a:off x="1957662" y="4070716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Straight Connector 682"/>
              <p:cNvCxnSpPr/>
              <p:nvPr/>
            </p:nvCxnSpPr>
            <p:spPr>
              <a:xfrm rot="5400000">
                <a:off x="2131953" y="3540703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Straight Connector 683"/>
              <p:cNvCxnSpPr/>
              <p:nvPr/>
            </p:nvCxnSpPr>
            <p:spPr>
              <a:xfrm rot="5400000">
                <a:off x="2229378" y="3666703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9" name="Straight Connector 678"/>
              <p:cNvCxnSpPr/>
              <p:nvPr/>
            </p:nvCxnSpPr>
            <p:spPr>
              <a:xfrm rot="5400000">
                <a:off x="2329042" y="3540702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0" name="Straight Connector 679"/>
              <p:cNvCxnSpPr/>
              <p:nvPr/>
            </p:nvCxnSpPr>
            <p:spPr>
              <a:xfrm rot="5400000">
                <a:off x="2426467" y="3666702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5" name="Straight Connector 674"/>
              <p:cNvCxnSpPr/>
              <p:nvPr/>
            </p:nvCxnSpPr>
            <p:spPr>
              <a:xfrm rot="10800000">
                <a:off x="2634253" y="3962717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6" name="Straight Connector 675"/>
              <p:cNvCxnSpPr/>
              <p:nvPr/>
            </p:nvCxnSpPr>
            <p:spPr>
              <a:xfrm rot="10800000">
                <a:off x="2634254" y="3934142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1" name="Straight Connector 670"/>
              <p:cNvCxnSpPr/>
              <p:nvPr/>
            </p:nvCxnSpPr>
            <p:spPr>
              <a:xfrm rot="16200000">
                <a:off x="2211378" y="4467709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2" name="Straight Connector 671"/>
              <p:cNvCxnSpPr/>
              <p:nvPr/>
            </p:nvCxnSpPr>
            <p:spPr>
              <a:xfrm rot="16200000">
                <a:off x="2365953" y="4341709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1" name="Straight Connector 720"/>
              <p:cNvCxnSpPr/>
              <p:nvPr/>
            </p:nvCxnSpPr>
            <p:spPr>
              <a:xfrm>
                <a:off x="2859255" y="4040355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2" name="Straight Connector 721"/>
              <p:cNvCxnSpPr/>
              <p:nvPr/>
            </p:nvCxnSpPr>
            <p:spPr>
              <a:xfrm>
                <a:off x="3111255" y="4068930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7" name="Straight Connector 716"/>
              <p:cNvCxnSpPr/>
              <p:nvPr/>
            </p:nvCxnSpPr>
            <p:spPr>
              <a:xfrm rot="5400000">
                <a:off x="3285548" y="3538919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8" name="Straight Connector 717"/>
              <p:cNvCxnSpPr/>
              <p:nvPr/>
            </p:nvCxnSpPr>
            <p:spPr>
              <a:xfrm rot="5400000">
                <a:off x="3382973" y="3664919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Straight Connector 712"/>
              <p:cNvCxnSpPr/>
              <p:nvPr/>
            </p:nvCxnSpPr>
            <p:spPr>
              <a:xfrm rot="5400000">
                <a:off x="3482637" y="3538918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Straight Connector 713"/>
              <p:cNvCxnSpPr/>
              <p:nvPr/>
            </p:nvCxnSpPr>
            <p:spPr>
              <a:xfrm rot="5400000">
                <a:off x="3580062" y="3664918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Straight Connector 708"/>
              <p:cNvCxnSpPr/>
              <p:nvPr/>
            </p:nvCxnSpPr>
            <p:spPr>
              <a:xfrm rot="10800000">
                <a:off x="3787846" y="3960931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0" name="Straight Connector 709"/>
              <p:cNvCxnSpPr/>
              <p:nvPr/>
            </p:nvCxnSpPr>
            <p:spPr>
              <a:xfrm rot="10800000">
                <a:off x="3787847" y="3932356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5" name="Straight Connector 704"/>
              <p:cNvCxnSpPr/>
              <p:nvPr/>
            </p:nvCxnSpPr>
            <p:spPr>
              <a:xfrm rot="16200000">
                <a:off x="3364973" y="4465925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6" name="Straight Connector 705"/>
              <p:cNvCxnSpPr/>
              <p:nvPr/>
            </p:nvCxnSpPr>
            <p:spPr>
              <a:xfrm rot="16200000">
                <a:off x="3519548" y="4339925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6" name="Straight Connector 745"/>
              <p:cNvCxnSpPr/>
              <p:nvPr/>
            </p:nvCxnSpPr>
            <p:spPr>
              <a:xfrm>
                <a:off x="4011261" y="3781737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7" name="Straight Connector 746"/>
              <p:cNvCxnSpPr/>
              <p:nvPr/>
            </p:nvCxnSpPr>
            <p:spPr>
              <a:xfrm>
                <a:off x="4263261" y="3810312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2" name="Straight Connector 741"/>
              <p:cNvCxnSpPr/>
              <p:nvPr/>
            </p:nvCxnSpPr>
            <p:spPr>
              <a:xfrm>
                <a:off x="4011260" y="3888148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3" name="Straight Connector 742"/>
              <p:cNvCxnSpPr/>
              <p:nvPr/>
            </p:nvCxnSpPr>
            <p:spPr>
              <a:xfrm>
                <a:off x="4263260" y="3916723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Straight Connector 734"/>
              <p:cNvCxnSpPr/>
              <p:nvPr/>
            </p:nvCxnSpPr>
            <p:spPr>
              <a:xfrm>
                <a:off x="4011259" y="4099365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6" name="Straight Connector 735"/>
              <p:cNvCxnSpPr/>
              <p:nvPr/>
            </p:nvCxnSpPr>
            <p:spPr>
              <a:xfrm>
                <a:off x="4263259" y="4127940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2" name="Straight Connector 731"/>
              <p:cNvCxnSpPr/>
              <p:nvPr/>
            </p:nvCxnSpPr>
            <p:spPr>
              <a:xfrm>
                <a:off x="4263258" y="4234352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1" name="Straight Connector 770"/>
              <p:cNvCxnSpPr/>
              <p:nvPr/>
            </p:nvCxnSpPr>
            <p:spPr>
              <a:xfrm rot="5400000">
                <a:off x="3544232" y="4690925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2" name="Straight Connector 771"/>
              <p:cNvCxnSpPr/>
              <p:nvPr/>
            </p:nvCxnSpPr>
            <p:spPr>
              <a:xfrm rot="5400000">
                <a:off x="3641657" y="4816925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7" name="Straight Connector 766"/>
              <p:cNvCxnSpPr/>
              <p:nvPr/>
            </p:nvCxnSpPr>
            <p:spPr>
              <a:xfrm rot="5400000">
                <a:off x="3437822" y="4690923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8" name="Straight Connector 767"/>
              <p:cNvCxnSpPr/>
              <p:nvPr/>
            </p:nvCxnSpPr>
            <p:spPr>
              <a:xfrm rot="5400000">
                <a:off x="3535247" y="4816923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0" name="Straight Connector 759"/>
              <p:cNvCxnSpPr/>
              <p:nvPr/>
            </p:nvCxnSpPr>
            <p:spPr>
              <a:xfrm rot="5400000">
                <a:off x="3226604" y="4690923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1" name="Straight Connector 760"/>
              <p:cNvCxnSpPr/>
              <p:nvPr/>
            </p:nvCxnSpPr>
            <p:spPr>
              <a:xfrm rot="5400000">
                <a:off x="3324029" y="4816923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6" name="Straight Connector 755"/>
              <p:cNvCxnSpPr/>
              <p:nvPr/>
            </p:nvCxnSpPr>
            <p:spPr>
              <a:xfrm rot="5400000">
                <a:off x="3120193" y="4690921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7" name="Straight Connector 756"/>
              <p:cNvCxnSpPr/>
              <p:nvPr/>
            </p:nvCxnSpPr>
            <p:spPr>
              <a:xfrm rot="5400000">
                <a:off x="3217618" y="4816921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6" name="Straight Connector 795"/>
              <p:cNvCxnSpPr/>
              <p:nvPr/>
            </p:nvCxnSpPr>
            <p:spPr>
              <a:xfrm rot="5400000">
                <a:off x="2392228" y="4690923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7" name="Straight Connector 796"/>
              <p:cNvCxnSpPr/>
              <p:nvPr/>
            </p:nvCxnSpPr>
            <p:spPr>
              <a:xfrm rot="5400000">
                <a:off x="2489653" y="4816923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2" name="Straight Connector 791"/>
              <p:cNvCxnSpPr/>
              <p:nvPr/>
            </p:nvCxnSpPr>
            <p:spPr>
              <a:xfrm rot="5400000">
                <a:off x="2285818" y="4690921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3" name="Straight Connector 792"/>
              <p:cNvCxnSpPr/>
              <p:nvPr/>
            </p:nvCxnSpPr>
            <p:spPr>
              <a:xfrm rot="5400000">
                <a:off x="2383243" y="4816921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5" name="Straight Connector 784"/>
              <p:cNvCxnSpPr/>
              <p:nvPr/>
            </p:nvCxnSpPr>
            <p:spPr>
              <a:xfrm rot="5400000">
                <a:off x="2074599" y="4690921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6" name="Straight Connector 785"/>
              <p:cNvCxnSpPr/>
              <p:nvPr/>
            </p:nvCxnSpPr>
            <p:spPr>
              <a:xfrm rot="5400000">
                <a:off x="2172024" y="4816921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1" name="Straight Connector 780"/>
              <p:cNvCxnSpPr/>
              <p:nvPr/>
            </p:nvCxnSpPr>
            <p:spPr>
              <a:xfrm rot="5400000">
                <a:off x="1968188" y="4690919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2" name="Straight Connector 781"/>
              <p:cNvCxnSpPr/>
              <p:nvPr/>
            </p:nvCxnSpPr>
            <p:spPr>
              <a:xfrm rot="5400000">
                <a:off x="2065613" y="4816919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5" name="Straight Connector 824"/>
              <p:cNvCxnSpPr/>
              <p:nvPr/>
            </p:nvCxnSpPr>
            <p:spPr>
              <a:xfrm rot="10800000">
                <a:off x="1479070" y="4196310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0" name="Straight Connector 819"/>
              <p:cNvCxnSpPr/>
              <p:nvPr/>
            </p:nvCxnSpPr>
            <p:spPr>
              <a:xfrm rot="10800000">
                <a:off x="1479070" y="4118474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1" name="Straight Connector 820"/>
              <p:cNvCxnSpPr/>
              <p:nvPr/>
            </p:nvCxnSpPr>
            <p:spPr>
              <a:xfrm rot="10800000">
                <a:off x="1479071" y="4089899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3" name="Straight Connector 812"/>
              <p:cNvCxnSpPr/>
              <p:nvPr/>
            </p:nvCxnSpPr>
            <p:spPr>
              <a:xfrm rot="10800000">
                <a:off x="1479071" y="3907257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4" name="Straight Connector 813"/>
              <p:cNvCxnSpPr/>
              <p:nvPr/>
            </p:nvCxnSpPr>
            <p:spPr>
              <a:xfrm rot="10800000">
                <a:off x="1479072" y="3878682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9" name="Straight Connector 808"/>
              <p:cNvCxnSpPr/>
              <p:nvPr/>
            </p:nvCxnSpPr>
            <p:spPr>
              <a:xfrm rot="10800000">
                <a:off x="1479072" y="3800845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0" name="Straight Connector 809"/>
              <p:cNvCxnSpPr/>
              <p:nvPr/>
            </p:nvCxnSpPr>
            <p:spPr>
              <a:xfrm rot="10800000">
                <a:off x="1479073" y="3772270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6" name="Straight Connector 825"/>
              <p:cNvCxnSpPr/>
              <p:nvPr/>
            </p:nvCxnSpPr>
            <p:spPr>
              <a:xfrm rot="5400000" flipH="1" flipV="1">
                <a:off x="2696061" y="3144072"/>
                <a:ext cx="163592" cy="159617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2" name="Straight Connector 831"/>
              <p:cNvCxnSpPr/>
              <p:nvPr/>
            </p:nvCxnSpPr>
            <p:spPr>
              <a:xfrm rot="10800000" flipV="1">
                <a:off x="2857668" y="3302995"/>
                <a:ext cx="416384" cy="41400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5" name="Straight Connector 834"/>
              <p:cNvCxnSpPr/>
              <p:nvPr/>
            </p:nvCxnSpPr>
            <p:spPr>
              <a:xfrm rot="10800000" flipV="1">
                <a:off x="2696458" y="3140990"/>
                <a:ext cx="414798" cy="41222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1" name="Straight Connector 840"/>
              <p:cNvCxnSpPr/>
              <p:nvPr/>
            </p:nvCxnSpPr>
            <p:spPr>
              <a:xfrm>
                <a:off x="2698049" y="3557876"/>
                <a:ext cx="161206" cy="15733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2" name="Straight Connector 841"/>
              <p:cNvCxnSpPr/>
              <p:nvPr/>
            </p:nvCxnSpPr>
            <p:spPr>
              <a:xfrm>
                <a:off x="2696458" y="3305677"/>
                <a:ext cx="414796" cy="409533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7" name="Straight Connector 846"/>
              <p:cNvCxnSpPr/>
              <p:nvPr/>
            </p:nvCxnSpPr>
            <p:spPr>
              <a:xfrm>
                <a:off x="3111255" y="3140988"/>
                <a:ext cx="162797" cy="16022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0" name="Straight Connector 849"/>
              <p:cNvCxnSpPr/>
              <p:nvPr/>
            </p:nvCxnSpPr>
            <p:spPr>
              <a:xfrm rot="16200000" flipH="1">
                <a:off x="2857415" y="3141241"/>
                <a:ext cx="416888" cy="416382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8" name="Straight Connector 857"/>
              <p:cNvCxnSpPr/>
              <p:nvPr/>
            </p:nvCxnSpPr>
            <p:spPr>
              <a:xfrm rot="10800000" flipV="1">
                <a:off x="3850053" y="3142086"/>
                <a:ext cx="414798" cy="41222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0" name="Straight Connector 859"/>
              <p:cNvCxnSpPr/>
              <p:nvPr/>
            </p:nvCxnSpPr>
            <p:spPr>
              <a:xfrm>
                <a:off x="3850053" y="3306773"/>
                <a:ext cx="414796" cy="409533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4" name="Straight Connector 863"/>
              <p:cNvCxnSpPr/>
              <p:nvPr/>
            </p:nvCxnSpPr>
            <p:spPr>
              <a:xfrm rot="5400000" flipH="1" flipV="1">
                <a:off x="3851247" y="4296084"/>
                <a:ext cx="163592" cy="159617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7" name="Straight Connector 866"/>
              <p:cNvCxnSpPr/>
              <p:nvPr/>
            </p:nvCxnSpPr>
            <p:spPr>
              <a:xfrm rot="10800000" flipV="1">
                <a:off x="3851644" y="4293002"/>
                <a:ext cx="414798" cy="41222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3" name="Straight Connector 872"/>
              <p:cNvCxnSpPr/>
              <p:nvPr/>
            </p:nvCxnSpPr>
            <p:spPr>
              <a:xfrm rot="5400000" flipH="1" flipV="1">
                <a:off x="2696059" y="4297180"/>
                <a:ext cx="163592" cy="159617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6" name="Straight Connector 875"/>
              <p:cNvCxnSpPr/>
              <p:nvPr/>
            </p:nvCxnSpPr>
            <p:spPr>
              <a:xfrm rot="10800000" flipV="1">
                <a:off x="2696456" y="4294098"/>
                <a:ext cx="414798" cy="41222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9" name="Straight Connector 878"/>
              <p:cNvCxnSpPr/>
              <p:nvPr/>
            </p:nvCxnSpPr>
            <p:spPr>
              <a:xfrm>
                <a:off x="3111253" y="4294096"/>
                <a:ext cx="162797" cy="16022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0" name="Straight Connector 879"/>
              <p:cNvCxnSpPr/>
              <p:nvPr/>
            </p:nvCxnSpPr>
            <p:spPr>
              <a:xfrm rot="16200000" flipH="1">
                <a:off x="2857413" y="4294349"/>
                <a:ext cx="416888" cy="416382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8" name="Straight Connector 887"/>
              <p:cNvCxnSpPr/>
              <p:nvPr/>
            </p:nvCxnSpPr>
            <p:spPr>
              <a:xfrm>
                <a:off x="1957660" y="4295192"/>
                <a:ext cx="162797" cy="16022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9" name="Straight Connector 888"/>
              <p:cNvCxnSpPr/>
              <p:nvPr/>
            </p:nvCxnSpPr>
            <p:spPr>
              <a:xfrm rot="16200000" flipH="1">
                <a:off x="1703820" y="4295445"/>
                <a:ext cx="416888" cy="416382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3" name="Straight Connector 892"/>
              <p:cNvCxnSpPr/>
              <p:nvPr/>
            </p:nvCxnSpPr>
            <p:spPr>
              <a:xfrm rot="10800000" flipV="1">
                <a:off x="1704071" y="3301206"/>
                <a:ext cx="416384" cy="41400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8" name="Straight Connector 897"/>
              <p:cNvCxnSpPr/>
              <p:nvPr/>
            </p:nvCxnSpPr>
            <p:spPr>
              <a:xfrm rot="16200000" flipH="1">
                <a:off x="1703818" y="3139452"/>
                <a:ext cx="416888" cy="416382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1" name="Straight Connector 900"/>
              <p:cNvCxnSpPr/>
              <p:nvPr/>
            </p:nvCxnSpPr>
            <p:spPr>
              <a:xfrm flipV="1">
                <a:off x="1960839" y="2404275"/>
                <a:ext cx="161209" cy="160712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2" name="Straight Connector 901"/>
              <p:cNvCxnSpPr/>
              <p:nvPr/>
            </p:nvCxnSpPr>
            <p:spPr>
              <a:xfrm rot="10800000" flipV="1">
                <a:off x="1705664" y="2150983"/>
                <a:ext cx="416384" cy="41400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0" name="Straight Connector 909"/>
              <p:cNvCxnSpPr/>
              <p:nvPr/>
            </p:nvCxnSpPr>
            <p:spPr>
              <a:xfrm flipV="1">
                <a:off x="3112839" y="2405372"/>
                <a:ext cx="161209" cy="160712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1" name="Straight Connector 910"/>
              <p:cNvCxnSpPr/>
              <p:nvPr/>
            </p:nvCxnSpPr>
            <p:spPr>
              <a:xfrm rot="10800000" flipV="1">
                <a:off x="2857664" y="2152080"/>
                <a:ext cx="416384" cy="41400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3" name="Straight Connector 912"/>
              <p:cNvCxnSpPr/>
              <p:nvPr/>
            </p:nvCxnSpPr>
            <p:spPr>
              <a:xfrm>
                <a:off x="2698045" y="2406961"/>
                <a:ext cx="161206" cy="15733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4" name="Straight Connector 913"/>
              <p:cNvCxnSpPr/>
              <p:nvPr/>
            </p:nvCxnSpPr>
            <p:spPr>
              <a:xfrm>
                <a:off x="2696454" y="2154762"/>
                <a:ext cx="414796" cy="409533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2" name="Straight Connector 921"/>
              <p:cNvCxnSpPr/>
              <p:nvPr/>
            </p:nvCxnSpPr>
            <p:spPr>
              <a:xfrm>
                <a:off x="3854826" y="2405863"/>
                <a:ext cx="161206" cy="15733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3" name="Straight Connector 922"/>
              <p:cNvCxnSpPr/>
              <p:nvPr/>
            </p:nvCxnSpPr>
            <p:spPr>
              <a:xfrm>
                <a:off x="3853235" y="2153664"/>
                <a:ext cx="414796" cy="409533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3" name="Straight Connector 932"/>
              <p:cNvCxnSpPr/>
              <p:nvPr/>
            </p:nvCxnSpPr>
            <p:spPr>
              <a:xfrm rot="5400000" flipH="1" flipV="1">
                <a:off x="2825142" y="3429298"/>
                <a:ext cx="573819" cy="1586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6" name="Straight Connector 935"/>
              <p:cNvCxnSpPr/>
              <p:nvPr/>
            </p:nvCxnSpPr>
            <p:spPr>
              <a:xfrm rot="16200000" flipV="1">
                <a:off x="2570561" y="3428098"/>
                <a:ext cx="574223" cy="1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9" name="Straight Connector 938"/>
              <p:cNvCxnSpPr/>
              <p:nvPr/>
            </p:nvCxnSpPr>
            <p:spPr>
              <a:xfrm>
                <a:off x="2698049" y="2154764"/>
                <a:ext cx="576003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0" name="Straight Connector 939"/>
              <p:cNvCxnSpPr/>
              <p:nvPr/>
            </p:nvCxnSpPr>
            <p:spPr>
              <a:xfrm>
                <a:off x="2698049" y="2408056"/>
                <a:ext cx="576003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1" name="Straight Connector 940"/>
              <p:cNvCxnSpPr/>
              <p:nvPr/>
            </p:nvCxnSpPr>
            <p:spPr>
              <a:xfrm>
                <a:off x="2698049" y="4450332"/>
                <a:ext cx="576003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2" name="Straight Connector 941"/>
              <p:cNvCxnSpPr/>
              <p:nvPr/>
            </p:nvCxnSpPr>
            <p:spPr>
              <a:xfrm>
                <a:off x="2698049" y="4703624"/>
                <a:ext cx="576003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3" name="Straight Connector 942"/>
              <p:cNvCxnSpPr/>
              <p:nvPr/>
            </p:nvCxnSpPr>
            <p:spPr>
              <a:xfrm rot="5400000" flipH="1" flipV="1">
                <a:off x="3977149" y="3428603"/>
                <a:ext cx="573819" cy="1586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4" name="Straight Connector 943"/>
              <p:cNvCxnSpPr/>
              <p:nvPr/>
            </p:nvCxnSpPr>
            <p:spPr>
              <a:xfrm rot="16200000" flipV="1">
                <a:off x="3722568" y="3427403"/>
                <a:ext cx="574223" cy="1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5" name="Straight Connector 944"/>
              <p:cNvCxnSpPr/>
              <p:nvPr/>
            </p:nvCxnSpPr>
            <p:spPr>
              <a:xfrm rot="5400000" flipH="1" flipV="1">
                <a:off x="1669960" y="3430397"/>
                <a:ext cx="573819" cy="1586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6" name="Straight Connector 945"/>
              <p:cNvCxnSpPr/>
              <p:nvPr/>
            </p:nvCxnSpPr>
            <p:spPr>
              <a:xfrm rot="16200000" flipV="1">
                <a:off x="1415379" y="3429197"/>
                <a:ext cx="574223" cy="1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1479"/>
            <p:cNvGrpSpPr/>
            <p:nvPr/>
          </p:nvGrpSpPr>
          <p:grpSpPr>
            <a:xfrm>
              <a:off x="4101778" y="2624937"/>
              <a:ext cx="4603621" cy="2690098"/>
              <a:chOff x="1425072" y="2564989"/>
              <a:chExt cx="3118777" cy="1728010"/>
            </a:xfrm>
          </p:grpSpPr>
          <p:cxnSp>
            <p:nvCxnSpPr>
              <p:cNvPr id="484" name="Straight Connector 483"/>
              <p:cNvCxnSpPr/>
              <p:nvPr/>
            </p:nvCxnSpPr>
            <p:spPr>
              <a:xfrm rot="5400000">
                <a:off x="1672047" y="2852195"/>
                <a:ext cx="576000" cy="15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Connector 560"/>
              <p:cNvCxnSpPr/>
              <p:nvPr/>
            </p:nvCxnSpPr>
            <p:spPr>
              <a:xfrm rot="10800000">
                <a:off x="2120459" y="3304087"/>
                <a:ext cx="576000" cy="15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Straight Connector 561"/>
              <p:cNvCxnSpPr/>
              <p:nvPr/>
            </p:nvCxnSpPr>
            <p:spPr>
              <a:xfrm rot="10800000">
                <a:off x="2120458" y="3556287"/>
                <a:ext cx="576000" cy="15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2" name="Straight Connector 571"/>
              <p:cNvCxnSpPr/>
              <p:nvPr/>
            </p:nvCxnSpPr>
            <p:spPr>
              <a:xfrm rot="5400000">
                <a:off x="3724052" y="2853288"/>
                <a:ext cx="576000" cy="15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/>
              <p:cNvCxnSpPr/>
              <p:nvPr/>
            </p:nvCxnSpPr>
            <p:spPr>
              <a:xfrm rot="10800000">
                <a:off x="3274051" y="3304087"/>
                <a:ext cx="576000" cy="15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1" name="Straight Connector 570"/>
              <p:cNvCxnSpPr/>
              <p:nvPr/>
            </p:nvCxnSpPr>
            <p:spPr>
              <a:xfrm rot="10800000">
                <a:off x="3274050" y="3556287"/>
                <a:ext cx="576000" cy="15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5" name="Straight Connector 694"/>
              <p:cNvCxnSpPr/>
              <p:nvPr/>
            </p:nvCxnSpPr>
            <p:spPr>
              <a:xfrm rot="5400000">
                <a:off x="3724053" y="4002417"/>
                <a:ext cx="576000" cy="15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0" name="Straight Connector 799"/>
              <p:cNvCxnSpPr/>
              <p:nvPr/>
            </p:nvCxnSpPr>
            <p:spPr>
              <a:xfrm rot="5400000">
                <a:off x="1668868" y="4004205"/>
                <a:ext cx="576000" cy="15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6" name="Rectangle 475"/>
              <p:cNvSpPr/>
              <p:nvPr/>
            </p:nvSpPr>
            <p:spPr>
              <a:xfrm>
                <a:off x="1428251" y="2716342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822" name="Rectangle 821"/>
              <p:cNvSpPr/>
              <p:nvPr/>
            </p:nvSpPr>
            <p:spPr>
              <a:xfrm>
                <a:off x="1425072" y="4185979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647" name="Rectangle 646"/>
              <p:cNvSpPr/>
              <p:nvPr/>
            </p:nvSpPr>
            <p:spPr>
              <a:xfrm rot="10800000">
                <a:off x="4489849" y="2726009"/>
                <a:ext cx="54000" cy="54000"/>
              </a:xfrm>
              <a:prstGeom prst="rect">
                <a:avLst/>
              </a:prstGeom>
              <a:solidFill>
                <a:schemeClr val="tx1"/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729" name="Rectangle 728"/>
              <p:cNvSpPr/>
              <p:nvPr/>
            </p:nvSpPr>
            <p:spPr>
              <a:xfrm rot="10800000">
                <a:off x="4488260" y="4193859"/>
                <a:ext cx="54000" cy="54000"/>
              </a:xfrm>
              <a:prstGeom prst="rect">
                <a:avLst/>
              </a:prstGeom>
              <a:solidFill>
                <a:schemeClr val="tx1"/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cxnSp>
            <p:nvCxnSpPr>
              <p:cNvPr id="498" name="Straight Connector 497"/>
              <p:cNvCxnSpPr/>
              <p:nvPr/>
            </p:nvCxnSpPr>
            <p:spPr>
              <a:xfrm rot="10800000">
                <a:off x="1482250" y="2755248"/>
                <a:ext cx="477002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9" name="Straight Connector 648"/>
              <p:cNvCxnSpPr/>
              <p:nvPr/>
            </p:nvCxnSpPr>
            <p:spPr>
              <a:xfrm>
                <a:off x="4012849" y="2737926"/>
                <a:ext cx="477002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1" name="Straight Connector 730"/>
              <p:cNvCxnSpPr/>
              <p:nvPr/>
            </p:nvCxnSpPr>
            <p:spPr>
              <a:xfrm>
                <a:off x="4011258" y="4205777"/>
                <a:ext cx="477002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4" name="Straight Connector 823"/>
              <p:cNvCxnSpPr/>
              <p:nvPr/>
            </p:nvCxnSpPr>
            <p:spPr>
              <a:xfrm rot="10800000">
                <a:off x="1479069" y="4224885"/>
                <a:ext cx="477002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5" name="Straight Connector 854"/>
              <p:cNvCxnSpPr/>
              <p:nvPr/>
            </p:nvCxnSpPr>
            <p:spPr>
              <a:xfrm rot="5400000" flipH="1" flipV="1">
                <a:off x="3849656" y="3145168"/>
                <a:ext cx="163592" cy="159617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9" name="Straight Connector 858"/>
              <p:cNvCxnSpPr/>
              <p:nvPr/>
            </p:nvCxnSpPr>
            <p:spPr>
              <a:xfrm>
                <a:off x="3851644" y="3558972"/>
                <a:ext cx="161206" cy="15733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2" name="Straight Connector 891"/>
              <p:cNvCxnSpPr/>
              <p:nvPr/>
            </p:nvCxnSpPr>
            <p:spPr>
              <a:xfrm flipV="1">
                <a:off x="1959246" y="3554498"/>
                <a:ext cx="161209" cy="16071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7" name="Straight Connector 896"/>
              <p:cNvCxnSpPr/>
              <p:nvPr/>
            </p:nvCxnSpPr>
            <p:spPr>
              <a:xfrm>
                <a:off x="1957658" y="3139199"/>
                <a:ext cx="162797" cy="16022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7" name="Straight Connector 926"/>
              <p:cNvCxnSpPr/>
              <p:nvPr/>
            </p:nvCxnSpPr>
            <p:spPr>
              <a:xfrm>
                <a:off x="2698049" y="3302995"/>
                <a:ext cx="576003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0" name="Straight Connector 929"/>
              <p:cNvCxnSpPr/>
              <p:nvPr/>
            </p:nvCxnSpPr>
            <p:spPr>
              <a:xfrm>
                <a:off x="2698049" y="3556287"/>
                <a:ext cx="576003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1484"/>
            <p:cNvGrpSpPr/>
            <p:nvPr/>
          </p:nvGrpSpPr>
          <p:grpSpPr>
            <a:xfrm>
              <a:off x="7678939" y="2626190"/>
              <a:ext cx="944403" cy="2685613"/>
              <a:chOff x="7673515" y="2566082"/>
              <a:chExt cx="639797" cy="1725129"/>
            </a:xfrm>
          </p:grpSpPr>
          <p:cxnSp>
            <p:nvCxnSpPr>
              <p:cNvPr id="1461" name="Straight Connector 1460"/>
              <p:cNvCxnSpPr/>
              <p:nvPr/>
            </p:nvCxnSpPr>
            <p:spPr>
              <a:xfrm rot="5400000">
                <a:off x="7801103" y="2853288"/>
                <a:ext cx="576000" cy="15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1" name="Straight Connector 1470"/>
              <p:cNvCxnSpPr/>
              <p:nvPr/>
            </p:nvCxnSpPr>
            <p:spPr>
              <a:xfrm rot="5400000">
                <a:off x="7801104" y="4002417"/>
                <a:ext cx="576000" cy="15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0" name="Straight Connector 1279"/>
              <p:cNvCxnSpPr/>
              <p:nvPr/>
            </p:nvCxnSpPr>
            <p:spPr>
              <a:xfrm>
                <a:off x="8088311" y="2766499"/>
                <a:ext cx="225001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2" name="Straight Connector 1311"/>
              <p:cNvCxnSpPr/>
              <p:nvPr/>
            </p:nvCxnSpPr>
            <p:spPr>
              <a:xfrm>
                <a:off x="8086720" y="4234350"/>
                <a:ext cx="225001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5" name="Straight Connector 1344"/>
              <p:cNvCxnSpPr/>
              <p:nvPr/>
            </p:nvCxnSpPr>
            <p:spPr>
              <a:xfrm rot="10800000" flipV="1">
                <a:off x="7673515" y="3142084"/>
                <a:ext cx="414798" cy="41222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7" name="Straight Connector 1346"/>
              <p:cNvCxnSpPr/>
              <p:nvPr/>
            </p:nvCxnSpPr>
            <p:spPr>
              <a:xfrm>
                <a:off x="7673515" y="3306771"/>
                <a:ext cx="414796" cy="40953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490" name="Object 1489"/>
            <p:cNvGraphicFramePr>
              <a:graphicFrameLocks noChangeAspect="1"/>
            </p:cNvGraphicFramePr>
            <p:nvPr/>
          </p:nvGraphicFramePr>
          <p:xfrm>
            <a:off x="8108129" y="3637136"/>
            <a:ext cx="243704" cy="2767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1" name="Equation" r:id="rId16" imgW="165100" imgH="177800" progId="Equation.3">
                    <p:embed/>
                  </p:oleObj>
                </mc:Choice>
                <mc:Fallback>
                  <p:oleObj name="Equation" r:id="rId16" imgW="165100" imgH="1778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08129" y="3637136"/>
                          <a:ext cx="243704" cy="2767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1" name="Object 1490"/>
            <p:cNvGraphicFramePr>
              <a:graphicFrameLocks noChangeAspect="1"/>
            </p:cNvGraphicFramePr>
            <p:nvPr/>
          </p:nvGraphicFramePr>
          <p:xfrm>
            <a:off x="7539222" y="3335154"/>
            <a:ext cx="280974" cy="356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" name="Equation" r:id="rId18" imgW="190440" imgH="228600" progId="Equation.3">
                    <p:embed/>
                  </p:oleObj>
                </mc:Choice>
                <mc:Fallback>
                  <p:oleObj name="Equation" r:id="rId18" imgW="190440" imgH="2286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39222" y="3335154"/>
                          <a:ext cx="280974" cy="3563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3" name="Object 1492"/>
            <p:cNvGraphicFramePr>
              <a:graphicFrameLocks noChangeAspect="1"/>
            </p:cNvGraphicFramePr>
            <p:nvPr/>
          </p:nvGraphicFramePr>
          <p:xfrm>
            <a:off x="4640624" y="2691779"/>
            <a:ext cx="112479" cy="1977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3" name="Equation" r:id="rId20" imgW="76200" imgH="127000" progId="Equation.3">
                    <p:embed/>
                  </p:oleObj>
                </mc:Choice>
                <mc:Fallback>
                  <p:oleObj name="Equation" r:id="rId20" imgW="76200" imgH="1270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0624" y="2691779"/>
                          <a:ext cx="112479" cy="1977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0" name="Object 8"/>
            <p:cNvGraphicFramePr>
              <a:graphicFrameLocks noChangeAspect="1"/>
            </p:cNvGraphicFramePr>
            <p:nvPr/>
          </p:nvGraphicFramePr>
          <p:xfrm>
            <a:off x="4640624" y="5226701"/>
            <a:ext cx="112479" cy="1977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4" name="Equation" r:id="rId22" imgW="76200" imgH="127000" progId="Equation.3">
                    <p:embed/>
                  </p:oleObj>
                </mc:Choice>
                <mc:Fallback>
                  <p:oleObj name="Equation" r:id="rId22" imgW="76200" imgH="1270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0624" y="5226701"/>
                          <a:ext cx="112479" cy="1977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1" name="Object 9"/>
            <p:cNvGraphicFramePr>
              <a:graphicFrameLocks noChangeAspect="1"/>
            </p:cNvGraphicFramePr>
            <p:nvPr/>
          </p:nvGraphicFramePr>
          <p:xfrm>
            <a:off x="5015750" y="3454144"/>
            <a:ext cx="112479" cy="1977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" name="Equation" r:id="rId23" imgW="76200" imgH="127000" progId="Equation.3">
                    <p:embed/>
                  </p:oleObj>
                </mc:Choice>
                <mc:Fallback>
                  <p:oleObj name="Equation" r:id="rId23" imgW="76200" imgH="12700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5750" y="3454144"/>
                          <a:ext cx="112479" cy="1977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2" name="Object 10"/>
            <p:cNvGraphicFramePr>
              <a:graphicFrameLocks noChangeAspect="1"/>
            </p:cNvGraphicFramePr>
            <p:nvPr/>
          </p:nvGraphicFramePr>
          <p:xfrm>
            <a:off x="5018104" y="4288117"/>
            <a:ext cx="112479" cy="1977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" name="Equation" r:id="rId24" imgW="76200" imgH="127000" progId="Equation.3">
                    <p:embed/>
                  </p:oleObj>
                </mc:Choice>
                <mc:Fallback>
                  <p:oleObj name="Equation" r:id="rId24" imgW="76200" imgH="12700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8104" y="4288117"/>
                          <a:ext cx="112479" cy="1977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3" name="Object 11"/>
            <p:cNvGraphicFramePr>
              <a:graphicFrameLocks noChangeAspect="1"/>
            </p:cNvGraphicFramePr>
            <p:nvPr/>
          </p:nvGraphicFramePr>
          <p:xfrm>
            <a:off x="6343898" y="3534558"/>
            <a:ext cx="112479" cy="1977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" name="Equation" r:id="rId25" imgW="76200" imgH="127000" progId="Equation.3">
                    <p:embed/>
                  </p:oleObj>
                </mc:Choice>
                <mc:Fallback>
                  <p:oleObj name="Equation" r:id="rId25" imgW="76200" imgH="12700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43898" y="3534558"/>
                          <a:ext cx="112479" cy="1977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4" name="Object 12"/>
            <p:cNvGraphicFramePr>
              <a:graphicFrameLocks noChangeAspect="1"/>
            </p:cNvGraphicFramePr>
            <p:nvPr/>
          </p:nvGraphicFramePr>
          <p:xfrm>
            <a:off x="6343898" y="4215286"/>
            <a:ext cx="112479" cy="1977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8" name="Equation" r:id="rId26" imgW="76200" imgH="127000" progId="Equation.3">
                    <p:embed/>
                  </p:oleObj>
                </mc:Choice>
                <mc:Fallback>
                  <p:oleObj name="Equation" r:id="rId26" imgW="76200" imgH="12700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43898" y="4215286"/>
                          <a:ext cx="112479" cy="1977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3" name="Object 21"/>
            <p:cNvGraphicFramePr>
              <a:graphicFrameLocks noChangeAspect="1"/>
            </p:cNvGraphicFramePr>
            <p:nvPr/>
          </p:nvGraphicFramePr>
          <p:xfrm>
            <a:off x="7557307" y="4240667"/>
            <a:ext cx="243704" cy="2767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9" name="Equation" r:id="rId27" imgW="165100" imgH="177800" progId="Equation.3">
                    <p:embed/>
                  </p:oleObj>
                </mc:Choice>
                <mc:Fallback>
                  <p:oleObj name="Equation" r:id="rId27" imgW="165100" imgH="17780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7307" y="4240667"/>
                          <a:ext cx="243704" cy="2767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4" name="Object 22"/>
            <p:cNvGraphicFramePr>
              <a:graphicFrameLocks noChangeAspect="1"/>
            </p:cNvGraphicFramePr>
            <p:nvPr/>
          </p:nvGraphicFramePr>
          <p:xfrm>
            <a:off x="7986277" y="2596879"/>
            <a:ext cx="243704" cy="2767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0" name="Equation" r:id="rId29" imgW="165100" imgH="177800" progId="Equation.3">
                    <p:embed/>
                  </p:oleObj>
                </mc:Choice>
                <mc:Fallback>
                  <p:oleObj name="Equation" r:id="rId29" imgW="165100" imgH="17780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86277" y="2596879"/>
                          <a:ext cx="243704" cy="2767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5" name="Object 23"/>
            <p:cNvGraphicFramePr>
              <a:graphicFrameLocks noChangeAspect="1"/>
            </p:cNvGraphicFramePr>
            <p:nvPr/>
          </p:nvGraphicFramePr>
          <p:xfrm>
            <a:off x="7986277" y="4901965"/>
            <a:ext cx="243704" cy="2767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1" name="Equation" r:id="rId30" imgW="165100" imgH="177800" progId="Equation.3">
                    <p:embed/>
                  </p:oleObj>
                </mc:Choice>
                <mc:Fallback>
                  <p:oleObj name="Equation" r:id="rId30" imgW="165100" imgH="17780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86277" y="4901965"/>
                          <a:ext cx="243704" cy="2767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6" name="Object 24"/>
            <p:cNvGraphicFramePr>
              <a:graphicFrameLocks noChangeAspect="1"/>
            </p:cNvGraphicFramePr>
            <p:nvPr/>
          </p:nvGraphicFramePr>
          <p:xfrm>
            <a:off x="8108129" y="3978036"/>
            <a:ext cx="243704" cy="2767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2" name="Equation" r:id="rId31" imgW="165100" imgH="177800" progId="Equation.3">
                    <p:embed/>
                  </p:oleObj>
                </mc:Choice>
                <mc:Fallback>
                  <p:oleObj name="Equation" r:id="rId31" imgW="165100" imgH="17780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08129" y="3978036"/>
                          <a:ext cx="243704" cy="2767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7" name="Object 25"/>
            <p:cNvGraphicFramePr>
              <a:graphicFrameLocks noChangeAspect="1"/>
            </p:cNvGraphicFramePr>
            <p:nvPr/>
          </p:nvGraphicFramePr>
          <p:xfrm>
            <a:off x="8348702" y="2925583"/>
            <a:ext cx="243704" cy="2767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3" name="Equation" r:id="rId32" imgW="165100" imgH="177800" progId="Equation.3">
                    <p:embed/>
                  </p:oleObj>
                </mc:Choice>
                <mc:Fallback>
                  <p:oleObj name="Equation" r:id="rId32" imgW="165100" imgH="17780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48702" y="2925583"/>
                          <a:ext cx="243704" cy="2767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8" name="Object 26"/>
            <p:cNvGraphicFramePr>
              <a:graphicFrameLocks noChangeAspect="1"/>
            </p:cNvGraphicFramePr>
            <p:nvPr/>
          </p:nvGraphicFramePr>
          <p:xfrm>
            <a:off x="8348702" y="5207363"/>
            <a:ext cx="243704" cy="2767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4" name="Equation" r:id="rId33" imgW="165100" imgH="177800" progId="Equation.3">
                    <p:embed/>
                  </p:oleObj>
                </mc:Choice>
                <mc:Fallback>
                  <p:oleObj name="Equation" r:id="rId33" imgW="165100" imgH="17780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48702" y="5207363"/>
                          <a:ext cx="243704" cy="2767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4" name="Object 333"/>
            <p:cNvGraphicFramePr>
              <a:graphicFrameLocks noChangeAspect="1"/>
            </p:cNvGraphicFramePr>
            <p:nvPr/>
          </p:nvGraphicFramePr>
          <p:xfrm>
            <a:off x="3779912" y="2659792"/>
            <a:ext cx="215696" cy="409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5" name="Equation" r:id="rId34" imgW="126720" imgH="228600" progId="Equation.3">
                    <p:embed/>
                  </p:oleObj>
                </mc:Choice>
                <mc:Fallback>
                  <p:oleObj name="Equation" r:id="rId34" imgW="126720" imgH="228600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9912" y="2659792"/>
                          <a:ext cx="215696" cy="409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7" name="Object 16"/>
            <p:cNvGraphicFramePr>
              <a:graphicFrameLocks noChangeAspect="1"/>
            </p:cNvGraphicFramePr>
            <p:nvPr/>
          </p:nvGraphicFramePr>
          <p:xfrm>
            <a:off x="3790950" y="4975225"/>
            <a:ext cx="193675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" name="Equation" r:id="rId35" imgW="114120" imgH="215640" progId="Equation.3">
                    <p:embed/>
                  </p:oleObj>
                </mc:Choice>
                <mc:Fallback>
                  <p:oleObj name="Equation" r:id="rId35" imgW="114120" imgH="215640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0950" y="4975225"/>
                          <a:ext cx="193675" cy="387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5" name="Object 334"/>
            <p:cNvGraphicFramePr>
              <a:graphicFrameLocks noChangeAspect="1"/>
            </p:cNvGraphicFramePr>
            <p:nvPr/>
          </p:nvGraphicFramePr>
          <p:xfrm>
            <a:off x="8748464" y="2636912"/>
            <a:ext cx="280987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" name="Equation" r:id="rId37" imgW="164880" imgH="228600" progId="Equation.3">
                    <p:embed/>
                  </p:oleObj>
                </mc:Choice>
                <mc:Fallback>
                  <p:oleObj name="Equation" r:id="rId37" imgW="164880" imgH="228600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48464" y="2636912"/>
                          <a:ext cx="280987" cy="409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6" name="Object 335"/>
            <p:cNvGraphicFramePr>
              <a:graphicFrameLocks noChangeAspect="1"/>
            </p:cNvGraphicFramePr>
            <p:nvPr/>
          </p:nvGraphicFramePr>
          <p:xfrm>
            <a:off x="8759825" y="4953000"/>
            <a:ext cx="258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" name="Equation" r:id="rId39" imgW="152280" imgH="215640" progId="Equation.3">
                    <p:embed/>
                  </p:oleObj>
                </mc:Choice>
                <mc:Fallback>
                  <p:oleObj name="Equation" r:id="rId39" imgW="152280" imgH="215640" progId="Equation.3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59825" y="4953000"/>
                          <a:ext cx="258763" cy="387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4" name="Straight Connector 233"/>
          <p:cNvCxnSpPr/>
          <p:nvPr/>
        </p:nvCxnSpPr>
        <p:spPr>
          <a:xfrm rot="5400000">
            <a:off x="205898" y="1926555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rot="10800000">
            <a:off x="724386" y="1601146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rot="10800000">
            <a:off x="724385" y="1418345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7873" y="1953768"/>
            <a:ext cx="187395" cy="18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37873" y="1717728"/>
            <a:ext cx="187395" cy="18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72000" anchor="ctr" anchorCtr="1"/>
          <a:lstStyle/>
          <a:p>
            <a:endParaRPr 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4385" y="1052736"/>
            <a:ext cx="187395" cy="18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967696" y="1052736"/>
            <a:ext cx="187395" cy="18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791089" y="1784310"/>
            <a:ext cx="296110" cy="2872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6" name="Rectangle 215"/>
          <p:cNvSpPr/>
          <p:nvPr/>
        </p:nvSpPr>
        <p:spPr>
          <a:xfrm>
            <a:off x="205599" y="2058433"/>
            <a:ext cx="40378" cy="39172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17" name="Rectangle 216"/>
          <p:cNvSpPr/>
          <p:nvPr/>
        </p:nvSpPr>
        <p:spPr>
          <a:xfrm rot="5400000">
            <a:off x="764635" y="1215350"/>
            <a:ext cx="39172" cy="40378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18" name="Rectangle 217"/>
          <p:cNvSpPr/>
          <p:nvPr/>
        </p:nvSpPr>
        <p:spPr>
          <a:xfrm rot="5400000">
            <a:off x="1002142" y="1215350"/>
            <a:ext cx="39172" cy="40378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19" name="Rectangle 218"/>
          <p:cNvSpPr/>
          <p:nvPr/>
        </p:nvSpPr>
        <p:spPr>
          <a:xfrm>
            <a:off x="1026631" y="1764724"/>
            <a:ext cx="40378" cy="39172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6" name="Rectangle 185"/>
          <p:cNvSpPr/>
          <p:nvPr/>
        </p:nvSpPr>
        <p:spPr>
          <a:xfrm>
            <a:off x="205599" y="1980089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187" name="Rectangle 186"/>
          <p:cNvSpPr/>
          <p:nvPr/>
        </p:nvSpPr>
        <p:spPr>
          <a:xfrm>
            <a:off x="205599" y="1749680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188" name="Rectangle 187"/>
          <p:cNvSpPr/>
          <p:nvPr/>
        </p:nvSpPr>
        <p:spPr>
          <a:xfrm rot="5400000">
            <a:off x="845393" y="1215350"/>
            <a:ext cx="39172" cy="40378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189" name="Rectangle 188"/>
          <p:cNvSpPr/>
          <p:nvPr/>
        </p:nvSpPr>
        <p:spPr>
          <a:xfrm rot="5400000">
            <a:off x="1082900" y="1215350"/>
            <a:ext cx="39172" cy="40378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190" name="Rectangle 189"/>
          <p:cNvSpPr/>
          <p:nvPr/>
        </p:nvSpPr>
        <p:spPr>
          <a:xfrm>
            <a:off x="770900" y="1946241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1" name="Rectangle 190"/>
          <p:cNvSpPr/>
          <p:nvPr/>
        </p:nvSpPr>
        <p:spPr>
          <a:xfrm>
            <a:off x="879257" y="1764724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2" name="Rectangle 191"/>
          <p:cNvSpPr/>
          <p:nvPr/>
        </p:nvSpPr>
        <p:spPr>
          <a:xfrm>
            <a:off x="1067010" y="1867896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193" name="Rectangle 192"/>
          <p:cNvSpPr/>
          <p:nvPr/>
        </p:nvSpPr>
        <p:spPr>
          <a:xfrm>
            <a:off x="960015" y="2051986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/>
          <p:cNvCxnSpPr/>
          <p:nvPr/>
        </p:nvCxnSpPr>
        <p:spPr>
          <a:xfrm rot="10800000">
            <a:off x="245974" y="2086657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>
            <a:off x="245976" y="2065928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>
            <a:off x="245976" y="2009465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245976" y="1988736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245977" y="1835518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>
            <a:off x="245977" y="1779055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0800000">
            <a:off x="245978" y="1758326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>
            <a:off x="601714" y="1427540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>
            <a:off x="714482" y="1336139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>
            <a:off x="681284" y="1427542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6200000">
            <a:off x="794052" y="1336140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6200000">
            <a:off x="839221" y="1427542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6200000">
            <a:off x="951990" y="1336140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>
            <a:off x="918792" y="1427543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>
            <a:off x="1031559" y="1336142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13033" y="1954886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01467" y="1975615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737120" y="1591120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807154" y="1682521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884493" y="1591119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954528" y="1682520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10800000">
            <a:off x="1107388" y="1897271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0800000">
            <a:off x="1107389" y="1876543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>
            <a:off x="796510" y="2263577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16200000">
            <a:off x="909279" y="2172176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603842" y="1601648"/>
            <a:ext cx="120544" cy="1165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10800000" flipV="1">
            <a:off x="413034" y="1417908"/>
            <a:ext cx="311352" cy="3003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rot="5400000">
            <a:off x="394332" y="1926555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205599" y="1828024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176" name="Straight Connector 175"/>
          <p:cNvCxnSpPr/>
          <p:nvPr/>
        </p:nvCxnSpPr>
        <p:spPr>
          <a:xfrm rot="10800000">
            <a:off x="245976" y="1856247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rot="5400000">
            <a:off x="3837830" y="1927350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235108" y="1717727"/>
            <a:ext cx="187395" cy="18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0" bIns="72000" anchor="ctr" anchorCtr="1"/>
          <a:lstStyle/>
          <a:p>
            <a:endParaRPr 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35108" y="1953766"/>
            <a:ext cx="187395" cy="18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3" name="Rectangle 222"/>
          <p:cNvSpPr/>
          <p:nvPr/>
        </p:nvSpPr>
        <p:spPr>
          <a:xfrm rot="10800000">
            <a:off x="4214400" y="1756692"/>
            <a:ext cx="40378" cy="39172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24" name="Rectangle 223"/>
          <p:cNvSpPr/>
          <p:nvPr/>
        </p:nvSpPr>
        <p:spPr>
          <a:xfrm rot="10800000">
            <a:off x="4214400" y="1987102"/>
            <a:ext cx="40378" cy="39172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00" name="Rectangle 199"/>
          <p:cNvSpPr/>
          <p:nvPr/>
        </p:nvSpPr>
        <p:spPr>
          <a:xfrm rot="10800000">
            <a:off x="4214400" y="2065445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70" name="Straight Connector 69"/>
          <p:cNvCxnSpPr/>
          <p:nvPr/>
        </p:nvCxnSpPr>
        <p:spPr>
          <a:xfrm>
            <a:off x="3857722" y="1766489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046156" y="1787218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046155" y="1864409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857721" y="1996900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046154" y="2017628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857720" y="2074092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046153" y="2094820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3739560" y="1602800"/>
            <a:ext cx="120542" cy="1141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738371" y="1419853"/>
            <a:ext cx="310164" cy="29707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5400000">
            <a:off x="3648209" y="1927348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 rot="10800000">
            <a:off x="4214399" y="1835036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177" name="Straight Connector 176"/>
          <p:cNvCxnSpPr/>
          <p:nvPr/>
        </p:nvCxnSpPr>
        <p:spPr>
          <a:xfrm>
            <a:off x="3857722" y="1843681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rot="5400000">
            <a:off x="1066122" y="1927348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rot="5400000">
            <a:off x="1255743" y="1927350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rot="10800000">
            <a:off x="1585799" y="1602300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rot="10800000">
            <a:off x="1585798" y="1419498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653689" y="1784310"/>
            <a:ext cx="296110" cy="2872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85799" y="1055042"/>
            <a:ext cx="187395" cy="18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829109" y="1055042"/>
            <a:ext cx="187395" cy="18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0" name="Rectangle 219"/>
          <p:cNvSpPr/>
          <p:nvPr/>
        </p:nvSpPr>
        <p:spPr>
          <a:xfrm>
            <a:off x="1889232" y="1764724"/>
            <a:ext cx="40378" cy="39172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1" name="Rectangle 220"/>
          <p:cNvSpPr/>
          <p:nvPr/>
        </p:nvSpPr>
        <p:spPr>
          <a:xfrm rot="5400000">
            <a:off x="1626049" y="1217657"/>
            <a:ext cx="39172" cy="40378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22" name="Rectangle 221"/>
          <p:cNvSpPr/>
          <p:nvPr/>
        </p:nvSpPr>
        <p:spPr>
          <a:xfrm rot="5400000">
            <a:off x="1863556" y="1217657"/>
            <a:ext cx="39172" cy="40378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194" name="Rectangle 193"/>
          <p:cNvSpPr/>
          <p:nvPr/>
        </p:nvSpPr>
        <p:spPr>
          <a:xfrm>
            <a:off x="1633500" y="1946241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5" name="Rectangle 194"/>
          <p:cNvSpPr/>
          <p:nvPr/>
        </p:nvSpPr>
        <p:spPr>
          <a:xfrm>
            <a:off x="1741858" y="1764724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6" name="Rectangle 195"/>
          <p:cNvSpPr/>
          <p:nvPr/>
        </p:nvSpPr>
        <p:spPr>
          <a:xfrm>
            <a:off x="1929610" y="1867896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197" name="Rectangle 196"/>
          <p:cNvSpPr/>
          <p:nvPr/>
        </p:nvSpPr>
        <p:spPr>
          <a:xfrm>
            <a:off x="1822615" y="2051986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8" name="Rectangle 197"/>
          <p:cNvSpPr/>
          <p:nvPr/>
        </p:nvSpPr>
        <p:spPr>
          <a:xfrm rot="5400000">
            <a:off x="1706806" y="1217657"/>
            <a:ext cx="39172" cy="40378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199" name="Rectangle 198"/>
          <p:cNvSpPr/>
          <p:nvPr/>
        </p:nvSpPr>
        <p:spPr>
          <a:xfrm rot="5400000">
            <a:off x="1944313" y="1217657"/>
            <a:ext cx="39172" cy="40378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52" name="Straight Connector 51"/>
          <p:cNvCxnSpPr/>
          <p:nvPr/>
        </p:nvCxnSpPr>
        <p:spPr>
          <a:xfrm>
            <a:off x="1275633" y="1954886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464066" y="1975615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1599722" y="1591121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1669756" y="1682522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>
            <a:off x="1747095" y="1591120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>
            <a:off x="1817129" y="1682521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0800000">
            <a:off x="1969989" y="1897271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0800000">
            <a:off x="1969989" y="1876543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>
            <a:off x="1659111" y="2263578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6200000">
            <a:off x="1771881" y="2172177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16200000">
            <a:off x="1463128" y="1429846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6200000">
            <a:off x="1575896" y="1338445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16200000">
            <a:off x="1542697" y="1429847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16200000">
            <a:off x="1655465" y="1338446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6200000">
            <a:off x="1700635" y="1429847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16200000">
            <a:off x="1813403" y="1338446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16200000">
            <a:off x="1780205" y="1429849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16200000">
            <a:off x="1892973" y="1338448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1465252" y="1602444"/>
            <a:ext cx="120544" cy="1165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10800000" flipV="1">
            <a:off x="1274444" y="1418703"/>
            <a:ext cx="311352" cy="3003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1155089" y="1603596"/>
            <a:ext cx="120542" cy="1141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1153899" y="1420649"/>
            <a:ext cx="310164" cy="29707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1155092" y="1420650"/>
            <a:ext cx="430707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1155092" y="1604390"/>
            <a:ext cx="430707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rot="5400000">
            <a:off x="1927020" y="1925042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rot="5400000">
            <a:off x="2116641" y="1925043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rot="10800000">
            <a:off x="2446697" y="1599993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rot="10800000">
            <a:off x="2446696" y="1417192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Rectangle 261"/>
          <p:cNvSpPr/>
          <p:nvPr/>
        </p:nvSpPr>
        <p:spPr>
          <a:xfrm>
            <a:off x="2514587" y="1782005"/>
            <a:ext cx="296110" cy="2872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3" name="Rectangle 262"/>
          <p:cNvSpPr/>
          <p:nvPr/>
        </p:nvSpPr>
        <p:spPr>
          <a:xfrm>
            <a:off x="2446697" y="1052736"/>
            <a:ext cx="187395" cy="18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4" name="Rectangle 263"/>
          <p:cNvSpPr/>
          <p:nvPr/>
        </p:nvSpPr>
        <p:spPr>
          <a:xfrm>
            <a:off x="2690007" y="1052736"/>
            <a:ext cx="187395" cy="18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8" name="Rectangle 267"/>
          <p:cNvSpPr/>
          <p:nvPr/>
        </p:nvSpPr>
        <p:spPr>
          <a:xfrm>
            <a:off x="2750129" y="1762418"/>
            <a:ext cx="40378" cy="39172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9" name="Rectangle 268"/>
          <p:cNvSpPr/>
          <p:nvPr/>
        </p:nvSpPr>
        <p:spPr>
          <a:xfrm rot="5400000">
            <a:off x="2486946" y="1215350"/>
            <a:ext cx="39172" cy="40378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70" name="Rectangle 269"/>
          <p:cNvSpPr/>
          <p:nvPr/>
        </p:nvSpPr>
        <p:spPr>
          <a:xfrm rot="5400000">
            <a:off x="2724453" y="1215350"/>
            <a:ext cx="39172" cy="40378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74" name="Rectangle 273"/>
          <p:cNvSpPr/>
          <p:nvPr/>
        </p:nvSpPr>
        <p:spPr>
          <a:xfrm>
            <a:off x="2494398" y="1943934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5" name="Rectangle 274"/>
          <p:cNvSpPr/>
          <p:nvPr/>
        </p:nvSpPr>
        <p:spPr>
          <a:xfrm>
            <a:off x="2602756" y="1762418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6" name="Rectangle 275"/>
          <p:cNvSpPr/>
          <p:nvPr/>
        </p:nvSpPr>
        <p:spPr>
          <a:xfrm>
            <a:off x="2790508" y="1865590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77" name="Rectangle 276"/>
          <p:cNvSpPr/>
          <p:nvPr/>
        </p:nvSpPr>
        <p:spPr>
          <a:xfrm>
            <a:off x="2683513" y="2049680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8" name="Rectangle 277"/>
          <p:cNvSpPr/>
          <p:nvPr/>
        </p:nvSpPr>
        <p:spPr>
          <a:xfrm rot="5400000">
            <a:off x="2567704" y="1215350"/>
            <a:ext cx="39172" cy="40378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79" name="Rectangle 278"/>
          <p:cNvSpPr/>
          <p:nvPr/>
        </p:nvSpPr>
        <p:spPr>
          <a:xfrm rot="5400000">
            <a:off x="2805211" y="1215350"/>
            <a:ext cx="39172" cy="40378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287" name="Straight Connector 286"/>
          <p:cNvCxnSpPr/>
          <p:nvPr/>
        </p:nvCxnSpPr>
        <p:spPr>
          <a:xfrm>
            <a:off x="2136531" y="1952579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2324964" y="1973308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rot="5400000">
            <a:off x="2460619" y="1588815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 rot="5400000">
            <a:off x="2530654" y="1680216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rot="5400000">
            <a:off x="2607993" y="1588814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rot="5400000">
            <a:off x="2678027" y="1680216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rot="10800000">
            <a:off x="2830886" y="1894965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 rot="10800000">
            <a:off x="2830887" y="1874236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rot="16200000">
            <a:off x="2520009" y="2261272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 rot="16200000">
            <a:off x="2632778" y="2169871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 rot="16200000">
            <a:off x="2324026" y="1427540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 rot="16200000">
            <a:off x="2436793" y="1336139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 rot="16200000">
            <a:off x="2403595" y="1427542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rot="16200000">
            <a:off x="2516363" y="1336140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 rot="16200000">
            <a:off x="2561532" y="1427542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 rot="16200000">
            <a:off x="2674301" y="1336140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 rot="16200000">
            <a:off x="2641103" y="1427543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rot="16200000">
            <a:off x="2753871" y="1336142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 flipV="1">
            <a:off x="2326149" y="1600137"/>
            <a:ext cx="120544" cy="1165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rot="10800000" flipV="1">
            <a:off x="2135342" y="1416398"/>
            <a:ext cx="311352" cy="3003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>
            <a:off x="2015987" y="1601290"/>
            <a:ext cx="120542" cy="1141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>
            <a:off x="2014797" y="1418343"/>
            <a:ext cx="310164" cy="29707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>
            <a:off x="2015990" y="1418344"/>
            <a:ext cx="430707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>
            <a:off x="2015990" y="1602084"/>
            <a:ext cx="430707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 rot="5400000">
            <a:off x="2788072" y="1925042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rot="5400000">
            <a:off x="2977693" y="1925043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 rot="10800000">
            <a:off x="3307748" y="1599993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 rot="10800000">
            <a:off x="3307748" y="1417192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7" name="Rectangle 356"/>
          <p:cNvSpPr/>
          <p:nvPr/>
        </p:nvSpPr>
        <p:spPr>
          <a:xfrm>
            <a:off x="3375639" y="1782005"/>
            <a:ext cx="296110" cy="28726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8" name="Rectangle 357"/>
          <p:cNvSpPr/>
          <p:nvPr/>
        </p:nvSpPr>
        <p:spPr>
          <a:xfrm>
            <a:off x="3307748" y="1052736"/>
            <a:ext cx="187395" cy="18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9" name="Rectangle 358"/>
          <p:cNvSpPr/>
          <p:nvPr/>
        </p:nvSpPr>
        <p:spPr>
          <a:xfrm>
            <a:off x="3551059" y="1052736"/>
            <a:ext cx="187395" cy="18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3" name="Rectangle 362"/>
          <p:cNvSpPr/>
          <p:nvPr/>
        </p:nvSpPr>
        <p:spPr>
          <a:xfrm>
            <a:off x="3611181" y="1762418"/>
            <a:ext cx="40378" cy="39172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4" name="Rectangle 363"/>
          <p:cNvSpPr/>
          <p:nvPr/>
        </p:nvSpPr>
        <p:spPr>
          <a:xfrm rot="5400000">
            <a:off x="3347998" y="1215350"/>
            <a:ext cx="39172" cy="40378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365" name="Rectangle 364"/>
          <p:cNvSpPr/>
          <p:nvPr/>
        </p:nvSpPr>
        <p:spPr>
          <a:xfrm rot="5400000">
            <a:off x="3585505" y="1215350"/>
            <a:ext cx="39172" cy="40378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369" name="Rectangle 368"/>
          <p:cNvSpPr/>
          <p:nvPr/>
        </p:nvSpPr>
        <p:spPr>
          <a:xfrm>
            <a:off x="3355450" y="1943934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0" name="Rectangle 369"/>
          <p:cNvSpPr/>
          <p:nvPr/>
        </p:nvSpPr>
        <p:spPr>
          <a:xfrm>
            <a:off x="3463807" y="1762418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1" name="Rectangle 370"/>
          <p:cNvSpPr/>
          <p:nvPr/>
        </p:nvSpPr>
        <p:spPr>
          <a:xfrm>
            <a:off x="3651560" y="1865590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372" name="Rectangle 371"/>
          <p:cNvSpPr/>
          <p:nvPr/>
        </p:nvSpPr>
        <p:spPr>
          <a:xfrm>
            <a:off x="3544565" y="2049680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3" name="Rectangle 372"/>
          <p:cNvSpPr/>
          <p:nvPr/>
        </p:nvSpPr>
        <p:spPr>
          <a:xfrm rot="5400000">
            <a:off x="3428756" y="1215350"/>
            <a:ext cx="39172" cy="40378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374" name="Rectangle 373"/>
          <p:cNvSpPr/>
          <p:nvPr/>
        </p:nvSpPr>
        <p:spPr>
          <a:xfrm rot="5400000">
            <a:off x="3666262" y="1215350"/>
            <a:ext cx="39172" cy="40378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382" name="Straight Connector 381"/>
          <p:cNvCxnSpPr/>
          <p:nvPr/>
        </p:nvCxnSpPr>
        <p:spPr>
          <a:xfrm>
            <a:off x="2997582" y="1952579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>
            <a:off x="3186016" y="1973308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 rot="5400000">
            <a:off x="3321671" y="1588815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 rot="5400000">
            <a:off x="3391706" y="1680216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/>
          <p:nvPr/>
        </p:nvCxnSpPr>
        <p:spPr>
          <a:xfrm rot="5400000">
            <a:off x="3469045" y="1588814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 rot="5400000">
            <a:off x="3539079" y="1680216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 rot="10800000">
            <a:off x="3691938" y="1894965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 rot="10800000">
            <a:off x="3691939" y="1874236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 rot="16200000">
            <a:off x="3381061" y="2261272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/>
          <p:cNvCxnSpPr/>
          <p:nvPr/>
        </p:nvCxnSpPr>
        <p:spPr>
          <a:xfrm rot="16200000">
            <a:off x="3493830" y="2169871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/>
          <p:nvPr/>
        </p:nvCxnSpPr>
        <p:spPr>
          <a:xfrm rot="16200000">
            <a:off x="3185077" y="1427540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/>
          <p:nvPr/>
        </p:nvCxnSpPr>
        <p:spPr>
          <a:xfrm rot="16200000">
            <a:off x="3297846" y="1336139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/>
          <p:cNvCxnSpPr/>
          <p:nvPr/>
        </p:nvCxnSpPr>
        <p:spPr>
          <a:xfrm rot="16200000">
            <a:off x="3264647" y="1427542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/>
          <p:cNvCxnSpPr/>
          <p:nvPr/>
        </p:nvCxnSpPr>
        <p:spPr>
          <a:xfrm rot="16200000">
            <a:off x="3377415" y="1336140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/>
          <p:nvPr/>
        </p:nvCxnSpPr>
        <p:spPr>
          <a:xfrm rot="16200000">
            <a:off x="3422584" y="1427542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/>
          <p:cNvCxnSpPr/>
          <p:nvPr/>
        </p:nvCxnSpPr>
        <p:spPr>
          <a:xfrm rot="16200000">
            <a:off x="3535352" y="1336140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 rot="16200000">
            <a:off x="3502155" y="1427543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/>
          <p:nvPr/>
        </p:nvCxnSpPr>
        <p:spPr>
          <a:xfrm rot="16200000">
            <a:off x="3614923" y="1336142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 flipV="1">
            <a:off x="3187201" y="1600137"/>
            <a:ext cx="120544" cy="1165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/>
          <p:cNvCxnSpPr/>
          <p:nvPr/>
        </p:nvCxnSpPr>
        <p:spPr>
          <a:xfrm rot="10800000" flipV="1">
            <a:off x="2996394" y="1416398"/>
            <a:ext cx="311352" cy="3003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877038" y="1601290"/>
            <a:ext cx="120542" cy="1141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/>
          <p:nvPr/>
        </p:nvCxnSpPr>
        <p:spPr>
          <a:xfrm>
            <a:off x="2875848" y="1418343"/>
            <a:ext cx="310164" cy="29707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>
            <a:off x="2877041" y="1418344"/>
            <a:ext cx="430707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>
            <a:off x="2877041" y="1602084"/>
            <a:ext cx="430707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rot="10800000">
            <a:off x="719555" y="4754093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rot="10800000">
            <a:off x="719555" y="4937041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64054" y="5118403"/>
            <a:ext cx="187395" cy="18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720743" y="5118403"/>
            <a:ext cx="187395" cy="18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1" name="Rectangle 230"/>
          <p:cNvSpPr/>
          <p:nvPr/>
        </p:nvSpPr>
        <p:spPr>
          <a:xfrm rot="16200000">
            <a:off x="1072028" y="5098213"/>
            <a:ext cx="39172" cy="40378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32" name="Rectangle 231"/>
          <p:cNvSpPr/>
          <p:nvPr/>
        </p:nvSpPr>
        <p:spPr>
          <a:xfrm rot="16200000">
            <a:off x="834520" y="5098213"/>
            <a:ext cx="39172" cy="40378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12" name="Rectangle 211"/>
          <p:cNvSpPr/>
          <p:nvPr/>
        </p:nvSpPr>
        <p:spPr>
          <a:xfrm rot="16200000">
            <a:off x="991271" y="5098213"/>
            <a:ext cx="39172" cy="40378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13" name="Rectangle 212"/>
          <p:cNvSpPr/>
          <p:nvPr/>
        </p:nvSpPr>
        <p:spPr>
          <a:xfrm rot="16200000">
            <a:off x="753763" y="5098213"/>
            <a:ext cx="39172" cy="40378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112" name="Straight Connector 111"/>
          <p:cNvCxnSpPr/>
          <p:nvPr/>
        </p:nvCxnSpPr>
        <p:spPr>
          <a:xfrm rot="5400000">
            <a:off x="928100" y="4925214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rot="5400000">
            <a:off x="998134" y="5016615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rot="5400000">
            <a:off x="848531" y="4925213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5400000">
            <a:off x="918565" y="5016614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5400000">
            <a:off x="690591" y="4925213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rot="5400000">
            <a:off x="760626" y="5016614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5400000">
            <a:off x="611022" y="4925211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5400000">
            <a:off x="681057" y="5016613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597821" y="4638166"/>
            <a:ext cx="121732" cy="11622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16200000" flipH="1">
            <a:off x="412670" y="4633697"/>
            <a:ext cx="302414" cy="3113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5400000" flipH="1" flipV="1">
            <a:off x="3735068" y="4637030"/>
            <a:ext cx="118671" cy="1193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10800000" flipV="1">
            <a:off x="3733537" y="4636577"/>
            <a:ext cx="310166" cy="2990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rot="10800000">
            <a:off x="1582156" y="4752797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rot="10800000">
            <a:off x="1582155" y="4935745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825466" y="5118404"/>
            <a:ext cx="187395" cy="18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1582156" y="5118404"/>
            <a:ext cx="187395" cy="18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9" name="Rectangle 228"/>
          <p:cNvSpPr/>
          <p:nvPr/>
        </p:nvSpPr>
        <p:spPr>
          <a:xfrm rot="16200000">
            <a:off x="1933441" y="5098214"/>
            <a:ext cx="39172" cy="40378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30" name="Rectangle 229"/>
          <p:cNvSpPr/>
          <p:nvPr/>
        </p:nvSpPr>
        <p:spPr>
          <a:xfrm rot="16200000">
            <a:off x="1695933" y="5098214"/>
            <a:ext cx="39172" cy="40378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10" name="Rectangle 209"/>
          <p:cNvSpPr/>
          <p:nvPr/>
        </p:nvSpPr>
        <p:spPr>
          <a:xfrm rot="16200000">
            <a:off x="1852683" y="5098214"/>
            <a:ext cx="39172" cy="40378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11" name="Rectangle 210"/>
          <p:cNvSpPr/>
          <p:nvPr/>
        </p:nvSpPr>
        <p:spPr>
          <a:xfrm rot="16200000">
            <a:off x="1615177" y="5098214"/>
            <a:ext cx="39172" cy="40378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104" name="Straight Connector 103"/>
          <p:cNvCxnSpPr/>
          <p:nvPr/>
        </p:nvCxnSpPr>
        <p:spPr>
          <a:xfrm rot="5400000">
            <a:off x="1789512" y="4925216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5400000">
            <a:off x="1859547" y="5016617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5400000">
            <a:off x="1709944" y="4925214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5400000">
            <a:off x="1779978" y="5016615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>
            <a:off x="1552005" y="4925214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5400000">
            <a:off x="1622040" y="5016615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5400000">
            <a:off x="1472436" y="4925213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5400000">
            <a:off x="1542470" y="5016614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rot="5400000" flipH="1" flipV="1">
            <a:off x="1151788" y="4637824"/>
            <a:ext cx="118671" cy="1193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rot="10800000" flipV="1">
            <a:off x="1150257" y="4637372"/>
            <a:ext cx="310166" cy="2990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1460423" y="4637370"/>
            <a:ext cx="121732" cy="11622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16200000" flipH="1">
            <a:off x="1275270" y="4632902"/>
            <a:ext cx="302414" cy="3113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1151448" y="4750705"/>
            <a:ext cx="430707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1151448" y="4934445"/>
            <a:ext cx="430707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rot="10800000">
            <a:off x="2443054" y="4750491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rot="10800000">
            <a:off x="2443053" y="4933439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2686364" y="5116098"/>
            <a:ext cx="187395" cy="18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7" name="Rectangle 266"/>
          <p:cNvSpPr/>
          <p:nvPr/>
        </p:nvSpPr>
        <p:spPr>
          <a:xfrm>
            <a:off x="2443054" y="5116098"/>
            <a:ext cx="187395" cy="18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2" name="Rectangle 271"/>
          <p:cNvSpPr/>
          <p:nvPr/>
        </p:nvSpPr>
        <p:spPr>
          <a:xfrm rot="16200000">
            <a:off x="2794338" y="5095908"/>
            <a:ext cx="39172" cy="40378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73" name="Rectangle 272"/>
          <p:cNvSpPr/>
          <p:nvPr/>
        </p:nvSpPr>
        <p:spPr>
          <a:xfrm rot="16200000">
            <a:off x="2556831" y="5095908"/>
            <a:ext cx="39172" cy="40378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84" name="Rectangle 283"/>
          <p:cNvSpPr/>
          <p:nvPr/>
        </p:nvSpPr>
        <p:spPr>
          <a:xfrm rot="16200000">
            <a:off x="2713581" y="5095908"/>
            <a:ext cx="39172" cy="40378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85" name="Rectangle 284"/>
          <p:cNvSpPr/>
          <p:nvPr/>
        </p:nvSpPr>
        <p:spPr>
          <a:xfrm rot="16200000">
            <a:off x="2476075" y="5095908"/>
            <a:ext cx="39172" cy="40378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315" name="Straight Connector 314"/>
          <p:cNvCxnSpPr/>
          <p:nvPr/>
        </p:nvCxnSpPr>
        <p:spPr>
          <a:xfrm rot="5400000">
            <a:off x="2650410" y="4922910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 rot="5400000">
            <a:off x="2720444" y="5014311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 rot="5400000">
            <a:off x="2570842" y="4922908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 rot="5400000">
            <a:off x="2640876" y="5014309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 rot="5400000">
            <a:off x="2412902" y="4922908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 rot="5400000">
            <a:off x="2482937" y="5014309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 rot="5400000">
            <a:off x="2333334" y="4922906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 rot="5400000">
            <a:off x="2403368" y="5014308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 rot="5400000" flipH="1" flipV="1">
            <a:off x="2012686" y="4635518"/>
            <a:ext cx="118671" cy="1193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 rot="10800000" flipV="1">
            <a:off x="2011155" y="4635066"/>
            <a:ext cx="310166" cy="2990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>
            <a:off x="2321321" y="4635065"/>
            <a:ext cx="121732" cy="11622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 rot="16200000" flipH="1">
            <a:off x="2136168" y="4630596"/>
            <a:ext cx="302414" cy="3113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>
            <a:off x="2012346" y="4748399"/>
            <a:ext cx="430707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>
            <a:off x="2012346" y="4932139"/>
            <a:ext cx="430707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 rot="10800000">
            <a:off x="3304105" y="4750491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>
          <a:xfrm rot="10800000">
            <a:off x="3304104" y="4933439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1" name="Rectangle 360"/>
          <p:cNvSpPr/>
          <p:nvPr/>
        </p:nvSpPr>
        <p:spPr>
          <a:xfrm>
            <a:off x="3547416" y="5116098"/>
            <a:ext cx="187395" cy="18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2" name="Rectangle 361"/>
          <p:cNvSpPr/>
          <p:nvPr/>
        </p:nvSpPr>
        <p:spPr>
          <a:xfrm>
            <a:off x="3304106" y="5116098"/>
            <a:ext cx="187395" cy="18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7" name="Rectangle 366"/>
          <p:cNvSpPr/>
          <p:nvPr/>
        </p:nvSpPr>
        <p:spPr>
          <a:xfrm rot="16200000">
            <a:off x="3655390" y="5095908"/>
            <a:ext cx="39172" cy="40378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368" name="Rectangle 367"/>
          <p:cNvSpPr/>
          <p:nvPr/>
        </p:nvSpPr>
        <p:spPr>
          <a:xfrm rot="16200000">
            <a:off x="3417883" y="5095908"/>
            <a:ext cx="39172" cy="40378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379" name="Rectangle 378"/>
          <p:cNvSpPr/>
          <p:nvPr/>
        </p:nvSpPr>
        <p:spPr>
          <a:xfrm rot="16200000">
            <a:off x="3574633" y="5095908"/>
            <a:ext cx="39172" cy="40378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380" name="Rectangle 379"/>
          <p:cNvSpPr/>
          <p:nvPr/>
        </p:nvSpPr>
        <p:spPr>
          <a:xfrm rot="16200000">
            <a:off x="3337126" y="5095908"/>
            <a:ext cx="39172" cy="40378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410" name="Straight Connector 409"/>
          <p:cNvCxnSpPr/>
          <p:nvPr/>
        </p:nvCxnSpPr>
        <p:spPr>
          <a:xfrm rot="5400000">
            <a:off x="3511461" y="4922910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/>
          <p:nvPr/>
        </p:nvCxnSpPr>
        <p:spPr>
          <a:xfrm rot="5400000">
            <a:off x="3581496" y="5014311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/>
          <p:cNvCxnSpPr/>
          <p:nvPr/>
        </p:nvCxnSpPr>
        <p:spPr>
          <a:xfrm rot="5400000">
            <a:off x="3431894" y="4922908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 rot="5400000">
            <a:off x="3501928" y="5014309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/>
          <p:nvPr/>
        </p:nvCxnSpPr>
        <p:spPr>
          <a:xfrm rot="5400000">
            <a:off x="3273955" y="4922908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/>
          <p:cNvCxnSpPr/>
          <p:nvPr/>
        </p:nvCxnSpPr>
        <p:spPr>
          <a:xfrm rot="5400000">
            <a:off x="3343989" y="5014309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/>
          <p:nvPr/>
        </p:nvCxnSpPr>
        <p:spPr>
          <a:xfrm rot="5400000">
            <a:off x="3194385" y="4922906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/>
          <p:nvPr/>
        </p:nvCxnSpPr>
        <p:spPr>
          <a:xfrm rot="5400000">
            <a:off x="3264420" y="5014308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 rot="5400000" flipH="1" flipV="1">
            <a:off x="2873738" y="4635518"/>
            <a:ext cx="118671" cy="1193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rot="10800000" flipV="1">
            <a:off x="2872207" y="4635066"/>
            <a:ext cx="310166" cy="2990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>
            <a:off x="3182372" y="4635065"/>
            <a:ext cx="121732" cy="11622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rot="16200000" flipH="1">
            <a:off x="2997220" y="4630596"/>
            <a:ext cx="302414" cy="3113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>
            <a:off x="2873398" y="4748399"/>
            <a:ext cx="430707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>
            <a:off x="2873398" y="4932139"/>
            <a:ext cx="430707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rot="5400000">
            <a:off x="203521" y="2762232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91089" y="2619193"/>
            <a:ext cx="296110" cy="2872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/>
          <p:nvPr/>
        </p:nvSpPr>
        <p:spPr>
          <a:xfrm>
            <a:off x="35496" y="2789444"/>
            <a:ext cx="187395" cy="18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72000" anchor="ctr" anchorCtr="1"/>
          <a:lstStyle/>
          <a:p>
            <a:endParaRPr 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496" y="2553405"/>
            <a:ext cx="187395" cy="18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5" name="Rectangle 224"/>
          <p:cNvSpPr/>
          <p:nvPr/>
        </p:nvSpPr>
        <p:spPr>
          <a:xfrm>
            <a:off x="1026631" y="2599607"/>
            <a:ext cx="40378" cy="3917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3" name="Rectangle 232"/>
          <p:cNvSpPr/>
          <p:nvPr/>
        </p:nvSpPr>
        <p:spPr>
          <a:xfrm>
            <a:off x="203221" y="2663700"/>
            <a:ext cx="40378" cy="39172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01" name="Rectangle 200"/>
          <p:cNvSpPr/>
          <p:nvPr/>
        </p:nvSpPr>
        <p:spPr>
          <a:xfrm>
            <a:off x="770900" y="2781123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2" name="Rectangle 201"/>
          <p:cNvSpPr/>
          <p:nvPr/>
        </p:nvSpPr>
        <p:spPr>
          <a:xfrm>
            <a:off x="879257" y="2599607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3" name="Rectangle 202"/>
          <p:cNvSpPr/>
          <p:nvPr/>
        </p:nvSpPr>
        <p:spPr>
          <a:xfrm>
            <a:off x="1067010" y="2702778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04" name="Rectangle 203"/>
          <p:cNvSpPr/>
          <p:nvPr/>
        </p:nvSpPr>
        <p:spPr>
          <a:xfrm>
            <a:off x="960015" y="2886868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4" name="Rectangle 213"/>
          <p:cNvSpPr/>
          <p:nvPr/>
        </p:nvSpPr>
        <p:spPr>
          <a:xfrm>
            <a:off x="203221" y="2815765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15" name="Rectangle 214"/>
          <p:cNvSpPr/>
          <p:nvPr/>
        </p:nvSpPr>
        <p:spPr>
          <a:xfrm>
            <a:off x="203221" y="2585356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77" name="Straight Connector 76"/>
          <p:cNvCxnSpPr/>
          <p:nvPr/>
        </p:nvCxnSpPr>
        <p:spPr>
          <a:xfrm>
            <a:off x="413033" y="2789768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01467" y="2810497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5400000">
            <a:off x="737122" y="2426004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>
            <a:off x="807156" y="2517405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5400000">
            <a:off x="884495" y="2426003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>
            <a:off x="954530" y="2517405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10800000">
            <a:off x="1107388" y="2732154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0800000">
            <a:off x="1107389" y="2711425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16200000">
            <a:off x="796511" y="3098461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16200000">
            <a:off x="909280" y="3007060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10800000">
            <a:off x="243598" y="2901604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10800000">
            <a:off x="243598" y="2845141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0800000">
            <a:off x="243599" y="2824413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10800000">
            <a:off x="243599" y="2691923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10800000">
            <a:off x="243600" y="2671194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10800000">
            <a:off x="243600" y="2614731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10800000">
            <a:off x="243600" y="2594002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10800000" flipV="1">
            <a:off x="411843" y="2252289"/>
            <a:ext cx="311352" cy="3003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16200000" flipH="1">
            <a:off x="416311" y="2130299"/>
            <a:ext cx="302414" cy="3113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5400000" flipH="1" flipV="1">
            <a:off x="392747" y="2345987"/>
            <a:ext cx="416253" cy="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rot="16200000" flipV="1">
            <a:off x="202388" y="2345134"/>
            <a:ext cx="416546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rot="10800000">
            <a:off x="723198" y="2254379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rot="10800000">
            <a:off x="723197" y="2437326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rot="5400000">
            <a:off x="391955" y="2762232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203221" y="2894110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179" name="Straight Connector 178"/>
          <p:cNvCxnSpPr/>
          <p:nvPr/>
        </p:nvCxnSpPr>
        <p:spPr>
          <a:xfrm rot="10800000">
            <a:off x="243597" y="2922333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rot="5400000">
            <a:off x="3837830" y="2760936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233920" y="2552107"/>
            <a:ext cx="187395" cy="18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4233920" y="2788147"/>
            <a:ext cx="187395" cy="18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0" bIns="72000" anchor="ctr" anchorCtr="1"/>
          <a:lstStyle/>
          <a:p>
            <a:endParaRPr 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 rot="10800000">
            <a:off x="4213211" y="2591072"/>
            <a:ext cx="40378" cy="39172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28" name="Rectangle 227"/>
          <p:cNvSpPr/>
          <p:nvPr/>
        </p:nvSpPr>
        <p:spPr>
          <a:xfrm rot="10800000">
            <a:off x="4213211" y="2821482"/>
            <a:ext cx="40378" cy="39172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09" name="Rectangle 208"/>
          <p:cNvSpPr/>
          <p:nvPr/>
        </p:nvSpPr>
        <p:spPr>
          <a:xfrm rot="10800000">
            <a:off x="4213211" y="2669416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97" name="Straight Connector 96"/>
          <p:cNvCxnSpPr/>
          <p:nvPr/>
        </p:nvCxnSpPr>
        <p:spPr>
          <a:xfrm>
            <a:off x="3856534" y="2600869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4044967" y="2621598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3856533" y="2678061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044967" y="2698789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856532" y="2831279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044966" y="2852008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044965" y="2929200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10800000" flipV="1">
            <a:off x="3735991" y="2136861"/>
            <a:ext cx="310166" cy="2990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3735991" y="2256327"/>
            <a:ext cx="310164" cy="29707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rot="5400000" flipH="1" flipV="1">
            <a:off x="3837438" y="2344686"/>
            <a:ext cx="416253" cy="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16200000" flipV="1">
            <a:off x="3647079" y="2343833"/>
            <a:ext cx="416546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rot="5400000">
            <a:off x="3648209" y="2760935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 rot="10800000">
            <a:off x="4213211" y="2899826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178" name="Straight Connector 177"/>
          <p:cNvCxnSpPr/>
          <p:nvPr/>
        </p:nvCxnSpPr>
        <p:spPr>
          <a:xfrm>
            <a:off x="3856532" y="2908472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rot="5400000" flipH="1" flipV="1">
            <a:off x="3737522" y="2137314"/>
            <a:ext cx="118671" cy="1193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3737181" y="2439274"/>
            <a:ext cx="120542" cy="1141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V="1">
            <a:off x="602650" y="2436029"/>
            <a:ext cx="120544" cy="1165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601463" y="2134767"/>
            <a:ext cx="121732" cy="11622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 rot="5400000">
            <a:off x="1066122" y="2762230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rot="5400000">
            <a:off x="1255743" y="2762232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653690" y="2617898"/>
            <a:ext cx="296110" cy="28726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6" name="Rectangle 225"/>
          <p:cNvSpPr/>
          <p:nvPr/>
        </p:nvSpPr>
        <p:spPr>
          <a:xfrm>
            <a:off x="1889232" y="2598311"/>
            <a:ext cx="40378" cy="39172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" name="Rectangle 204"/>
          <p:cNvSpPr/>
          <p:nvPr/>
        </p:nvSpPr>
        <p:spPr>
          <a:xfrm>
            <a:off x="1633501" y="2779828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6" name="Rectangle 205"/>
          <p:cNvSpPr/>
          <p:nvPr/>
        </p:nvSpPr>
        <p:spPr>
          <a:xfrm>
            <a:off x="1741859" y="2598311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7" name="Rectangle 206"/>
          <p:cNvSpPr/>
          <p:nvPr/>
        </p:nvSpPr>
        <p:spPr>
          <a:xfrm>
            <a:off x="1929610" y="2701483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08" name="Rectangle 207"/>
          <p:cNvSpPr/>
          <p:nvPr/>
        </p:nvSpPr>
        <p:spPr>
          <a:xfrm>
            <a:off x="1822616" y="2885573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/>
          <p:cNvCxnSpPr/>
          <p:nvPr/>
        </p:nvCxnSpPr>
        <p:spPr>
          <a:xfrm flipV="1">
            <a:off x="1465254" y="2437326"/>
            <a:ext cx="120544" cy="1165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275633" y="2788473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464067" y="2809201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5400000">
            <a:off x="1599724" y="2424709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5400000">
            <a:off x="1669758" y="2516111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5400000">
            <a:off x="1747097" y="2424709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5400000">
            <a:off x="1817132" y="2516111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10800000">
            <a:off x="1969989" y="2730858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10800000">
            <a:off x="1969990" y="2710130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16200000">
            <a:off x="1659114" y="3097167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16200000">
            <a:off x="1771882" y="3005766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5400000" flipH="1" flipV="1">
            <a:off x="1155432" y="2136519"/>
            <a:ext cx="118671" cy="1193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10800000" flipV="1">
            <a:off x="1274447" y="2253586"/>
            <a:ext cx="311352" cy="3003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rot="10800000" flipV="1">
            <a:off x="1153902" y="2136066"/>
            <a:ext cx="310166" cy="2990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1155092" y="2438478"/>
            <a:ext cx="120542" cy="1141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153902" y="2255532"/>
            <a:ext cx="310164" cy="29707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464067" y="2136065"/>
            <a:ext cx="121732" cy="11622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16200000" flipH="1">
            <a:off x="1278915" y="2131597"/>
            <a:ext cx="302414" cy="3113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rot="5400000" flipH="1" flipV="1">
            <a:off x="1256536" y="2345190"/>
            <a:ext cx="416253" cy="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16200000" flipV="1">
            <a:off x="1066177" y="2344337"/>
            <a:ext cx="416546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rot="10800000">
            <a:off x="1585798" y="2254379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10800000">
            <a:off x="1585798" y="2437326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1155092" y="2253586"/>
            <a:ext cx="430707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1155092" y="2437326"/>
            <a:ext cx="430707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rot="5400000">
            <a:off x="1927020" y="2759924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rot="5400000">
            <a:off x="2116641" y="2759926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2514588" y="2615591"/>
            <a:ext cx="296110" cy="2872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1" name="Rectangle 270"/>
          <p:cNvSpPr/>
          <p:nvPr/>
        </p:nvSpPr>
        <p:spPr>
          <a:xfrm>
            <a:off x="2750130" y="2596005"/>
            <a:ext cx="40378" cy="39172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0" name="Rectangle 279"/>
          <p:cNvSpPr/>
          <p:nvPr/>
        </p:nvSpPr>
        <p:spPr>
          <a:xfrm>
            <a:off x="2494399" y="2777521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1" name="Rectangle 280"/>
          <p:cNvSpPr/>
          <p:nvPr/>
        </p:nvSpPr>
        <p:spPr>
          <a:xfrm>
            <a:off x="2602757" y="2596005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2" name="Rectangle 281"/>
          <p:cNvSpPr/>
          <p:nvPr/>
        </p:nvSpPr>
        <p:spPr>
          <a:xfrm>
            <a:off x="2790508" y="2699177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83" name="Rectangle 282"/>
          <p:cNvSpPr/>
          <p:nvPr/>
        </p:nvSpPr>
        <p:spPr>
          <a:xfrm>
            <a:off x="2683514" y="2883267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86" name="Straight Connector 285"/>
          <p:cNvCxnSpPr/>
          <p:nvPr/>
        </p:nvCxnSpPr>
        <p:spPr>
          <a:xfrm flipV="1">
            <a:off x="2326152" y="2435020"/>
            <a:ext cx="120544" cy="1165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>
            <a:off x="2136531" y="2786167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>
            <a:off x="2324965" y="2806895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 rot="5400000">
            <a:off x="2460622" y="2422403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rot="5400000">
            <a:off x="2530656" y="2513805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rot="5400000">
            <a:off x="2607995" y="2422403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rot="5400000">
            <a:off x="2678030" y="2513804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 rot="10800000">
            <a:off x="2830887" y="2728552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 rot="10800000">
            <a:off x="2830887" y="2707824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 rot="16200000">
            <a:off x="2520012" y="3094861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 rot="16200000">
            <a:off x="2632780" y="3003459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rot="5400000" flipH="1" flipV="1">
            <a:off x="2016330" y="2134213"/>
            <a:ext cx="118671" cy="1193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rot="10800000" flipV="1">
            <a:off x="2135345" y="2251280"/>
            <a:ext cx="311352" cy="3003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 rot="10800000" flipV="1">
            <a:off x="2014800" y="2133760"/>
            <a:ext cx="310166" cy="2990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2015990" y="2436173"/>
            <a:ext cx="120542" cy="1141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>
            <a:off x="2014800" y="2253226"/>
            <a:ext cx="310164" cy="29707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>
            <a:off x="2324965" y="2133759"/>
            <a:ext cx="121732" cy="11622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 rot="16200000" flipH="1">
            <a:off x="2139812" y="2129290"/>
            <a:ext cx="302414" cy="3113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 rot="5400000" flipH="1" flipV="1">
            <a:off x="2117434" y="2342884"/>
            <a:ext cx="416253" cy="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 rot="16200000" flipV="1">
            <a:off x="1927075" y="2342031"/>
            <a:ext cx="416546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rot="10800000">
            <a:off x="2446696" y="2252073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 rot="10800000">
            <a:off x="2446695" y="2435020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>
            <a:off x="2015990" y="2251280"/>
            <a:ext cx="430707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>
            <a:off x="2015990" y="2435020"/>
            <a:ext cx="430707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 rot="5400000">
            <a:off x="2788072" y="2759924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 rot="5400000">
            <a:off x="2977693" y="2759926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0" name="Rectangle 359"/>
          <p:cNvSpPr/>
          <p:nvPr/>
        </p:nvSpPr>
        <p:spPr>
          <a:xfrm>
            <a:off x="3375640" y="2615591"/>
            <a:ext cx="296110" cy="28726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6" name="Rectangle 365"/>
          <p:cNvSpPr/>
          <p:nvPr/>
        </p:nvSpPr>
        <p:spPr>
          <a:xfrm>
            <a:off x="3611182" y="2596005"/>
            <a:ext cx="40378" cy="39172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5" name="Rectangle 374"/>
          <p:cNvSpPr/>
          <p:nvPr/>
        </p:nvSpPr>
        <p:spPr>
          <a:xfrm>
            <a:off x="3355451" y="2777521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6" name="Rectangle 375"/>
          <p:cNvSpPr/>
          <p:nvPr/>
        </p:nvSpPr>
        <p:spPr>
          <a:xfrm>
            <a:off x="3463808" y="2596005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7" name="Rectangle 376"/>
          <p:cNvSpPr/>
          <p:nvPr/>
        </p:nvSpPr>
        <p:spPr>
          <a:xfrm>
            <a:off x="3651561" y="2699177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378" name="Rectangle 377"/>
          <p:cNvSpPr/>
          <p:nvPr/>
        </p:nvSpPr>
        <p:spPr>
          <a:xfrm>
            <a:off x="3544565" y="2883267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81" name="Straight Connector 380"/>
          <p:cNvCxnSpPr/>
          <p:nvPr/>
        </p:nvCxnSpPr>
        <p:spPr>
          <a:xfrm flipV="1">
            <a:off x="3187204" y="2435020"/>
            <a:ext cx="120544" cy="1165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/>
          <p:nvPr/>
        </p:nvCxnSpPr>
        <p:spPr>
          <a:xfrm>
            <a:off x="2997583" y="2786167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/>
          <p:nvPr/>
        </p:nvCxnSpPr>
        <p:spPr>
          <a:xfrm>
            <a:off x="3186016" y="2806895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/>
          <p:cNvCxnSpPr/>
          <p:nvPr/>
        </p:nvCxnSpPr>
        <p:spPr>
          <a:xfrm rot="5400000">
            <a:off x="3321674" y="2422403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/>
          <p:cNvCxnSpPr/>
          <p:nvPr/>
        </p:nvCxnSpPr>
        <p:spPr>
          <a:xfrm rot="5400000">
            <a:off x="3391708" y="2513805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/>
          <p:nvPr/>
        </p:nvCxnSpPr>
        <p:spPr>
          <a:xfrm rot="5400000">
            <a:off x="3469047" y="2422403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/>
          <p:cNvCxnSpPr/>
          <p:nvPr/>
        </p:nvCxnSpPr>
        <p:spPr>
          <a:xfrm rot="5400000">
            <a:off x="3539081" y="2513804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/>
          <p:cNvCxnSpPr/>
          <p:nvPr/>
        </p:nvCxnSpPr>
        <p:spPr>
          <a:xfrm rot="10800000">
            <a:off x="3691939" y="2728552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/>
          <p:cNvCxnSpPr/>
          <p:nvPr/>
        </p:nvCxnSpPr>
        <p:spPr>
          <a:xfrm rot="10800000">
            <a:off x="3691939" y="2707824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/>
          <p:cNvCxnSpPr/>
          <p:nvPr/>
        </p:nvCxnSpPr>
        <p:spPr>
          <a:xfrm rot="16200000">
            <a:off x="3381064" y="3094861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/>
          <p:cNvCxnSpPr/>
          <p:nvPr/>
        </p:nvCxnSpPr>
        <p:spPr>
          <a:xfrm rot="16200000">
            <a:off x="3493832" y="3003459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/>
          <p:nvPr/>
        </p:nvCxnSpPr>
        <p:spPr>
          <a:xfrm rot="5400000" flipH="1" flipV="1">
            <a:off x="2877382" y="2134213"/>
            <a:ext cx="118671" cy="1193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/>
          <p:nvPr/>
        </p:nvCxnSpPr>
        <p:spPr>
          <a:xfrm rot="10800000" flipV="1">
            <a:off x="2996397" y="2251280"/>
            <a:ext cx="311352" cy="3003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/>
          <p:nvPr/>
        </p:nvCxnSpPr>
        <p:spPr>
          <a:xfrm rot="10800000" flipV="1">
            <a:off x="2875852" y="2133760"/>
            <a:ext cx="310166" cy="2990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/>
          <p:cNvCxnSpPr/>
          <p:nvPr/>
        </p:nvCxnSpPr>
        <p:spPr>
          <a:xfrm>
            <a:off x="2877041" y="2436173"/>
            <a:ext cx="120542" cy="1141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/>
          <p:nvPr/>
        </p:nvCxnSpPr>
        <p:spPr>
          <a:xfrm>
            <a:off x="2875852" y="2253226"/>
            <a:ext cx="310164" cy="29707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/>
          <p:nvPr/>
        </p:nvCxnSpPr>
        <p:spPr>
          <a:xfrm>
            <a:off x="3186016" y="2133759"/>
            <a:ext cx="121732" cy="11622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 rot="16200000" flipH="1">
            <a:off x="3000865" y="2129290"/>
            <a:ext cx="302414" cy="3113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 rot="5400000" flipH="1" flipV="1">
            <a:off x="2978486" y="2342884"/>
            <a:ext cx="416253" cy="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 rot="16200000" flipV="1">
            <a:off x="2788127" y="2342031"/>
            <a:ext cx="416546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/>
          <p:cNvCxnSpPr/>
          <p:nvPr/>
        </p:nvCxnSpPr>
        <p:spPr>
          <a:xfrm rot="10800000">
            <a:off x="3307748" y="2252073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/>
          <p:cNvCxnSpPr/>
          <p:nvPr/>
        </p:nvCxnSpPr>
        <p:spPr>
          <a:xfrm rot="10800000">
            <a:off x="3307747" y="2435020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>
            <a:off x="2877041" y="2251280"/>
            <a:ext cx="430707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>
            <a:off x="2877041" y="2435020"/>
            <a:ext cx="430707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 rot="5400000">
            <a:off x="203521" y="3594061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7" name="Rectangle 446"/>
          <p:cNvSpPr/>
          <p:nvPr/>
        </p:nvSpPr>
        <p:spPr>
          <a:xfrm>
            <a:off x="791089" y="3451022"/>
            <a:ext cx="296110" cy="28726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8" name="Rectangle 447"/>
          <p:cNvSpPr/>
          <p:nvPr/>
        </p:nvSpPr>
        <p:spPr>
          <a:xfrm>
            <a:off x="35496" y="3621273"/>
            <a:ext cx="187395" cy="18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72000" anchor="ctr" anchorCtr="1"/>
          <a:lstStyle/>
          <a:p>
            <a:endParaRPr 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449" name="Rectangle 448"/>
          <p:cNvSpPr/>
          <p:nvPr/>
        </p:nvSpPr>
        <p:spPr>
          <a:xfrm>
            <a:off x="35496" y="3385234"/>
            <a:ext cx="187395" cy="18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0" name="Rectangle 449"/>
          <p:cNvSpPr/>
          <p:nvPr/>
        </p:nvSpPr>
        <p:spPr>
          <a:xfrm>
            <a:off x="1026631" y="3431436"/>
            <a:ext cx="40378" cy="39172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1" name="Rectangle 450"/>
          <p:cNvSpPr/>
          <p:nvPr/>
        </p:nvSpPr>
        <p:spPr>
          <a:xfrm>
            <a:off x="203221" y="3495529"/>
            <a:ext cx="40378" cy="39172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452" name="Rectangle 451"/>
          <p:cNvSpPr/>
          <p:nvPr/>
        </p:nvSpPr>
        <p:spPr>
          <a:xfrm>
            <a:off x="770900" y="3612952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3" name="Rectangle 452"/>
          <p:cNvSpPr/>
          <p:nvPr/>
        </p:nvSpPr>
        <p:spPr>
          <a:xfrm>
            <a:off x="879257" y="3431436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4" name="Rectangle 453"/>
          <p:cNvSpPr/>
          <p:nvPr/>
        </p:nvSpPr>
        <p:spPr>
          <a:xfrm>
            <a:off x="1067010" y="3534608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455" name="Rectangle 454"/>
          <p:cNvSpPr/>
          <p:nvPr/>
        </p:nvSpPr>
        <p:spPr>
          <a:xfrm>
            <a:off x="960015" y="3718698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6" name="Rectangle 455"/>
          <p:cNvSpPr/>
          <p:nvPr/>
        </p:nvSpPr>
        <p:spPr>
          <a:xfrm>
            <a:off x="203221" y="3647595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457" name="Rectangle 456"/>
          <p:cNvSpPr/>
          <p:nvPr/>
        </p:nvSpPr>
        <p:spPr>
          <a:xfrm>
            <a:off x="203221" y="3417185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458" name="Straight Connector 457"/>
          <p:cNvCxnSpPr/>
          <p:nvPr/>
        </p:nvCxnSpPr>
        <p:spPr>
          <a:xfrm>
            <a:off x="413033" y="3621598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/>
          <p:cNvCxnSpPr/>
          <p:nvPr/>
        </p:nvCxnSpPr>
        <p:spPr>
          <a:xfrm>
            <a:off x="601467" y="3642326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/>
          <p:cNvCxnSpPr/>
          <p:nvPr/>
        </p:nvCxnSpPr>
        <p:spPr>
          <a:xfrm rot="5400000">
            <a:off x="737122" y="3257833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/>
          <p:nvPr/>
        </p:nvCxnSpPr>
        <p:spPr>
          <a:xfrm rot="5400000">
            <a:off x="807156" y="3349234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/>
          <p:cNvCxnSpPr/>
          <p:nvPr/>
        </p:nvCxnSpPr>
        <p:spPr>
          <a:xfrm rot="5400000">
            <a:off x="884495" y="3257833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/>
          <p:nvPr/>
        </p:nvCxnSpPr>
        <p:spPr>
          <a:xfrm rot="5400000">
            <a:off x="954530" y="3349234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/>
          <p:cNvCxnSpPr/>
          <p:nvPr/>
        </p:nvCxnSpPr>
        <p:spPr>
          <a:xfrm rot="10800000">
            <a:off x="1107388" y="3563983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/>
          <p:cNvCxnSpPr/>
          <p:nvPr/>
        </p:nvCxnSpPr>
        <p:spPr>
          <a:xfrm rot="10800000">
            <a:off x="1107389" y="3543254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/>
          <p:cNvCxnSpPr/>
          <p:nvPr/>
        </p:nvCxnSpPr>
        <p:spPr>
          <a:xfrm rot="16200000">
            <a:off x="796511" y="3930291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/>
          <p:cNvCxnSpPr/>
          <p:nvPr/>
        </p:nvCxnSpPr>
        <p:spPr>
          <a:xfrm rot="16200000">
            <a:off x="909280" y="3838889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/>
          <p:cNvCxnSpPr/>
          <p:nvPr/>
        </p:nvCxnSpPr>
        <p:spPr>
          <a:xfrm rot="10800000">
            <a:off x="243598" y="3733433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/>
          <p:cNvCxnSpPr/>
          <p:nvPr/>
        </p:nvCxnSpPr>
        <p:spPr>
          <a:xfrm rot="10800000">
            <a:off x="243598" y="3676970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/>
          <p:cNvCxnSpPr/>
          <p:nvPr/>
        </p:nvCxnSpPr>
        <p:spPr>
          <a:xfrm rot="10800000">
            <a:off x="243599" y="3656241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/>
          <p:cNvCxnSpPr/>
          <p:nvPr/>
        </p:nvCxnSpPr>
        <p:spPr>
          <a:xfrm rot="10800000">
            <a:off x="243599" y="3523752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/>
          <p:cNvCxnSpPr/>
          <p:nvPr/>
        </p:nvCxnSpPr>
        <p:spPr>
          <a:xfrm rot="10800000">
            <a:off x="243600" y="3503024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 rot="10800000">
            <a:off x="243600" y="3446560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/>
          <p:cNvCxnSpPr/>
          <p:nvPr/>
        </p:nvCxnSpPr>
        <p:spPr>
          <a:xfrm rot="10800000">
            <a:off x="243600" y="3425831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/>
          <p:cNvCxnSpPr/>
          <p:nvPr/>
        </p:nvCxnSpPr>
        <p:spPr>
          <a:xfrm rot="10800000" flipV="1">
            <a:off x="411843" y="3084118"/>
            <a:ext cx="311352" cy="3003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/>
          <p:cNvCxnSpPr/>
          <p:nvPr/>
        </p:nvCxnSpPr>
        <p:spPr>
          <a:xfrm rot="16200000" flipH="1">
            <a:off x="416311" y="2962128"/>
            <a:ext cx="302414" cy="3113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/>
          <p:cNvCxnSpPr/>
          <p:nvPr/>
        </p:nvCxnSpPr>
        <p:spPr>
          <a:xfrm rot="5400000" flipH="1" flipV="1">
            <a:off x="392747" y="3177816"/>
            <a:ext cx="416253" cy="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/>
          <p:cNvCxnSpPr/>
          <p:nvPr/>
        </p:nvCxnSpPr>
        <p:spPr>
          <a:xfrm rot="16200000" flipV="1">
            <a:off x="202388" y="3176963"/>
            <a:ext cx="416546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/>
          <p:cNvCxnSpPr/>
          <p:nvPr/>
        </p:nvCxnSpPr>
        <p:spPr>
          <a:xfrm rot="10800000">
            <a:off x="723198" y="3086208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/>
          <p:cNvCxnSpPr/>
          <p:nvPr/>
        </p:nvCxnSpPr>
        <p:spPr>
          <a:xfrm rot="10800000">
            <a:off x="723197" y="3269156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/>
          <p:nvPr/>
        </p:nvCxnSpPr>
        <p:spPr>
          <a:xfrm rot="5400000">
            <a:off x="391955" y="3594061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2" name="Rectangle 481"/>
          <p:cNvSpPr/>
          <p:nvPr/>
        </p:nvSpPr>
        <p:spPr>
          <a:xfrm>
            <a:off x="203221" y="3725938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483" name="Straight Connector 482"/>
          <p:cNvCxnSpPr/>
          <p:nvPr/>
        </p:nvCxnSpPr>
        <p:spPr>
          <a:xfrm rot="10800000">
            <a:off x="243597" y="3754162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/>
          <p:cNvCxnSpPr/>
          <p:nvPr/>
        </p:nvCxnSpPr>
        <p:spPr>
          <a:xfrm rot="5400000">
            <a:off x="3837830" y="3592765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5" name="Rectangle 484"/>
          <p:cNvSpPr/>
          <p:nvPr/>
        </p:nvSpPr>
        <p:spPr>
          <a:xfrm>
            <a:off x="4233920" y="3383936"/>
            <a:ext cx="187395" cy="18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6" name="Rectangle 485"/>
          <p:cNvSpPr/>
          <p:nvPr/>
        </p:nvSpPr>
        <p:spPr>
          <a:xfrm>
            <a:off x="4233920" y="3619975"/>
            <a:ext cx="187395" cy="18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0" bIns="72000" anchor="ctr" anchorCtr="1"/>
          <a:lstStyle/>
          <a:p>
            <a:endParaRPr 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487" name="Rectangle 486"/>
          <p:cNvSpPr/>
          <p:nvPr/>
        </p:nvSpPr>
        <p:spPr>
          <a:xfrm rot="10800000">
            <a:off x="4213211" y="3422902"/>
            <a:ext cx="40378" cy="39172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488" name="Rectangle 487"/>
          <p:cNvSpPr/>
          <p:nvPr/>
        </p:nvSpPr>
        <p:spPr>
          <a:xfrm rot="10800000">
            <a:off x="4213211" y="3653311"/>
            <a:ext cx="40378" cy="39172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489" name="Rectangle 488"/>
          <p:cNvSpPr/>
          <p:nvPr/>
        </p:nvSpPr>
        <p:spPr>
          <a:xfrm rot="10800000">
            <a:off x="4213211" y="3501245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490" name="Straight Connector 489"/>
          <p:cNvCxnSpPr/>
          <p:nvPr/>
        </p:nvCxnSpPr>
        <p:spPr>
          <a:xfrm>
            <a:off x="3856534" y="3432699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/>
          <p:nvPr/>
        </p:nvCxnSpPr>
        <p:spPr>
          <a:xfrm>
            <a:off x="4044967" y="3453427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/>
          <p:cNvCxnSpPr/>
          <p:nvPr/>
        </p:nvCxnSpPr>
        <p:spPr>
          <a:xfrm>
            <a:off x="3856533" y="3509890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/>
          <p:cNvCxnSpPr/>
          <p:nvPr/>
        </p:nvCxnSpPr>
        <p:spPr>
          <a:xfrm>
            <a:off x="4044967" y="3530619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/>
          <p:cNvCxnSpPr/>
          <p:nvPr/>
        </p:nvCxnSpPr>
        <p:spPr>
          <a:xfrm>
            <a:off x="3856532" y="3663108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>
            <a:off x="4044966" y="3683837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/>
          <p:cNvCxnSpPr/>
          <p:nvPr/>
        </p:nvCxnSpPr>
        <p:spPr>
          <a:xfrm>
            <a:off x="4044965" y="3761029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/>
          <p:cNvCxnSpPr/>
          <p:nvPr/>
        </p:nvCxnSpPr>
        <p:spPr>
          <a:xfrm rot="10800000" flipV="1">
            <a:off x="3735991" y="2968691"/>
            <a:ext cx="310166" cy="2990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/>
          <p:cNvCxnSpPr/>
          <p:nvPr/>
        </p:nvCxnSpPr>
        <p:spPr>
          <a:xfrm>
            <a:off x="3735991" y="3088156"/>
            <a:ext cx="310164" cy="29707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/>
          <p:cNvCxnSpPr/>
          <p:nvPr/>
        </p:nvCxnSpPr>
        <p:spPr>
          <a:xfrm rot="5400000" flipH="1" flipV="1">
            <a:off x="3837438" y="3176515"/>
            <a:ext cx="416253" cy="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/>
          <p:cNvCxnSpPr/>
          <p:nvPr/>
        </p:nvCxnSpPr>
        <p:spPr>
          <a:xfrm rot="16200000" flipV="1">
            <a:off x="3647079" y="3175662"/>
            <a:ext cx="416546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/>
          <p:cNvCxnSpPr/>
          <p:nvPr/>
        </p:nvCxnSpPr>
        <p:spPr>
          <a:xfrm rot="5400000">
            <a:off x="3648209" y="3592764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2" name="Rectangle 501"/>
          <p:cNvSpPr/>
          <p:nvPr/>
        </p:nvSpPr>
        <p:spPr>
          <a:xfrm rot="10800000">
            <a:off x="4213211" y="3731655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503" name="Straight Connector 502"/>
          <p:cNvCxnSpPr/>
          <p:nvPr/>
        </p:nvCxnSpPr>
        <p:spPr>
          <a:xfrm>
            <a:off x="3856532" y="3740301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/>
          <p:cNvCxnSpPr/>
          <p:nvPr/>
        </p:nvCxnSpPr>
        <p:spPr>
          <a:xfrm rot="5400000" flipH="1" flipV="1">
            <a:off x="3737522" y="2969143"/>
            <a:ext cx="118671" cy="1193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/>
          <p:cNvCxnSpPr/>
          <p:nvPr/>
        </p:nvCxnSpPr>
        <p:spPr>
          <a:xfrm>
            <a:off x="3737181" y="3271103"/>
            <a:ext cx="120542" cy="1141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/>
          <p:cNvCxnSpPr/>
          <p:nvPr/>
        </p:nvCxnSpPr>
        <p:spPr>
          <a:xfrm flipV="1">
            <a:off x="602650" y="3267858"/>
            <a:ext cx="120544" cy="1165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/>
          <p:cNvCxnSpPr/>
          <p:nvPr/>
        </p:nvCxnSpPr>
        <p:spPr>
          <a:xfrm>
            <a:off x="601463" y="2966596"/>
            <a:ext cx="121732" cy="11622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/>
          <p:cNvCxnSpPr/>
          <p:nvPr/>
        </p:nvCxnSpPr>
        <p:spPr>
          <a:xfrm rot="5400000">
            <a:off x="1066122" y="3594060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/>
          <p:cNvCxnSpPr/>
          <p:nvPr/>
        </p:nvCxnSpPr>
        <p:spPr>
          <a:xfrm rot="5400000">
            <a:off x="1255743" y="3594061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0" name="Rectangle 509"/>
          <p:cNvSpPr/>
          <p:nvPr/>
        </p:nvSpPr>
        <p:spPr>
          <a:xfrm>
            <a:off x="1653690" y="3449727"/>
            <a:ext cx="296110" cy="2872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1" name="Rectangle 510"/>
          <p:cNvSpPr/>
          <p:nvPr/>
        </p:nvSpPr>
        <p:spPr>
          <a:xfrm>
            <a:off x="1889232" y="3430141"/>
            <a:ext cx="40378" cy="39172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2" name="Rectangle 511"/>
          <p:cNvSpPr/>
          <p:nvPr/>
        </p:nvSpPr>
        <p:spPr>
          <a:xfrm>
            <a:off x="1633501" y="3611656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3" name="Rectangle 512"/>
          <p:cNvSpPr/>
          <p:nvPr/>
        </p:nvSpPr>
        <p:spPr>
          <a:xfrm>
            <a:off x="1741859" y="3430141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4" name="Rectangle 513"/>
          <p:cNvSpPr/>
          <p:nvPr/>
        </p:nvSpPr>
        <p:spPr>
          <a:xfrm>
            <a:off x="1929610" y="3533313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515" name="Rectangle 514"/>
          <p:cNvSpPr/>
          <p:nvPr/>
        </p:nvSpPr>
        <p:spPr>
          <a:xfrm>
            <a:off x="1822616" y="3717402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516" name="Straight Connector 515"/>
          <p:cNvCxnSpPr/>
          <p:nvPr/>
        </p:nvCxnSpPr>
        <p:spPr>
          <a:xfrm flipV="1">
            <a:off x="1465254" y="3269156"/>
            <a:ext cx="120544" cy="1165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/>
          <p:cNvCxnSpPr/>
          <p:nvPr/>
        </p:nvCxnSpPr>
        <p:spPr>
          <a:xfrm>
            <a:off x="1275633" y="3620303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8" name="Straight Connector 517"/>
          <p:cNvCxnSpPr/>
          <p:nvPr/>
        </p:nvCxnSpPr>
        <p:spPr>
          <a:xfrm>
            <a:off x="1464067" y="3641031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Connector 518"/>
          <p:cNvCxnSpPr/>
          <p:nvPr/>
        </p:nvCxnSpPr>
        <p:spPr>
          <a:xfrm rot="5400000">
            <a:off x="1599724" y="3256539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/>
          <p:cNvCxnSpPr/>
          <p:nvPr/>
        </p:nvCxnSpPr>
        <p:spPr>
          <a:xfrm rot="5400000">
            <a:off x="1669758" y="3347940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/>
          <p:cNvCxnSpPr/>
          <p:nvPr/>
        </p:nvCxnSpPr>
        <p:spPr>
          <a:xfrm rot="5400000">
            <a:off x="1747097" y="3256538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/>
          <p:cNvCxnSpPr/>
          <p:nvPr/>
        </p:nvCxnSpPr>
        <p:spPr>
          <a:xfrm rot="5400000">
            <a:off x="1817132" y="3347940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Connector 522"/>
          <p:cNvCxnSpPr/>
          <p:nvPr/>
        </p:nvCxnSpPr>
        <p:spPr>
          <a:xfrm rot="10800000">
            <a:off x="1969989" y="3562687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/>
          <p:cNvCxnSpPr/>
          <p:nvPr/>
        </p:nvCxnSpPr>
        <p:spPr>
          <a:xfrm rot="10800000">
            <a:off x="1969990" y="3541959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 rot="16200000">
            <a:off x="1659114" y="3928996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Connector 525"/>
          <p:cNvCxnSpPr/>
          <p:nvPr/>
        </p:nvCxnSpPr>
        <p:spPr>
          <a:xfrm rot="16200000">
            <a:off x="1771882" y="3837595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Connector 526"/>
          <p:cNvCxnSpPr/>
          <p:nvPr/>
        </p:nvCxnSpPr>
        <p:spPr>
          <a:xfrm rot="5400000" flipH="1" flipV="1">
            <a:off x="1155432" y="2968348"/>
            <a:ext cx="118671" cy="1193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Connector 527"/>
          <p:cNvCxnSpPr/>
          <p:nvPr/>
        </p:nvCxnSpPr>
        <p:spPr>
          <a:xfrm rot="10800000" flipV="1">
            <a:off x="1274447" y="3085415"/>
            <a:ext cx="311352" cy="3003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Connector 528"/>
          <p:cNvCxnSpPr/>
          <p:nvPr/>
        </p:nvCxnSpPr>
        <p:spPr>
          <a:xfrm rot="10800000" flipV="1">
            <a:off x="1153902" y="2967896"/>
            <a:ext cx="310166" cy="2990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/>
          <p:nvPr/>
        </p:nvCxnSpPr>
        <p:spPr>
          <a:xfrm>
            <a:off x="1155092" y="3270308"/>
            <a:ext cx="120542" cy="1141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1" name="Straight Connector 530"/>
          <p:cNvCxnSpPr/>
          <p:nvPr/>
        </p:nvCxnSpPr>
        <p:spPr>
          <a:xfrm>
            <a:off x="1153902" y="3087361"/>
            <a:ext cx="310164" cy="29707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Connector 531"/>
          <p:cNvCxnSpPr/>
          <p:nvPr/>
        </p:nvCxnSpPr>
        <p:spPr>
          <a:xfrm>
            <a:off x="1464067" y="2967894"/>
            <a:ext cx="121732" cy="11622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Connector 532"/>
          <p:cNvCxnSpPr/>
          <p:nvPr/>
        </p:nvCxnSpPr>
        <p:spPr>
          <a:xfrm rot="16200000" flipH="1">
            <a:off x="1278915" y="2963426"/>
            <a:ext cx="302414" cy="3113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4" name="Straight Connector 533"/>
          <p:cNvCxnSpPr/>
          <p:nvPr/>
        </p:nvCxnSpPr>
        <p:spPr>
          <a:xfrm rot="5400000" flipH="1" flipV="1">
            <a:off x="1256536" y="3177019"/>
            <a:ext cx="416253" cy="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Connector 534"/>
          <p:cNvCxnSpPr/>
          <p:nvPr/>
        </p:nvCxnSpPr>
        <p:spPr>
          <a:xfrm rot="16200000" flipV="1">
            <a:off x="1066177" y="3176166"/>
            <a:ext cx="416546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Connector 535"/>
          <p:cNvCxnSpPr/>
          <p:nvPr/>
        </p:nvCxnSpPr>
        <p:spPr>
          <a:xfrm rot="10800000">
            <a:off x="1585798" y="3086208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Connector 536"/>
          <p:cNvCxnSpPr/>
          <p:nvPr/>
        </p:nvCxnSpPr>
        <p:spPr>
          <a:xfrm rot="10800000">
            <a:off x="1585798" y="3269156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Connector 537"/>
          <p:cNvCxnSpPr/>
          <p:nvPr/>
        </p:nvCxnSpPr>
        <p:spPr>
          <a:xfrm>
            <a:off x="1155092" y="3085415"/>
            <a:ext cx="430707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>
            <a:off x="1155092" y="3269156"/>
            <a:ext cx="430707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/>
          <p:cNvCxnSpPr/>
          <p:nvPr/>
        </p:nvCxnSpPr>
        <p:spPr>
          <a:xfrm rot="5400000">
            <a:off x="1927020" y="3591754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Connector 540"/>
          <p:cNvCxnSpPr/>
          <p:nvPr/>
        </p:nvCxnSpPr>
        <p:spPr>
          <a:xfrm rot="5400000">
            <a:off x="2116641" y="3591756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2" name="Rectangle 541"/>
          <p:cNvSpPr/>
          <p:nvPr/>
        </p:nvSpPr>
        <p:spPr>
          <a:xfrm>
            <a:off x="2514588" y="3447420"/>
            <a:ext cx="296110" cy="2872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3" name="Rectangle 542"/>
          <p:cNvSpPr/>
          <p:nvPr/>
        </p:nvSpPr>
        <p:spPr>
          <a:xfrm>
            <a:off x="2750130" y="3427834"/>
            <a:ext cx="40378" cy="39172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4" name="Rectangle 543"/>
          <p:cNvSpPr/>
          <p:nvPr/>
        </p:nvSpPr>
        <p:spPr>
          <a:xfrm>
            <a:off x="2494399" y="3609351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5" name="Rectangle 544"/>
          <p:cNvSpPr/>
          <p:nvPr/>
        </p:nvSpPr>
        <p:spPr>
          <a:xfrm>
            <a:off x="2602757" y="3427834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6" name="Rectangle 545"/>
          <p:cNvSpPr/>
          <p:nvPr/>
        </p:nvSpPr>
        <p:spPr>
          <a:xfrm>
            <a:off x="2790508" y="3531006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547" name="Rectangle 546"/>
          <p:cNvSpPr/>
          <p:nvPr/>
        </p:nvSpPr>
        <p:spPr>
          <a:xfrm>
            <a:off x="2683514" y="3715096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548" name="Straight Connector 547"/>
          <p:cNvCxnSpPr/>
          <p:nvPr/>
        </p:nvCxnSpPr>
        <p:spPr>
          <a:xfrm flipV="1">
            <a:off x="2326152" y="3266849"/>
            <a:ext cx="120544" cy="1165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/>
          <p:cNvCxnSpPr/>
          <p:nvPr/>
        </p:nvCxnSpPr>
        <p:spPr>
          <a:xfrm>
            <a:off x="2136531" y="3617996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/>
          <p:cNvCxnSpPr/>
          <p:nvPr/>
        </p:nvCxnSpPr>
        <p:spPr>
          <a:xfrm>
            <a:off x="2324965" y="3638725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/>
          <p:cNvCxnSpPr/>
          <p:nvPr/>
        </p:nvCxnSpPr>
        <p:spPr>
          <a:xfrm rot="5400000">
            <a:off x="2460622" y="3254233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/>
          <p:cNvCxnSpPr/>
          <p:nvPr/>
        </p:nvCxnSpPr>
        <p:spPr>
          <a:xfrm rot="5400000">
            <a:off x="2530656" y="3345634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/>
          <p:cNvCxnSpPr/>
          <p:nvPr/>
        </p:nvCxnSpPr>
        <p:spPr>
          <a:xfrm rot="5400000">
            <a:off x="2607995" y="3254232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/>
          <p:cNvCxnSpPr/>
          <p:nvPr/>
        </p:nvCxnSpPr>
        <p:spPr>
          <a:xfrm rot="5400000">
            <a:off x="2678030" y="3345633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/>
          <p:cNvCxnSpPr/>
          <p:nvPr/>
        </p:nvCxnSpPr>
        <p:spPr>
          <a:xfrm rot="10800000">
            <a:off x="2830887" y="3560381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/>
          <p:cNvCxnSpPr/>
          <p:nvPr/>
        </p:nvCxnSpPr>
        <p:spPr>
          <a:xfrm rot="10800000">
            <a:off x="2830887" y="3539653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/>
          <p:nvPr/>
        </p:nvCxnSpPr>
        <p:spPr>
          <a:xfrm rot="16200000">
            <a:off x="2520012" y="3926690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Connector 557"/>
          <p:cNvCxnSpPr/>
          <p:nvPr/>
        </p:nvCxnSpPr>
        <p:spPr>
          <a:xfrm rot="16200000">
            <a:off x="2632780" y="3835289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Connector 558"/>
          <p:cNvCxnSpPr/>
          <p:nvPr/>
        </p:nvCxnSpPr>
        <p:spPr>
          <a:xfrm rot="5400000" flipH="1" flipV="1">
            <a:off x="2016330" y="2966042"/>
            <a:ext cx="118671" cy="1193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Connector 559"/>
          <p:cNvCxnSpPr/>
          <p:nvPr/>
        </p:nvCxnSpPr>
        <p:spPr>
          <a:xfrm rot="10800000" flipV="1">
            <a:off x="2135345" y="3083109"/>
            <a:ext cx="311352" cy="3003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Connector 560"/>
          <p:cNvCxnSpPr/>
          <p:nvPr/>
        </p:nvCxnSpPr>
        <p:spPr>
          <a:xfrm rot="10800000" flipV="1">
            <a:off x="2014800" y="2965589"/>
            <a:ext cx="310166" cy="2990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/>
          <p:cNvCxnSpPr/>
          <p:nvPr/>
        </p:nvCxnSpPr>
        <p:spPr>
          <a:xfrm>
            <a:off x="2015990" y="3268002"/>
            <a:ext cx="120542" cy="1141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/>
          <p:cNvCxnSpPr/>
          <p:nvPr/>
        </p:nvCxnSpPr>
        <p:spPr>
          <a:xfrm>
            <a:off x="2014800" y="3085055"/>
            <a:ext cx="310164" cy="29707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/>
          <p:cNvCxnSpPr/>
          <p:nvPr/>
        </p:nvCxnSpPr>
        <p:spPr>
          <a:xfrm>
            <a:off x="2324965" y="2965588"/>
            <a:ext cx="121732" cy="11622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5" name="Straight Connector 564"/>
          <p:cNvCxnSpPr/>
          <p:nvPr/>
        </p:nvCxnSpPr>
        <p:spPr>
          <a:xfrm rot="16200000" flipH="1">
            <a:off x="2139812" y="2961120"/>
            <a:ext cx="302414" cy="3113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Connector 565"/>
          <p:cNvCxnSpPr/>
          <p:nvPr/>
        </p:nvCxnSpPr>
        <p:spPr>
          <a:xfrm rot="5400000" flipH="1" flipV="1">
            <a:off x="2117434" y="3174713"/>
            <a:ext cx="416253" cy="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7" name="Straight Connector 566"/>
          <p:cNvCxnSpPr/>
          <p:nvPr/>
        </p:nvCxnSpPr>
        <p:spPr>
          <a:xfrm rot="16200000" flipV="1">
            <a:off x="1927075" y="3173860"/>
            <a:ext cx="416546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/>
          <p:cNvCxnSpPr/>
          <p:nvPr/>
        </p:nvCxnSpPr>
        <p:spPr>
          <a:xfrm rot="10800000">
            <a:off x="2446696" y="3083902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/>
          <p:cNvCxnSpPr/>
          <p:nvPr/>
        </p:nvCxnSpPr>
        <p:spPr>
          <a:xfrm rot="10800000">
            <a:off x="2446695" y="3266849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Connector 569"/>
          <p:cNvCxnSpPr/>
          <p:nvPr/>
        </p:nvCxnSpPr>
        <p:spPr>
          <a:xfrm>
            <a:off x="2015990" y="3083109"/>
            <a:ext cx="430707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Connector 570"/>
          <p:cNvCxnSpPr/>
          <p:nvPr/>
        </p:nvCxnSpPr>
        <p:spPr>
          <a:xfrm>
            <a:off x="2015990" y="3266849"/>
            <a:ext cx="430707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Connector 571"/>
          <p:cNvCxnSpPr/>
          <p:nvPr/>
        </p:nvCxnSpPr>
        <p:spPr>
          <a:xfrm rot="5400000">
            <a:off x="2788072" y="3591754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572"/>
          <p:cNvCxnSpPr/>
          <p:nvPr/>
        </p:nvCxnSpPr>
        <p:spPr>
          <a:xfrm rot="5400000">
            <a:off x="2977693" y="3591756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4" name="Rectangle 573"/>
          <p:cNvSpPr/>
          <p:nvPr/>
        </p:nvSpPr>
        <p:spPr>
          <a:xfrm>
            <a:off x="3375640" y="3447420"/>
            <a:ext cx="296110" cy="28726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5" name="Rectangle 574"/>
          <p:cNvSpPr/>
          <p:nvPr/>
        </p:nvSpPr>
        <p:spPr>
          <a:xfrm>
            <a:off x="3611182" y="3427834"/>
            <a:ext cx="40378" cy="39172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6" name="Rectangle 575"/>
          <p:cNvSpPr/>
          <p:nvPr/>
        </p:nvSpPr>
        <p:spPr>
          <a:xfrm>
            <a:off x="3355451" y="3609351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7" name="Rectangle 576"/>
          <p:cNvSpPr/>
          <p:nvPr/>
        </p:nvSpPr>
        <p:spPr>
          <a:xfrm>
            <a:off x="3463808" y="3427834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8" name="Rectangle 577"/>
          <p:cNvSpPr/>
          <p:nvPr/>
        </p:nvSpPr>
        <p:spPr>
          <a:xfrm>
            <a:off x="3651561" y="3531006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579" name="Rectangle 578"/>
          <p:cNvSpPr/>
          <p:nvPr/>
        </p:nvSpPr>
        <p:spPr>
          <a:xfrm>
            <a:off x="3544565" y="3715096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580" name="Straight Connector 579"/>
          <p:cNvCxnSpPr/>
          <p:nvPr/>
        </p:nvCxnSpPr>
        <p:spPr>
          <a:xfrm flipV="1">
            <a:off x="3187204" y="3266849"/>
            <a:ext cx="120544" cy="1165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Connector 580"/>
          <p:cNvCxnSpPr/>
          <p:nvPr/>
        </p:nvCxnSpPr>
        <p:spPr>
          <a:xfrm>
            <a:off x="2997583" y="3617996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Connector 581"/>
          <p:cNvCxnSpPr/>
          <p:nvPr/>
        </p:nvCxnSpPr>
        <p:spPr>
          <a:xfrm>
            <a:off x="3186016" y="3638725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Connector 582"/>
          <p:cNvCxnSpPr/>
          <p:nvPr/>
        </p:nvCxnSpPr>
        <p:spPr>
          <a:xfrm rot="5400000">
            <a:off x="3321674" y="3254233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Connector 583"/>
          <p:cNvCxnSpPr/>
          <p:nvPr/>
        </p:nvCxnSpPr>
        <p:spPr>
          <a:xfrm rot="5400000">
            <a:off x="3391708" y="3345634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Connector 584"/>
          <p:cNvCxnSpPr/>
          <p:nvPr/>
        </p:nvCxnSpPr>
        <p:spPr>
          <a:xfrm rot="5400000">
            <a:off x="3469047" y="3254232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Connector 585"/>
          <p:cNvCxnSpPr/>
          <p:nvPr/>
        </p:nvCxnSpPr>
        <p:spPr>
          <a:xfrm rot="5400000">
            <a:off x="3539081" y="3345633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Connector 586"/>
          <p:cNvCxnSpPr/>
          <p:nvPr/>
        </p:nvCxnSpPr>
        <p:spPr>
          <a:xfrm rot="10800000">
            <a:off x="3691939" y="3560381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Connector 587"/>
          <p:cNvCxnSpPr/>
          <p:nvPr/>
        </p:nvCxnSpPr>
        <p:spPr>
          <a:xfrm rot="10800000">
            <a:off x="3691939" y="3539653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9" name="Straight Connector 588"/>
          <p:cNvCxnSpPr/>
          <p:nvPr/>
        </p:nvCxnSpPr>
        <p:spPr>
          <a:xfrm rot="16200000">
            <a:off x="3381064" y="3926690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Connector 589"/>
          <p:cNvCxnSpPr/>
          <p:nvPr/>
        </p:nvCxnSpPr>
        <p:spPr>
          <a:xfrm rot="16200000">
            <a:off x="3493832" y="3835289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Connector 590"/>
          <p:cNvCxnSpPr/>
          <p:nvPr/>
        </p:nvCxnSpPr>
        <p:spPr>
          <a:xfrm rot="5400000" flipH="1" flipV="1">
            <a:off x="2877382" y="2966042"/>
            <a:ext cx="118671" cy="1193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Connector 591"/>
          <p:cNvCxnSpPr/>
          <p:nvPr/>
        </p:nvCxnSpPr>
        <p:spPr>
          <a:xfrm rot="10800000" flipV="1">
            <a:off x="2996397" y="3083109"/>
            <a:ext cx="311352" cy="3003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Connector 592"/>
          <p:cNvCxnSpPr/>
          <p:nvPr/>
        </p:nvCxnSpPr>
        <p:spPr>
          <a:xfrm rot="10800000" flipV="1">
            <a:off x="2875852" y="2965589"/>
            <a:ext cx="310166" cy="2990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Connector 593"/>
          <p:cNvCxnSpPr/>
          <p:nvPr/>
        </p:nvCxnSpPr>
        <p:spPr>
          <a:xfrm>
            <a:off x="2877041" y="3268002"/>
            <a:ext cx="120542" cy="1141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Connector 594"/>
          <p:cNvCxnSpPr/>
          <p:nvPr/>
        </p:nvCxnSpPr>
        <p:spPr>
          <a:xfrm>
            <a:off x="2875852" y="3085055"/>
            <a:ext cx="310164" cy="29707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Connector 595"/>
          <p:cNvCxnSpPr/>
          <p:nvPr/>
        </p:nvCxnSpPr>
        <p:spPr>
          <a:xfrm>
            <a:off x="3186016" y="2965588"/>
            <a:ext cx="121732" cy="11622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7" name="Straight Connector 596"/>
          <p:cNvCxnSpPr/>
          <p:nvPr/>
        </p:nvCxnSpPr>
        <p:spPr>
          <a:xfrm rot="16200000" flipH="1">
            <a:off x="3000865" y="2961120"/>
            <a:ext cx="302414" cy="3113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597"/>
          <p:cNvCxnSpPr/>
          <p:nvPr/>
        </p:nvCxnSpPr>
        <p:spPr>
          <a:xfrm rot="5400000" flipH="1" flipV="1">
            <a:off x="2978486" y="3174713"/>
            <a:ext cx="416253" cy="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Connector 598"/>
          <p:cNvCxnSpPr/>
          <p:nvPr/>
        </p:nvCxnSpPr>
        <p:spPr>
          <a:xfrm rot="16200000" flipV="1">
            <a:off x="2788127" y="3173860"/>
            <a:ext cx="416546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Connector 599"/>
          <p:cNvCxnSpPr/>
          <p:nvPr/>
        </p:nvCxnSpPr>
        <p:spPr>
          <a:xfrm rot="10800000">
            <a:off x="3307748" y="3083902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Connector 600"/>
          <p:cNvCxnSpPr/>
          <p:nvPr/>
        </p:nvCxnSpPr>
        <p:spPr>
          <a:xfrm rot="10800000">
            <a:off x="3307747" y="3266849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Connector 601"/>
          <p:cNvCxnSpPr/>
          <p:nvPr/>
        </p:nvCxnSpPr>
        <p:spPr>
          <a:xfrm>
            <a:off x="2877041" y="3083109"/>
            <a:ext cx="430707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Connector 602"/>
          <p:cNvCxnSpPr/>
          <p:nvPr/>
        </p:nvCxnSpPr>
        <p:spPr>
          <a:xfrm>
            <a:off x="2877041" y="3266849"/>
            <a:ext cx="430707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0" name="Straight Connector 699"/>
          <p:cNvCxnSpPr/>
          <p:nvPr/>
        </p:nvCxnSpPr>
        <p:spPr>
          <a:xfrm rot="5400000">
            <a:off x="203521" y="4429468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1" name="Rectangle 700"/>
          <p:cNvSpPr/>
          <p:nvPr/>
        </p:nvSpPr>
        <p:spPr>
          <a:xfrm>
            <a:off x="791089" y="4286429"/>
            <a:ext cx="296110" cy="28726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2" name="Rectangle 701"/>
          <p:cNvSpPr/>
          <p:nvPr/>
        </p:nvSpPr>
        <p:spPr>
          <a:xfrm>
            <a:off x="35496" y="4456680"/>
            <a:ext cx="187395" cy="18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72000" anchor="ctr" anchorCtr="1"/>
          <a:lstStyle/>
          <a:p>
            <a:endParaRPr 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703" name="Rectangle 702"/>
          <p:cNvSpPr/>
          <p:nvPr/>
        </p:nvSpPr>
        <p:spPr>
          <a:xfrm>
            <a:off x="35496" y="4220640"/>
            <a:ext cx="187395" cy="18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4" name="Rectangle 703"/>
          <p:cNvSpPr/>
          <p:nvPr/>
        </p:nvSpPr>
        <p:spPr>
          <a:xfrm>
            <a:off x="1026631" y="4266843"/>
            <a:ext cx="40378" cy="39172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5" name="Rectangle 704"/>
          <p:cNvSpPr/>
          <p:nvPr/>
        </p:nvSpPr>
        <p:spPr>
          <a:xfrm>
            <a:off x="203221" y="4330936"/>
            <a:ext cx="40378" cy="39172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706" name="Rectangle 705"/>
          <p:cNvSpPr/>
          <p:nvPr/>
        </p:nvSpPr>
        <p:spPr>
          <a:xfrm>
            <a:off x="770900" y="4448358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7" name="Rectangle 706"/>
          <p:cNvSpPr/>
          <p:nvPr/>
        </p:nvSpPr>
        <p:spPr>
          <a:xfrm>
            <a:off x="879257" y="4266843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8" name="Rectangle 707"/>
          <p:cNvSpPr/>
          <p:nvPr/>
        </p:nvSpPr>
        <p:spPr>
          <a:xfrm>
            <a:off x="1067010" y="4370014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709" name="Rectangle 708"/>
          <p:cNvSpPr/>
          <p:nvPr/>
        </p:nvSpPr>
        <p:spPr>
          <a:xfrm>
            <a:off x="960015" y="4554104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0" name="Rectangle 709"/>
          <p:cNvSpPr/>
          <p:nvPr/>
        </p:nvSpPr>
        <p:spPr>
          <a:xfrm>
            <a:off x="203221" y="4483001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711" name="Rectangle 710"/>
          <p:cNvSpPr/>
          <p:nvPr/>
        </p:nvSpPr>
        <p:spPr>
          <a:xfrm>
            <a:off x="203221" y="4252591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712" name="Straight Connector 711"/>
          <p:cNvCxnSpPr/>
          <p:nvPr/>
        </p:nvCxnSpPr>
        <p:spPr>
          <a:xfrm>
            <a:off x="413033" y="4457004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3" name="Straight Connector 712"/>
          <p:cNvCxnSpPr/>
          <p:nvPr/>
        </p:nvCxnSpPr>
        <p:spPr>
          <a:xfrm>
            <a:off x="601467" y="4477733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4" name="Straight Connector 713"/>
          <p:cNvCxnSpPr/>
          <p:nvPr/>
        </p:nvCxnSpPr>
        <p:spPr>
          <a:xfrm rot="5400000">
            <a:off x="737122" y="4093240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5" name="Straight Connector 714"/>
          <p:cNvCxnSpPr/>
          <p:nvPr/>
        </p:nvCxnSpPr>
        <p:spPr>
          <a:xfrm rot="5400000">
            <a:off x="807156" y="4184641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6" name="Straight Connector 715"/>
          <p:cNvCxnSpPr/>
          <p:nvPr/>
        </p:nvCxnSpPr>
        <p:spPr>
          <a:xfrm rot="5400000">
            <a:off x="884495" y="4093239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7" name="Straight Connector 716"/>
          <p:cNvCxnSpPr/>
          <p:nvPr/>
        </p:nvCxnSpPr>
        <p:spPr>
          <a:xfrm rot="5400000">
            <a:off x="954530" y="4184640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8" name="Straight Connector 717"/>
          <p:cNvCxnSpPr/>
          <p:nvPr/>
        </p:nvCxnSpPr>
        <p:spPr>
          <a:xfrm rot="10800000">
            <a:off x="1107388" y="4399389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9" name="Straight Connector 718"/>
          <p:cNvCxnSpPr/>
          <p:nvPr/>
        </p:nvCxnSpPr>
        <p:spPr>
          <a:xfrm rot="10800000">
            <a:off x="1107389" y="4378661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0" name="Straight Connector 719"/>
          <p:cNvCxnSpPr/>
          <p:nvPr/>
        </p:nvCxnSpPr>
        <p:spPr>
          <a:xfrm rot="16200000">
            <a:off x="796511" y="4765697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1" name="Straight Connector 720"/>
          <p:cNvCxnSpPr/>
          <p:nvPr/>
        </p:nvCxnSpPr>
        <p:spPr>
          <a:xfrm rot="16200000">
            <a:off x="909280" y="4674295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2" name="Straight Connector 721"/>
          <p:cNvCxnSpPr/>
          <p:nvPr/>
        </p:nvCxnSpPr>
        <p:spPr>
          <a:xfrm rot="10800000">
            <a:off x="243598" y="4568839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3" name="Straight Connector 722"/>
          <p:cNvCxnSpPr/>
          <p:nvPr/>
        </p:nvCxnSpPr>
        <p:spPr>
          <a:xfrm rot="10800000">
            <a:off x="243598" y="4512377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4" name="Straight Connector 723"/>
          <p:cNvCxnSpPr/>
          <p:nvPr/>
        </p:nvCxnSpPr>
        <p:spPr>
          <a:xfrm rot="10800000">
            <a:off x="243599" y="4491648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5" name="Straight Connector 724"/>
          <p:cNvCxnSpPr/>
          <p:nvPr/>
        </p:nvCxnSpPr>
        <p:spPr>
          <a:xfrm rot="10800000">
            <a:off x="243599" y="4359158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Connector 725"/>
          <p:cNvCxnSpPr/>
          <p:nvPr/>
        </p:nvCxnSpPr>
        <p:spPr>
          <a:xfrm rot="10800000">
            <a:off x="243600" y="4338430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7" name="Straight Connector 726"/>
          <p:cNvCxnSpPr/>
          <p:nvPr/>
        </p:nvCxnSpPr>
        <p:spPr>
          <a:xfrm rot="10800000">
            <a:off x="243600" y="4281966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8" name="Straight Connector 727"/>
          <p:cNvCxnSpPr/>
          <p:nvPr/>
        </p:nvCxnSpPr>
        <p:spPr>
          <a:xfrm rot="10800000">
            <a:off x="243600" y="4261237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9" name="Straight Connector 728"/>
          <p:cNvCxnSpPr/>
          <p:nvPr/>
        </p:nvCxnSpPr>
        <p:spPr>
          <a:xfrm rot="10800000" flipV="1">
            <a:off x="411843" y="3919524"/>
            <a:ext cx="311352" cy="3003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0" name="Straight Connector 729"/>
          <p:cNvCxnSpPr/>
          <p:nvPr/>
        </p:nvCxnSpPr>
        <p:spPr>
          <a:xfrm rot="16200000" flipH="1">
            <a:off x="416311" y="3797534"/>
            <a:ext cx="302414" cy="3113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Connector 730"/>
          <p:cNvCxnSpPr/>
          <p:nvPr/>
        </p:nvCxnSpPr>
        <p:spPr>
          <a:xfrm rot="5400000" flipH="1" flipV="1">
            <a:off x="392747" y="4013222"/>
            <a:ext cx="416253" cy="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2" name="Straight Connector 731"/>
          <p:cNvCxnSpPr/>
          <p:nvPr/>
        </p:nvCxnSpPr>
        <p:spPr>
          <a:xfrm rot="16200000" flipV="1">
            <a:off x="202388" y="4012369"/>
            <a:ext cx="416546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3" name="Straight Connector 732"/>
          <p:cNvCxnSpPr/>
          <p:nvPr/>
        </p:nvCxnSpPr>
        <p:spPr>
          <a:xfrm rot="10800000">
            <a:off x="723198" y="3921614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4" name="Straight Connector 733"/>
          <p:cNvCxnSpPr/>
          <p:nvPr/>
        </p:nvCxnSpPr>
        <p:spPr>
          <a:xfrm rot="10800000">
            <a:off x="723197" y="4104561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5" name="Straight Connector 734"/>
          <p:cNvCxnSpPr/>
          <p:nvPr/>
        </p:nvCxnSpPr>
        <p:spPr>
          <a:xfrm rot="5400000">
            <a:off x="391955" y="4429467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6" name="Rectangle 735"/>
          <p:cNvSpPr/>
          <p:nvPr/>
        </p:nvSpPr>
        <p:spPr>
          <a:xfrm>
            <a:off x="203221" y="4561345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737" name="Straight Connector 736"/>
          <p:cNvCxnSpPr/>
          <p:nvPr/>
        </p:nvCxnSpPr>
        <p:spPr>
          <a:xfrm rot="10800000">
            <a:off x="243597" y="4589568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8" name="Straight Connector 737"/>
          <p:cNvCxnSpPr/>
          <p:nvPr/>
        </p:nvCxnSpPr>
        <p:spPr>
          <a:xfrm rot="5400000">
            <a:off x="3837830" y="4428172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9" name="Rectangle 738"/>
          <p:cNvSpPr/>
          <p:nvPr/>
        </p:nvSpPr>
        <p:spPr>
          <a:xfrm>
            <a:off x="4233920" y="4219342"/>
            <a:ext cx="187395" cy="18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40" name="Rectangle 739"/>
          <p:cNvSpPr/>
          <p:nvPr/>
        </p:nvSpPr>
        <p:spPr>
          <a:xfrm>
            <a:off x="4233920" y="4455382"/>
            <a:ext cx="187395" cy="18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0" bIns="72000" anchor="ctr" anchorCtr="1"/>
          <a:lstStyle/>
          <a:p>
            <a:endParaRPr 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741" name="Rectangle 740"/>
          <p:cNvSpPr/>
          <p:nvPr/>
        </p:nvSpPr>
        <p:spPr>
          <a:xfrm rot="10800000">
            <a:off x="4213211" y="4258308"/>
            <a:ext cx="40378" cy="39172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742" name="Rectangle 741"/>
          <p:cNvSpPr/>
          <p:nvPr/>
        </p:nvSpPr>
        <p:spPr>
          <a:xfrm rot="10800000">
            <a:off x="4213211" y="4488717"/>
            <a:ext cx="40378" cy="39172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743" name="Rectangle 742"/>
          <p:cNvSpPr/>
          <p:nvPr/>
        </p:nvSpPr>
        <p:spPr>
          <a:xfrm rot="10800000">
            <a:off x="4213211" y="4336652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744" name="Straight Connector 743"/>
          <p:cNvCxnSpPr/>
          <p:nvPr/>
        </p:nvCxnSpPr>
        <p:spPr>
          <a:xfrm>
            <a:off x="3856534" y="4268105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5" name="Straight Connector 744"/>
          <p:cNvCxnSpPr/>
          <p:nvPr/>
        </p:nvCxnSpPr>
        <p:spPr>
          <a:xfrm>
            <a:off x="4044967" y="4288834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6" name="Straight Connector 745"/>
          <p:cNvCxnSpPr/>
          <p:nvPr/>
        </p:nvCxnSpPr>
        <p:spPr>
          <a:xfrm>
            <a:off x="3856533" y="4345297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7" name="Straight Connector 746"/>
          <p:cNvCxnSpPr/>
          <p:nvPr/>
        </p:nvCxnSpPr>
        <p:spPr>
          <a:xfrm>
            <a:off x="4044967" y="4366025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8" name="Straight Connector 747"/>
          <p:cNvCxnSpPr/>
          <p:nvPr/>
        </p:nvCxnSpPr>
        <p:spPr>
          <a:xfrm>
            <a:off x="3856532" y="4498515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9" name="Straight Connector 748"/>
          <p:cNvCxnSpPr/>
          <p:nvPr/>
        </p:nvCxnSpPr>
        <p:spPr>
          <a:xfrm>
            <a:off x="4044966" y="4519244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0" name="Straight Connector 749"/>
          <p:cNvCxnSpPr/>
          <p:nvPr/>
        </p:nvCxnSpPr>
        <p:spPr>
          <a:xfrm>
            <a:off x="4044965" y="4596435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1" name="Straight Connector 750"/>
          <p:cNvCxnSpPr/>
          <p:nvPr/>
        </p:nvCxnSpPr>
        <p:spPr>
          <a:xfrm rot="10800000" flipV="1">
            <a:off x="3735991" y="3804097"/>
            <a:ext cx="310166" cy="2990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2" name="Straight Connector 751"/>
          <p:cNvCxnSpPr/>
          <p:nvPr/>
        </p:nvCxnSpPr>
        <p:spPr>
          <a:xfrm>
            <a:off x="3735991" y="3923563"/>
            <a:ext cx="310164" cy="29707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3" name="Straight Connector 752"/>
          <p:cNvCxnSpPr/>
          <p:nvPr/>
        </p:nvCxnSpPr>
        <p:spPr>
          <a:xfrm rot="5400000" flipH="1" flipV="1">
            <a:off x="3837438" y="4011921"/>
            <a:ext cx="416253" cy="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4" name="Straight Connector 753"/>
          <p:cNvCxnSpPr/>
          <p:nvPr/>
        </p:nvCxnSpPr>
        <p:spPr>
          <a:xfrm rot="16200000" flipV="1">
            <a:off x="3647079" y="4011068"/>
            <a:ext cx="416546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5" name="Straight Connector 754"/>
          <p:cNvCxnSpPr/>
          <p:nvPr/>
        </p:nvCxnSpPr>
        <p:spPr>
          <a:xfrm rot="5400000">
            <a:off x="3648209" y="4428170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6" name="Rectangle 755"/>
          <p:cNvSpPr/>
          <p:nvPr/>
        </p:nvSpPr>
        <p:spPr>
          <a:xfrm rot="10800000">
            <a:off x="4213211" y="4567061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757" name="Straight Connector 756"/>
          <p:cNvCxnSpPr/>
          <p:nvPr/>
        </p:nvCxnSpPr>
        <p:spPr>
          <a:xfrm>
            <a:off x="3856532" y="4575707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8" name="Straight Connector 757"/>
          <p:cNvCxnSpPr/>
          <p:nvPr/>
        </p:nvCxnSpPr>
        <p:spPr>
          <a:xfrm rot="5400000" flipH="1" flipV="1">
            <a:off x="3737522" y="3804550"/>
            <a:ext cx="118671" cy="1193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9" name="Straight Connector 758"/>
          <p:cNvCxnSpPr/>
          <p:nvPr/>
        </p:nvCxnSpPr>
        <p:spPr>
          <a:xfrm>
            <a:off x="3737181" y="4106509"/>
            <a:ext cx="120542" cy="1141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0" name="Straight Connector 759"/>
          <p:cNvCxnSpPr/>
          <p:nvPr/>
        </p:nvCxnSpPr>
        <p:spPr>
          <a:xfrm flipV="1">
            <a:off x="602650" y="4103264"/>
            <a:ext cx="120544" cy="1165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1" name="Straight Connector 760"/>
          <p:cNvCxnSpPr/>
          <p:nvPr/>
        </p:nvCxnSpPr>
        <p:spPr>
          <a:xfrm>
            <a:off x="601463" y="3802003"/>
            <a:ext cx="121732" cy="11622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2" name="Straight Connector 761"/>
          <p:cNvCxnSpPr/>
          <p:nvPr/>
        </p:nvCxnSpPr>
        <p:spPr>
          <a:xfrm rot="5400000">
            <a:off x="1066122" y="4429466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3" name="Straight Connector 762"/>
          <p:cNvCxnSpPr/>
          <p:nvPr/>
        </p:nvCxnSpPr>
        <p:spPr>
          <a:xfrm rot="5400000">
            <a:off x="1255743" y="4429468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4" name="Rectangle 763"/>
          <p:cNvSpPr/>
          <p:nvPr/>
        </p:nvSpPr>
        <p:spPr>
          <a:xfrm>
            <a:off x="1653690" y="4285133"/>
            <a:ext cx="296110" cy="28726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5" name="Rectangle 764"/>
          <p:cNvSpPr/>
          <p:nvPr/>
        </p:nvSpPr>
        <p:spPr>
          <a:xfrm>
            <a:off x="1889232" y="4265547"/>
            <a:ext cx="40378" cy="39172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6" name="Rectangle 765"/>
          <p:cNvSpPr/>
          <p:nvPr/>
        </p:nvSpPr>
        <p:spPr>
          <a:xfrm>
            <a:off x="1633501" y="4447063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7" name="Rectangle 766"/>
          <p:cNvSpPr/>
          <p:nvPr/>
        </p:nvSpPr>
        <p:spPr>
          <a:xfrm>
            <a:off x="1741859" y="4265547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8" name="Rectangle 767"/>
          <p:cNvSpPr/>
          <p:nvPr/>
        </p:nvSpPr>
        <p:spPr>
          <a:xfrm>
            <a:off x="1929610" y="4368719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769" name="Rectangle 768"/>
          <p:cNvSpPr/>
          <p:nvPr/>
        </p:nvSpPr>
        <p:spPr>
          <a:xfrm>
            <a:off x="1822616" y="4552808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770" name="Straight Connector 769"/>
          <p:cNvCxnSpPr/>
          <p:nvPr/>
        </p:nvCxnSpPr>
        <p:spPr>
          <a:xfrm flipV="1">
            <a:off x="1465254" y="4104561"/>
            <a:ext cx="120544" cy="1165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1" name="Straight Connector 770"/>
          <p:cNvCxnSpPr/>
          <p:nvPr/>
        </p:nvCxnSpPr>
        <p:spPr>
          <a:xfrm>
            <a:off x="1275633" y="4455708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2" name="Straight Connector 771"/>
          <p:cNvCxnSpPr/>
          <p:nvPr/>
        </p:nvCxnSpPr>
        <p:spPr>
          <a:xfrm>
            <a:off x="1464067" y="4476437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Connector 772"/>
          <p:cNvCxnSpPr/>
          <p:nvPr/>
        </p:nvCxnSpPr>
        <p:spPr>
          <a:xfrm rot="5400000">
            <a:off x="1599724" y="4091945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Connector 773"/>
          <p:cNvCxnSpPr/>
          <p:nvPr/>
        </p:nvCxnSpPr>
        <p:spPr>
          <a:xfrm rot="5400000">
            <a:off x="1669758" y="4183347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Connector 774"/>
          <p:cNvCxnSpPr/>
          <p:nvPr/>
        </p:nvCxnSpPr>
        <p:spPr>
          <a:xfrm rot="5400000">
            <a:off x="1747097" y="4091944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Connector 775"/>
          <p:cNvCxnSpPr/>
          <p:nvPr/>
        </p:nvCxnSpPr>
        <p:spPr>
          <a:xfrm rot="5400000">
            <a:off x="1817132" y="4183346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7" name="Straight Connector 776"/>
          <p:cNvCxnSpPr/>
          <p:nvPr/>
        </p:nvCxnSpPr>
        <p:spPr>
          <a:xfrm rot="10800000">
            <a:off x="1969989" y="4398094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8" name="Straight Connector 777"/>
          <p:cNvCxnSpPr/>
          <p:nvPr/>
        </p:nvCxnSpPr>
        <p:spPr>
          <a:xfrm rot="10800000">
            <a:off x="1969990" y="4377365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9" name="Straight Connector 778"/>
          <p:cNvCxnSpPr/>
          <p:nvPr/>
        </p:nvCxnSpPr>
        <p:spPr>
          <a:xfrm rot="16200000">
            <a:off x="1659114" y="4764403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0" name="Straight Connector 779"/>
          <p:cNvCxnSpPr/>
          <p:nvPr/>
        </p:nvCxnSpPr>
        <p:spPr>
          <a:xfrm rot="16200000">
            <a:off x="1771882" y="4673001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1" name="Straight Connector 780"/>
          <p:cNvCxnSpPr/>
          <p:nvPr/>
        </p:nvCxnSpPr>
        <p:spPr>
          <a:xfrm rot="5400000" flipH="1" flipV="1">
            <a:off x="1155432" y="3803754"/>
            <a:ext cx="118671" cy="1193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Connector 781"/>
          <p:cNvCxnSpPr/>
          <p:nvPr/>
        </p:nvCxnSpPr>
        <p:spPr>
          <a:xfrm rot="10800000" flipV="1">
            <a:off x="1274447" y="3920822"/>
            <a:ext cx="311352" cy="3003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3" name="Straight Connector 782"/>
          <p:cNvCxnSpPr/>
          <p:nvPr/>
        </p:nvCxnSpPr>
        <p:spPr>
          <a:xfrm rot="10800000" flipV="1">
            <a:off x="1153902" y="3803302"/>
            <a:ext cx="310166" cy="2990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Connector 783"/>
          <p:cNvCxnSpPr/>
          <p:nvPr/>
        </p:nvCxnSpPr>
        <p:spPr>
          <a:xfrm>
            <a:off x="1155092" y="4105714"/>
            <a:ext cx="120542" cy="1141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5" name="Straight Connector 784"/>
          <p:cNvCxnSpPr/>
          <p:nvPr/>
        </p:nvCxnSpPr>
        <p:spPr>
          <a:xfrm>
            <a:off x="1153902" y="3922767"/>
            <a:ext cx="310164" cy="29707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6" name="Straight Connector 785"/>
          <p:cNvCxnSpPr/>
          <p:nvPr/>
        </p:nvCxnSpPr>
        <p:spPr>
          <a:xfrm>
            <a:off x="1464067" y="3803301"/>
            <a:ext cx="121732" cy="11622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7" name="Straight Connector 786"/>
          <p:cNvCxnSpPr/>
          <p:nvPr/>
        </p:nvCxnSpPr>
        <p:spPr>
          <a:xfrm rot="16200000" flipH="1">
            <a:off x="1278915" y="3798832"/>
            <a:ext cx="302414" cy="3113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8" name="Straight Connector 787"/>
          <p:cNvCxnSpPr/>
          <p:nvPr/>
        </p:nvCxnSpPr>
        <p:spPr>
          <a:xfrm rot="5400000" flipH="1" flipV="1">
            <a:off x="1256536" y="4012426"/>
            <a:ext cx="416253" cy="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9" name="Straight Connector 788"/>
          <p:cNvCxnSpPr/>
          <p:nvPr/>
        </p:nvCxnSpPr>
        <p:spPr>
          <a:xfrm rot="16200000" flipV="1">
            <a:off x="1066177" y="4011573"/>
            <a:ext cx="416546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/>
          <p:cNvCxnSpPr/>
          <p:nvPr/>
        </p:nvCxnSpPr>
        <p:spPr>
          <a:xfrm rot="10800000">
            <a:off x="1585798" y="3921614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1" name="Straight Connector 790"/>
          <p:cNvCxnSpPr/>
          <p:nvPr/>
        </p:nvCxnSpPr>
        <p:spPr>
          <a:xfrm rot="10800000">
            <a:off x="1585798" y="4104561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2" name="Straight Connector 791"/>
          <p:cNvCxnSpPr/>
          <p:nvPr/>
        </p:nvCxnSpPr>
        <p:spPr>
          <a:xfrm>
            <a:off x="1155092" y="3920822"/>
            <a:ext cx="430707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3" name="Straight Connector 792"/>
          <p:cNvCxnSpPr/>
          <p:nvPr/>
        </p:nvCxnSpPr>
        <p:spPr>
          <a:xfrm>
            <a:off x="1155092" y="4104561"/>
            <a:ext cx="430707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4" name="Straight Connector 793"/>
          <p:cNvCxnSpPr/>
          <p:nvPr/>
        </p:nvCxnSpPr>
        <p:spPr>
          <a:xfrm rot="5400000">
            <a:off x="1927020" y="4427160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5" name="Straight Connector 794"/>
          <p:cNvCxnSpPr/>
          <p:nvPr/>
        </p:nvCxnSpPr>
        <p:spPr>
          <a:xfrm rot="5400000">
            <a:off x="2116641" y="4427161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6" name="Rectangle 795"/>
          <p:cNvSpPr/>
          <p:nvPr/>
        </p:nvSpPr>
        <p:spPr>
          <a:xfrm>
            <a:off x="2514588" y="4282827"/>
            <a:ext cx="296110" cy="28726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7" name="Rectangle 796"/>
          <p:cNvSpPr/>
          <p:nvPr/>
        </p:nvSpPr>
        <p:spPr>
          <a:xfrm>
            <a:off x="2750130" y="4263241"/>
            <a:ext cx="40378" cy="39172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8" name="Rectangle 797"/>
          <p:cNvSpPr/>
          <p:nvPr/>
        </p:nvSpPr>
        <p:spPr>
          <a:xfrm>
            <a:off x="2494399" y="4444757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9" name="Rectangle 798"/>
          <p:cNvSpPr/>
          <p:nvPr/>
        </p:nvSpPr>
        <p:spPr>
          <a:xfrm>
            <a:off x="2602757" y="4263241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0" name="Rectangle 799"/>
          <p:cNvSpPr/>
          <p:nvPr/>
        </p:nvSpPr>
        <p:spPr>
          <a:xfrm>
            <a:off x="2790508" y="4366413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801" name="Rectangle 800"/>
          <p:cNvSpPr/>
          <p:nvPr/>
        </p:nvSpPr>
        <p:spPr>
          <a:xfrm>
            <a:off x="2683514" y="4550502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802" name="Straight Connector 801"/>
          <p:cNvCxnSpPr/>
          <p:nvPr/>
        </p:nvCxnSpPr>
        <p:spPr>
          <a:xfrm flipV="1">
            <a:off x="2326152" y="4102256"/>
            <a:ext cx="120544" cy="1165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3" name="Straight Connector 802"/>
          <p:cNvCxnSpPr/>
          <p:nvPr/>
        </p:nvCxnSpPr>
        <p:spPr>
          <a:xfrm>
            <a:off x="2136531" y="4453403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4" name="Straight Connector 803"/>
          <p:cNvCxnSpPr/>
          <p:nvPr/>
        </p:nvCxnSpPr>
        <p:spPr>
          <a:xfrm>
            <a:off x="2324965" y="4474131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5" name="Straight Connector 804"/>
          <p:cNvCxnSpPr/>
          <p:nvPr/>
        </p:nvCxnSpPr>
        <p:spPr>
          <a:xfrm rot="5400000">
            <a:off x="2460622" y="4089639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6" name="Straight Connector 805"/>
          <p:cNvCxnSpPr/>
          <p:nvPr/>
        </p:nvCxnSpPr>
        <p:spPr>
          <a:xfrm rot="5400000">
            <a:off x="2530656" y="4181040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7" name="Straight Connector 806"/>
          <p:cNvCxnSpPr/>
          <p:nvPr/>
        </p:nvCxnSpPr>
        <p:spPr>
          <a:xfrm rot="5400000">
            <a:off x="2607995" y="4089639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Connector 807"/>
          <p:cNvCxnSpPr/>
          <p:nvPr/>
        </p:nvCxnSpPr>
        <p:spPr>
          <a:xfrm rot="5400000">
            <a:off x="2678030" y="4181040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9" name="Straight Connector 808"/>
          <p:cNvCxnSpPr/>
          <p:nvPr/>
        </p:nvCxnSpPr>
        <p:spPr>
          <a:xfrm rot="10800000">
            <a:off x="2830887" y="4395787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0" name="Straight Connector 809"/>
          <p:cNvCxnSpPr/>
          <p:nvPr/>
        </p:nvCxnSpPr>
        <p:spPr>
          <a:xfrm rot="10800000">
            <a:off x="2830887" y="4375059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/>
          <p:cNvCxnSpPr/>
          <p:nvPr/>
        </p:nvCxnSpPr>
        <p:spPr>
          <a:xfrm rot="16200000">
            <a:off x="2520012" y="4762097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2" name="Straight Connector 811"/>
          <p:cNvCxnSpPr/>
          <p:nvPr/>
        </p:nvCxnSpPr>
        <p:spPr>
          <a:xfrm rot="16200000">
            <a:off x="2632780" y="4670695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3" name="Straight Connector 812"/>
          <p:cNvCxnSpPr/>
          <p:nvPr/>
        </p:nvCxnSpPr>
        <p:spPr>
          <a:xfrm rot="5400000" flipH="1" flipV="1">
            <a:off x="2016330" y="3801449"/>
            <a:ext cx="118671" cy="1193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4" name="Straight Connector 813"/>
          <p:cNvCxnSpPr/>
          <p:nvPr/>
        </p:nvCxnSpPr>
        <p:spPr>
          <a:xfrm rot="10800000" flipV="1">
            <a:off x="2135345" y="3918515"/>
            <a:ext cx="311352" cy="3003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5" name="Straight Connector 814"/>
          <p:cNvCxnSpPr/>
          <p:nvPr/>
        </p:nvCxnSpPr>
        <p:spPr>
          <a:xfrm rot="10800000" flipV="1">
            <a:off x="2014800" y="3800996"/>
            <a:ext cx="310166" cy="2990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6" name="Straight Connector 815"/>
          <p:cNvCxnSpPr/>
          <p:nvPr/>
        </p:nvCxnSpPr>
        <p:spPr>
          <a:xfrm>
            <a:off x="2015990" y="4103408"/>
            <a:ext cx="120542" cy="1141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7" name="Straight Connector 816"/>
          <p:cNvCxnSpPr/>
          <p:nvPr/>
        </p:nvCxnSpPr>
        <p:spPr>
          <a:xfrm>
            <a:off x="2014800" y="3920461"/>
            <a:ext cx="310164" cy="29707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Connector 817"/>
          <p:cNvCxnSpPr/>
          <p:nvPr/>
        </p:nvCxnSpPr>
        <p:spPr>
          <a:xfrm>
            <a:off x="2324965" y="3800994"/>
            <a:ext cx="121732" cy="11622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9" name="Straight Connector 818"/>
          <p:cNvCxnSpPr/>
          <p:nvPr/>
        </p:nvCxnSpPr>
        <p:spPr>
          <a:xfrm rot="16200000" flipH="1">
            <a:off x="2139812" y="3796526"/>
            <a:ext cx="302414" cy="3113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Connector 819"/>
          <p:cNvCxnSpPr/>
          <p:nvPr/>
        </p:nvCxnSpPr>
        <p:spPr>
          <a:xfrm rot="5400000" flipH="1" flipV="1">
            <a:off x="2117434" y="4010119"/>
            <a:ext cx="416253" cy="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Connector 820"/>
          <p:cNvCxnSpPr/>
          <p:nvPr/>
        </p:nvCxnSpPr>
        <p:spPr>
          <a:xfrm rot="16200000" flipV="1">
            <a:off x="1927075" y="4009266"/>
            <a:ext cx="416546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Connector 821"/>
          <p:cNvCxnSpPr/>
          <p:nvPr/>
        </p:nvCxnSpPr>
        <p:spPr>
          <a:xfrm rot="10800000">
            <a:off x="2446696" y="3919308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/>
          <p:cNvCxnSpPr/>
          <p:nvPr/>
        </p:nvCxnSpPr>
        <p:spPr>
          <a:xfrm rot="10800000">
            <a:off x="2446695" y="4102256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Connector 823"/>
          <p:cNvCxnSpPr/>
          <p:nvPr/>
        </p:nvCxnSpPr>
        <p:spPr>
          <a:xfrm>
            <a:off x="2015990" y="3918515"/>
            <a:ext cx="430707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/>
          <p:cNvCxnSpPr/>
          <p:nvPr/>
        </p:nvCxnSpPr>
        <p:spPr>
          <a:xfrm>
            <a:off x="2015990" y="4102256"/>
            <a:ext cx="430707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6" name="Straight Connector 825"/>
          <p:cNvCxnSpPr/>
          <p:nvPr/>
        </p:nvCxnSpPr>
        <p:spPr>
          <a:xfrm rot="5400000">
            <a:off x="2788072" y="4427160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/>
          <p:cNvCxnSpPr/>
          <p:nvPr/>
        </p:nvCxnSpPr>
        <p:spPr>
          <a:xfrm rot="5400000">
            <a:off x="2977693" y="4427161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8" name="Rectangle 827"/>
          <p:cNvSpPr/>
          <p:nvPr/>
        </p:nvSpPr>
        <p:spPr>
          <a:xfrm>
            <a:off x="3375640" y="4282827"/>
            <a:ext cx="296110" cy="28726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29" name="Rectangle 828"/>
          <p:cNvSpPr/>
          <p:nvPr/>
        </p:nvSpPr>
        <p:spPr>
          <a:xfrm>
            <a:off x="3611182" y="4263241"/>
            <a:ext cx="40378" cy="39172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0" name="Rectangle 829"/>
          <p:cNvSpPr/>
          <p:nvPr/>
        </p:nvSpPr>
        <p:spPr>
          <a:xfrm>
            <a:off x="3355451" y="4444757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1" name="Rectangle 830"/>
          <p:cNvSpPr/>
          <p:nvPr/>
        </p:nvSpPr>
        <p:spPr>
          <a:xfrm>
            <a:off x="3463808" y="4263241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2" name="Rectangle 831"/>
          <p:cNvSpPr/>
          <p:nvPr/>
        </p:nvSpPr>
        <p:spPr>
          <a:xfrm>
            <a:off x="3651561" y="4366413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833" name="Rectangle 832"/>
          <p:cNvSpPr/>
          <p:nvPr/>
        </p:nvSpPr>
        <p:spPr>
          <a:xfrm>
            <a:off x="3544565" y="4550502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834" name="Straight Connector 833"/>
          <p:cNvCxnSpPr/>
          <p:nvPr/>
        </p:nvCxnSpPr>
        <p:spPr>
          <a:xfrm flipV="1">
            <a:off x="3187204" y="4102256"/>
            <a:ext cx="120544" cy="1165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5" name="Straight Connector 834"/>
          <p:cNvCxnSpPr/>
          <p:nvPr/>
        </p:nvCxnSpPr>
        <p:spPr>
          <a:xfrm>
            <a:off x="2997583" y="4453403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Connector 835"/>
          <p:cNvCxnSpPr/>
          <p:nvPr/>
        </p:nvCxnSpPr>
        <p:spPr>
          <a:xfrm>
            <a:off x="3186016" y="4474131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7" name="Straight Connector 836"/>
          <p:cNvCxnSpPr/>
          <p:nvPr/>
        </p:nvCxnSpPr>
        <p:spPr>
          <a:xfrm rot="5400000">
            <a:off x="3321674" y="4089639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/>
          <p:cNvCxnSpPr/>
          <p:nvPr/>
        </p:nvCxnSpPr>
        <p:spPr>
          <a:xfrm rot="5400000">
            <a:off x="3391708" y="4181040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9" name="Straight Connector 838"/>
          <p:cNvCxnSpPr/>
          <p:nvPr/>
        </p:nvCxnSpPr>
        <p:spPr>
          <a:xfrm rot="5400000">
            <a:off x="3469047" y="4089639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0" name="Straight Connector 839"/>
          <p:cNvCxnSpPr/>
          <p:nvPr/>
        </p:nvCxnSpPr>
        <p:spPr>
          <a:xfrm rot="5400000">
            <a:off x="3539081" y="4181040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1" name="Straight Connector 840"/>
          <p:cNvCxnSpPr/>
          <p:nvPr/>
        </p:nvCxnSpPr>
        <p:spPr>
          <a:xfrm rot="10800000">
            <a:off x="3691939" y="4395787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2" name="Straight Connector 841"/>
          <p:cNvCxnSpPr/>
          <p:nvPr/>
        </p:nvCxnSpPr>
        <p:spPr>
          <a:xfrm rot="10800000">
            <a:off x="3691939" y="4375059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3" name="Straight Connector 842"/>
          <p:cNvCxnSpPr/>
          <p:nvPr/>
        </p:nvCxnSpPr>
        <p:spPr>
          <a:xfrm rot="16200000">
            <a:off x="3381064" y="4762097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4" name="Straight Connector 843"/>
          <p:cNvCxnSpPr/>
          <p:nvPr/>
        </p:nvCxnSpPr>
        <p:spPr>
          <a:xfrm rot="16200000">
            <a:off x="3493832" y="4670695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5" name="Straight Connector 844"/>
          <p:cNvCxnSpPr/>
          <p:nvPr/>
        </p:nvCxnSpPr>
        <p:spPr>
          <a:xfrm rot="5400000" flipH="1" flipV="1">
            <a:off x="2877382" y="3801449"/>
            <a:ext cx="118671" cy="1193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6" name="Straight Connector 845"/>
          <p:cNvCxnSpPr/>
          <p:nvPr/>
        </p:nvCxnSpPr>
        <p:spPr>
          <a:xfrm rot="10800000" flipV="1">
            <a:off x="2996397" y="3918515"/>
            <a:ext cx="311352" cy="3003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7" name="Straight Connector 846"/>
          <p:cNvCxnSpPr/>
          <p:nvPr/>
        </p:nvCxnSpPr>
        <p:spPr>
          <a:xfrm rot="10800000" flipV="1">
            <a:off x="2875852" y="3800996"/>
            <a:ext cx="310166" cy="2990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8" name="Straight Connector 847"/>
          <p:cNvCxnSpPr/>
          <p:nvPr/>
        </p:nvCxnSpPr>
        <p:spPr>
          <a:xfrm>
            <a:off x="2877041" y="4103408"/>
            <a:ext cx="120542" cy="1141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9" name="Straight Connector 848"/>
          <p:cNvCxnSpPr/>
          <p:nvPr/>
        </p:nvCxnSpPr>
        <p:spPr>
          <a:xfrm>
            <a:off x="2875852" y="3920461"/>
            <a:ext cx="310164" cy="29707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0" name="Straight Connector 849"/>
          <p:cNvCxnSpPr/>
          <p:nvPr/>
        </p:nvCxnSpPr>
        <p:spPr>
          <a:xfrm>
            <a:off x="3186016" y="3800994"/>
            <a:ext cx="121732" cy="11622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1" name="Straight Connector 850"/>
          <p:cNvCxnSpPr/>
          <p:nvPr/>
        </p:nvCxnSpPr>
        <p:spPr>
          <a:xfrm rot="16200000" flipH="1">
            <a:off x="3000865" y="3796526"/>
            <a:ext cx="302414" cy="3113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2" name="Straight Connector 851"/>
          <p:cNvCxnSpPr/>
          <p:nvPr/>
        </p:nvCxnSpPr>
        <p:spPr>
          <a:xfrm rot="5400000" flipH="1" flipV="1">
            <a:off x="2978486" y="4010119"/>
            <a:ext cx="416253" cy="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3" name="Straight Connector 852"/>
          <p:cNvCxnSpPr/>
          <p:nvPr/>
        </p:nvCxnSpPr>
        <p:spPr>
          <a:xfrm rot="16200000" flipV="1">
            <a:off x="2788127" y="4009266"/>
            <a:ext cx="416546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4" name="Straight Connector 853"/>
          <p:cNvCxnSpPr/>
          <p:nvPr/>
        </p:nvCxnSpPr>
        <p:spPr>
          <a:xfrm rot="10800000">
            <a:off x="3307748" y="3919308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5" name="Straight Connector 854"/>
          <p:cNvCxnSpPr/>
          <p:nvPr/>
        </p:nvCxnSpPr>
        <p:spPr>
          <a:xfrm rot="10800000">
            <a:off x="3307747" y="4102256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6" name="Straight Connector 855"/>
          <p:cNvCxnSpPr/>
          <p:nvPr/>
        </p:nvCxnSpPr>
        <p:spPr>
          <a:xfrm>
            <a:off x="2877041" y="3918515"/>
            <a:ext cx="430707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7" name="Straight Connector 856"/>
          <p:cNvCxnSpPr/>
          <p:nvPr/>
        </p:nvCxnSpPr>
        <p:spPr>
          <a:xfrm>
            <a:off x="2877041" y="4102256"/>
            <a:ext cx="430707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9" name="Straight Connector 858"/>
          <p:cNvCxnSpPr>
            <a:stCxn id="225" idx="3"/>
          </p:cNvCxnSpPr>
          <p:nvPr/>
        </p:nvCxnSpPr>
        <p:spPr>
          <a:xfrm>
            <a:off x="1067009" y="2619193"/>
            <a:ext cx="732175" cy="95382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Straight Connector 862"/>
          <p:cNvCxnSpPr>
            <a:endCxn id="543" idx="1"/>
          </p:cNvCxnSpPr>
          <p:nvPr/>
        </p:nvCxnSpPr>
        <p:spPr>
          <a:xfrm flipV="1">
            <a:off x="1799184" y="3447420"/>
            <a:ext cx="950946" cy="12559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7" name="Straight Connector 866"/>
          <p:cNvCxnSpPr>
            <a:stCxn id="225" idx="0"/>
          </p:cNvCxnSpPr>
          <p:nvPr/>
        </p:nvCxnSpPr>
        <p:spPr>
          <a:xfrm rot="16200000" flipV="1">
            <a:off x="649566" y="2202353"/>
            <a:ext cx="682775" cy="111734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Straight Connector 868"/>
          <p:cNvCxnSpPr>
            <a:stCxn id="225" idx="0"/>
          </p:cNvCxnSpPr>
          <p:nvPr/>
        </p:nvCxnSpPr>
        <p:spPr>
          <a:xfrm rot="5400000" flipH="1" flipV="1">
            <a:off x="1081615" y="1882038"/>
            <a:ext cx="682775" cy="752364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Straight Connector 870"/>
          <p:cNvCxnSpPr>
            <a:stCxn id="225" idx="0"/>
          </p:cNvCxnSpPr>
          <p:nvPr/>
        </p:nvCxnSpPr>
        <p:spPr>
          <a:xfrm rot="5400000" flipH="1" flipV="1">
            <a:off x="1513664" y="1449989"/>
            <a:ext cx="682775" cy="1616462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Straight Connector 874"/>
          <p:cNvCxnSpPr>
            <a:endCxn id="271" idx="2"/>
          </p:cNvCxnSpPr>
          <p:nvPr/>
        </p:nvCxnSpPr>
        <p:spPr>
          <a:xfrm flipV="1">
            <a:off x="1799184" y="2635177"/>
            <a:ext cx="971135" cy="93783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9" name="Rectangle 878"/>
          <p:cNvSpPr/>
          <p:nvPr/>
        </p:nvSpPr>
        <p:spPr>
          <a:xfrm>
            <a:off x="539552" y="1479555"/>
            <a:ext cx="2592288" cy="1661414"/>
          </a:xfrm>
          <a:prstGeom prst="rect">
            <a:avLst/>
          </a:prstGeom>
          <a:noFill/>
          <a:ln w="317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82" name="Rectangle 881"/>
          <p:cNvSpPr/>
          <p:nvPr/>
        </p:nvSpPr>
        <p:spPr>
          <a:xfrm>
            <a:off x="572893" y="2430415"/>
            <a:ext cx="1584175" cy="1512168"/>
          </a:xfrm>
          <a:prstGeom prst="rect">
            <a:avLst/>
          </a:prstGeom>
          <a:noFill/>
          <a:ln w="15875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3" name="Group 883"/>
          <p:cNvGrpSpPr>
            <a:grpSpLocks noChangeAspect="1"/>
          </p:cNvGrpSpPr>
          <p:nvPr/>
        </p:nvGrpSpPr>
        <p:grpSpPr>
          <a:xfrm>
            <a:off x="4721497" y="1052736"/>
            <a:ext cx="4387007" cy="4248471"/>
            <a:chOff x="1043609" y="116632"/>
            <a:chExt cx="6768752" cy="6661001"/>
          </a:xfrm>
        </p:grpSpPr>
        <p:cxnSp>
          <p:nvCxnSpPr>
            <p:cNvPr id="885" name="Straight Connector 884"/>
            <p:cNvCxnSpPr/>
            <p:nvPr/>
          </p:nvCxnSpPr>
          <p:spPr>
            <a:xfrm rot="5400000">
              <a:off x="1301312" y="1486671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6" name="Straight Connector 885"/>
            <p:cNvCxnSpPr/>
            <p:nvPr/>
          </p:nvCxnSpPr>
          <p:spPr>
            <a:xfrm rot="10800000">
              <a:off x="2106503" y="976462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7" name="Straight Connector 886"/>
            <p:cNvCxnSpPr/>
            <p:nvPr/>
          </p:nvCxnSpPr>
          <p:spPr>
            <a:xfrm rot="10800000">
              <a:off x="2106502" y="689855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8" name="Rectangle 887"/>
            <p:cNvSpPr/>
            <p:nvPr/>
          </p:nvSpPr>
          <p:spPr>
            <a:xfrm>
              <a:off x="1047277" y="1529323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9" name="Rectangle 888"/>
            <p:cNvSpPr/>
            <p:nvPr/>
          </p:nvSpPr>
          <p:spPr>
            <a:xfrm>
              <a:off x="1047277" y="1159246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890" name="Rectangle 889"/>
            <p:cNvSpPr/>
            <p:nvPr/>
          </p:nvSpPr>
          <p:spPr>
            <a:xfrm>
              <a:off x="2106502" y="116632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1" name="Rectangle 890"/>
            <p:cNvSpPr/>
            <p:nvPr/>
          </p:nvSpPr>
          <p:spPr>
            <a:xfrm>
              <a:off x="2481908" y="116632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2" name="Rectangle 891"/>
            <p:cNvSpPr/>
            <p:nvPr/>
          </p:nvSpPr>
          <p:spPr>
            <a:xfrm>
              <a:off x="2209420" y="1263637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3" name="Rectangle 892"/>
            <p:cNvSpPr/>
            <p:nvPr/>
          </p:nvSpPr>
          <p:spPr>
            <a:xfrm>
              <a:off x="1306062" y="1693423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894" name="Rectangle 893"/>
            <p:cNvSpPr/>
            <p:nvPr/>
          </p:nvSpPr>
          <p:spPr>
            <a:xfrm rot="5400000">
              <a:off x="2168116" y="372092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895" name="Rectangle 894"/>
            <p:cNvSpPr/>
            <p:nvPr/>
          </p:nvSpPr>
          <p:spPr>
            <a:xfrm rot="5400000">
              <a:off x="2534567" y="372092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896" name="Rectangle 895"/>
            <p:cNvSpPr/>
            <p:nvPr/>
          </p:nvSpPr>
          <p:spPr>
            <a:xfrm>
              <a:off x="2572840" y="1232929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7" name="Rectangle 896"/>
            <p:cNvSpPr/>
            <p:nvPr/>
          </p:nvSpPr>
          <p:spPr>
            <a:xfrm>
              <a:off x="1306062" y="1570590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898" name="Rectangle 897"/>
            <p:cNvSpPr/>
            <p:nvPr/>
          </p:nvSpPr>
          <p:spPr>
            <a:xfrm>
              <a:off x="1306062" y="1209341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899" name="Rectangle 898"/>
            <p:cNvSpPr/>
            <p:nvPr/>
          </p:nvSpPr>
          <p:spPr>
            <a:xfrm rot="5400000">
              <a:off x="2292717" y="372092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900" name="Rectangle 899"/>
            <p:cNvSpPr/>
            <p:nvPr/>
          </p:nvSpPr>
          <p:spPr>
            <a:xfrm rot="5400000">
              <a:off x="2659169" y="372092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901" name="Rectangle 900"/>
            <p:cNvSpPr/>
            <p:nvPr/>
          </p:nvSpPr>
          <p:spPr>
            <a:xfrm>
              <a:off x="2178271" y="1517521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2" name="Rectangle 901"/>
            <p:cNvSpPr/>
            <p:nvPr/>
          </p:nvSpPr>
          <p:spPr>
            <a:xfrm>
              <a:off x="2345456" y="1232929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3" name="Rectangle 902"/>
            <p:cNvSpPr/>
            <p:nvPr/>
          </p:nvSpPr>
          <p:spPr>
            <a:xfrm>
              <a:off x="2635141" y="1394688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904" name="Rectangle 903"/>
            <p:cNvSpPr/>
            <p:nvPr/>
          </p:nvSpPr>
          <p:spPr>
            <a:xfrm>
              <a:off x="2470057" y="168331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905" name="Straight Connector 904"/>
            <p:cNvCxnSpPr/>
            <p:nvPr/>
          </p:nvCxnSpPr>
          <p:spPr>
            <a:xfrm rot="10800000">
              <a:off x="1368358" y="1737673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Straight Connector 905"/>
            <p:cNvCxnSpPr/>
            <p:nvPr/>
          </p:nvCxnSpPr>
          <p:spPr>
            <a:xfrm rot="10800000">
              <a:off x="1368360" y="1705173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Straight Connector 906"/>
            <p:cNvCxnSpPr/>
            <p:nvPr/>
          </p:nvCxnSpPr>
          <p:spPr>
            <a:xfrm rot="10800000">
              <a:off x="1368360" y="1616647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Straight Connector 907"/>
            <p:cNvCxnSpPr/>
            <p:nvPr/>
          </p:nvCxnSpPr>
          <p:spPr>
            <a:xfrm rot="10800000">
              <a:off x="1368361" y="1584148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Straight Connector 908"/>
            <p:cNvCxnSpPr/>
            <p:nvPr/>
          </p:nvCxnSpPr>
          <p:spPr>
            <a:xfrm rot="10800000">
              <a:off x="1368362" y="1343923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Straight Connector 909"/>
            <p:cNvCxnSpPr/>
            <p:nvPr/>
          </p:nvCxnSpPr>
          <p:spPr>
            <a:xfrm rot="10800000">
              <a:off x="1368362" y="1255397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Straight Connector 910"/>
            <p:cNvCxnSpPr/>
            <p:nvPr/>
          </p:nvCxnSpPr>
          <p:spPr>
            <a:xfrm rot="10800000">
              <a:off x="1368363" y="1222897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Straight Connector 911"/>
            <p:cNvCxnSpPr/>
            <p:nvPr/>
          </p:nvCxnSpPr>
          <p:spPr>
            <a:xfrm rot="16200000">
              <a:off x="1912916" y="704287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3" name="Straight Connector 912"/>
            <p:cNvCxnSpPr/>
            <p:nvPr/>
          </p:nvCxnSpPr>
          <p:spPr>
            <a:xfrm rot="16200000">
              <a:off x="2089187" y="560982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4" name="Straight Connector 913"/>
            <p:cNvCxnSpPr/>
            <p:nvPr/>
          </p:nvCxnSpPr>
          <p:spPr>
            <a:xfrm rot="16200000">
              <a:off x="2035684" y="704289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Straight Connector 914"/>
            <p:cNvCxnSpPr/>
            <p:nvPr/>
          </p:nvCxnSpPr>
          <p:spPr>
            <a:xfrm rot="16200000">
              <a:off x="2211956" y="56098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Straight Connector 915"/>
            <p:cNvCxnSpPr/>
            <p:nvPr/>
          </p:nvCxnSpPr>
          <p:spPr>
            <a:xfrm rot="16200000">
              <a:off x="2279367" y="704289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Straight Connector 916"/>
            <p:cNvCxnSpPr/>
            <p:nvPr/>
          </p:nvCxnSpPr>
          <p:spPr>
            <a:xfrm rot="16200000">
              <a:off x="2455639" y="56098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Straight Connector 917"/>
            <p:cNvCxnSpPr/>
            <p:nvPr/>
          </p:nvCxnSpPr>
          <p:spPr>
            <a:xfrm rot="16200000">
              <a:off x="2402137" y="70429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9" name="Straight Connector 918"/>
            <p:cNvCxnSpPr/>
            <p:nvPr/>
          </p:nvCxnSpPr>
          <p:spPr>
            <a:xfrm rot="16200000">
              <a:off x="2578408" y="560987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Connector 919"/>
            <p:cNvCxnSpPr/>
            <p:nvPr/>
          </p:nvCxnSpPr>
          <p:spPr>
            <a:xfrm>
              <a:off x="1626114" y="1531075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" name="Straight Connector 920"/>
            <p:cNvCxnSpPr/>
            <p:nvPr/>
          </p:nvCxnSpPr>
          <p:spPr>
            <a:xfrm>
              <a:off x="1916850" y="156357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" name="Straight Connector 921"/>
            <p:cNvCxnSpPr/>
            <p:nvPr/>
          </p:nvCxnSpPr>
          <p:spPr>
            <a:xfrm rot="5400000">
              <a:off x="2121835" y="960756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" name="Straight Connector 922"/>
            <p:cNvCxnSpPr/>
            <p:nvPr/>
          </p:nvCxnSpPr>
          <p:spPr>
            <a:xfrm rot="5400000">
              <a:off x="2232171" y="1104060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" name="Straight Connector 923"/>
            <p:cNvCxnSpPr/>
            <p:nvPr/>
          </p:nvCxnSpPr>
          <p:spPr>
            <a:xfrm rot="5400000">
              <a:off x="2349218" y="960755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" name="Straight Connector 924"/>
            <p:cNvCxnSpPr/>
            <p:nvPr/>
          </p:nvCxnSpPr>
          <p:spPr>
            <a:xfrm rot="5400000">
              <a:off x="2459556" y="1104059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" name="Straight Connector 925"/>
            <p:cNvCxnSpPr/>
            <p:nvPr/>
          </p:nvCxnSpPr>
          <p:spPr>
            <a:xfrm rot="10800000">
              <a:off x="2697440" y="1440744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" name="Straight Connector 926"/>
            <p:cNvCxnSpPr/>
            <p:nvPr/>
          </p:nvCxnSpPr>
          <p:spPr>
            <a:xfrm rot="10800000">
              <a:off x="2697442" y="1408244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Straight Connector 928"/>
            <p:cNvCxnSpPr/>
            <p:nvPr/>
          </p:nvCxnSpPr>
          <p:spPr>
            <a:xfrm rot="16200000">
              <a:off x="2389740" y="1871770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Straight Connector 929"/>
            <p:cNvCxnSpPr/>
            <p:nvPr/>
          </p:nvCxnSpPr>
          <p:spPr>
            <a:xfrm flipV="1">
              <a:off x="1920515" y="977248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1" name="Straight Connector 930"/>
            <p:cNvCxnSpPr/>
            <p:nvPr/>
          </p:nvCxnSpPr>
          <p:spPr>
            <a:xfrm rot="10800000" flipV="1">
              <a:off x="1626116" y="689170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2" name="Straight Connector 931"/>
            <p:cNvCxnSpPr/>
            <p:nvPr/>
          </p:nvCxnSpPr>
          <p:spPr>
            <a:xfrm rot="5400000">
              <a:off x="1592048" y="1486671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3" name="Rectangle 932"/>
            <p:cNvSpPr/>
            <p:nvPr/>
          </p:nvSpPr>
          <p:spPr>
            <a:xfrm>
              <a:off x="1306062" y="1332174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934" name="Straight Connector 933"/>
            <p:cNvCxnSpPr/>
            <p:nvPr/>
          </p:nvCxnSpPr>
          <p:spPr>
            <a:xfrm rot="10800000">
              <a:off x="1368361" y="1376423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5" name="Straight Connector 934"/>
            <p:cNvCxnSpPr/>
            <p:nvPr/>
          </p:nvCxnSpPr>
          <p:spPr>
            <a:xfrm rot="5400000">
              <a:off x="6905051" y="1487917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6" name="Rectangle 935"/>
            <p:cNvSpPr/>
            <p:nvPr/>
          </p:nvSpPr>
          <p:spPr>
            <a:xfrm>
              <a:off x="7523228" y="1159243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3600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937" name="Rectangle 936"/>
            <p:cNvSpPr/>
            <p:nvPr/>
          </p:nvSpPr>
          <p:spPr>
            <a:xfrm>
              <a:off x="7523228" y="1529320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8" name="Rectangle 937"/>
            <p:cNvSpPr/>
            <p:nvPr/>
          </p:nvSpPr>
          <p:spPr>
            <a:xfrm rot="10800000">
              <a:off x="7491277" y="1220336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939" name="Rectangle 938"/>
            <p:cNvSpPr/>
            <p:nvPr/>
          </p:nvSpPr>
          <p:spPr>
            <a:xfrm rot="10800000">
              <a:off x="7491277" y="1581585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940" name="Rectangle 939"/>
            <p:cNvSpPr/>
            <p:nvPr/>
          </p:nvSpPr>
          <p:spPr>
            <a:xfrm rot="10800000">
              <a:off x="7491277" y="1704417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941" name="Straight Connector 940"/>
            <p:cNvCxnSpPr/>
            <p:nvPr/>
          </p:nvCxnSpPr>
          <p:spPr>
            <a:xfrm>
              <a:off x="6940956" y="1235696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2" name="Straight Connector 941"/>
            <p:cNvCxnSpPr/>
            <p:nvPr/>
          </p:nvCxnSpPr>
          <p:spPr>
            <a:xfrm>
              <a:off x="7231692" y="126819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3" name="Straight Connector 942"/>
            <p:cNvCxnSpPr/>
            <p:nvPr/>
          </p:nvCxnSpPr>
          <p:spPr>
            <a:xfrm>
              <a:off x="7231691" y="1389220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4" name="Straight Connector 943"/>
            <p:cNvCxnSpPr/>
            <p:nvPr/>
          </p:nvCxnSpPr>
          <p:spPr>
            <a:xfrm>
              <a:off x="6940954" y="1596947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5" name="Straight Connector 944"/>
            <p:cNvCxnSpPr/>
            <p:nvPr/>
          </p:nvCxnSpPr>
          <p:spPr>
            <a:xfrm>
              <a:off x="7231689" y="1629446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6" name="Straight Connector 945"/>
            <p:cNvCxnSpPr/>
            <p:nvPr/>
          </p:nvCxnSpPr>
          <p:spPr>
            <a:xfrm>
              <a:off x="6940953" y="1717973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7" name="Straight Connector 946"/>
            <p:cNvCxnSpPr/>
            <p:nvPr/>
          </p:nvCxnSpPr>
          <p:spPr>
            <a:xfrm>
              <a:off x="7231688" y="1750472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8" name="Straight Connector 947"/>
            <p:cNvCxnSpPr/>
            <p:nvPr/>
          </p:nvCxnSpPr>
          <p:spPr>
            <a:xfrm>
              <a:off x="6758642" y="979054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9" name="Straight Connector 948"/>
            <p:cNvCxnSpPr/>
            <p:nvPr/>
          </p:nvCxnSpPr>
          <p:spPr>
            <a:xfrm>
              <a:off x="6756807" y="692219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Straight Connector 949"/>
            <p:cNvCxnSpPr/>
            <p:nvPr/>
          </p:nvCxnSpPr>
          <p:spPr>
            <a:xfrm rot="5400000">
              <a:off x="6612483" y="1487914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1" name="Rectangle 950"/>
            <p:cNvSpPr/>
            <p:nvPr/>
          </p:nvSpPr>
          <p:spPr>
            <a:xfrm rot="10800000">
              <a:off x="7491276" y="1343168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952" name="Straight Connector 951"/>
            <p:cNvCxnSpPr/>
            <p:nvPr/>
          </p:nvCxnSpPr>
          <p:spPr>
            <a:xfrm>
              <a:off x="6940955" y="1356721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3" name="Straight Connector 952"/>
            <p:cNvCxnSpPr/>
            <p:nvPr/>
          </p:nvCxnSpPr>
          <p:spPr>
            <a:xfrm rot="5400000">
              <a:off x="2628559" y="1487915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5" name="Straight Connector 954"/>
            <p:cNvCxnSpPr/>
            <p:nvPr/>
          </p:nvCxnSpPr>
          <p:spPr>
            <a:xfrm rot="10800000">
              <a:off x="3435585" y="978270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6" name="Straight Connector 955"/>
            <p:cNvCxnSpPr/>
            <p:nvPr/>
          </p:nvCxnSpPr>
          <p:spPr>
            <a:xfrm rot="10800000">
              <a:off x="3435584" y="691663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7" name="Rectangle 956"/>
            <p:cNvSpPr/>
            <p:nvPr/>
          </p:nvSpPr>
          <p:spPr>
            <a:xfrm>
              <a:off x="3540333" y="1263637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58" name="Rectangle 957"/>
            <p:cNvSpPr/>
            <p:nvPr/>
          </p:nvSpPr>
          <p:spPr>
            <a:xfrm>
              <a:off x="3435585" y="120248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59" name="Rectangle 958"/>
            <p:cNvSpPr/>
            <p:nvPr/>
          </p:nvSpPr>
          <p:spPr>
            <a:xfrm>
              <a:off x="3810991" y="120248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0" name="Rectangle 959"/>
            <p:cNvSpPr/>
            <p:nvPr/>
          </p:nvSpPr>
          <p:spPr>
            <a:xfrm>
              <a:off x="3903754" y="1232929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1" name="Rectangle 960"/>
            <p:cNvSpPr/>
            <p:nvPr/>
          </p:nvSpPr>
          <p:spPr>
            <a:xfrm rot="5400000">
              <a:off x="3497198" y="375708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962" name="Rectangle 961"/>
            <p:cNvSpPr/>
            <p:nvPr/>
          </p:nvSpPr>
          <p:spPr>
            <a:xfrm rot="5400000">
              <a:off x="3863650" y="375708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963" name="Rectangle 962"/>
            <p:cNvSpPr/>
            <p:nvPr/>
          </p:nvSpPr>
          <p:spPr>
            <a:xfrm>
              <a:off x="3509184" y="1517521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4" name="Rectangle 963"/>
            <p:cNvSpPr/>
            <p:nvPr/>
          </p:nvSpPr>
          <p:spPr>
            <a:xfrm>
              <a:off x="3676370" y="1232929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5" name="Rectangle 964"/>
            <p:cNvSpPr/>
            <p:nvPr/>
          </p:nvSpPr>
          <p:spPr>
            <a:xfrm>
              <a:off x="3966054" y="1394688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966" name="Rectangle 965"/>
            <p:cNvSpPr/>
            <p:nvPr/>
          </p:nvSpPr>
          <p:spPr>
            <a:xfrm>
              <a:off x="3800971" y="168331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7" name="Rectangle 966"/>
            <p:cNvSpPr/>
            <p:nvPr/>
          </p:nvSpPr>
          <p:spPr>
            <a:xfrm rot="5400000">
              <a:off x="3621800" y="375708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968" name="Rectangle 967"/>
            <p:cNvSpPr/>
            <p:nvPr/>
          </p:nvSpPr>
          <p:spPr>
            <a:xfrm rot="5400000">
              <a:off x="3988251" y="375708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969" name="Straight Connector 968"/>
            <p:cNvCxnSpPr/>
            <p:nvPr/>
          </p:nvCxnSpPr>
          <p:spPr>
            <a:xfrm>
              <a:off x="2957027" y="1531075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Straight Connector 970"/>
            <p:cNvCxnSpPr/>
            <p:nvPr/>
          </p:nvCxnSpPr>
          <p:spPr>
            <a:xfrm rot="5400000">
              <a:off x="3452750" y="960758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Straight Connector 971"/>
            <p:cNvCxnSpPr/>
            <p:nvPr/>
          </p:nvCxnSpPr>
          <p:spPr>
            <a:xfrm rot="5400000">
              <a:off x="3563087" y="1104062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Straight Connector 972"/>
            <p:cNvCxnSpPr/>
            <p:nvPr/>
          </p:nvCxnSpPr>
          <p:spPr>
            <a:xfrm rot="5400000">
              <a:off x="3680134" y="960757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Straight Connector 973"/>
            <p:cNvCxnSpPr/>
            <p:nvPr/>
          </p:nvCxnSpPr>
          <p:spPr>
            <a:xfrm rot="5400000">
              <a:off x="3790471" y="110406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Straight Connector 974"/>
            <p:cNvCxnSpPr/>
            <p:nvPr/>
          </p:nvCxnSpPr>
          <p:spPr>
            <a:xfrm rot="10800000">
              <a:off x="4028355" y="1440744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Straight Connector 975"/>
            <p:cNvCxnSpPr/>
            <p:nvPr/>
          </p:nvCxnSpPr>
          <p:spPr>
            <a:xfrm rot="10800000">
              <a:off x="4028356" y="1408244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Straight Connector 976"/>
            <p:cNvCxnSpPr/>
            <p:nvPr/>
          </p:nvCxnSpPr>
          <p:spPr>
            <a:xfrm rot="16200000">
              <a:off x="3544383" y="2015076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Straight Connector 977"/>
            <p:cNvCxnSpPr/>
            <p:nvPr/>
          </p:nvCxnSpPr>
          <p:spPr>
            <a:xfrm rot="16200000">
              <a:off x="3720656" y="1871772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Straight Connector 978"/>
            <p:cNvCxnSpPr/>
            <p:nvPr/>
          </p:nvCxnSpPr>
          <p:spPr>
            <a:xfrm rot="16200000">
              <a:off x="3241998" y="707902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/>
            <p:nvPr/>
          </p:nvCxnSpPr>
          <p:spPr>
            <a:xfrm rot="16200000">
              <a:off x="3418270" y="564598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Straight Connector 980"/>
            <p:cNvCxnSpPr/>
            <p:nvPr/>
          </p:nvCxnSpPr>
          <p:spPr>
            <a:xfrm rot="16200000">
              <a:off x="3364767" y="707904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Straight Connector 981"/>
            <p:cNvCxnSpPr/>
            <p:nvPr/>
          </p:nvCxnSpPr>
          <p:spPr>
            <a:xfrm rot="16200000">
              <a:off x="3541038" y="564600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3" name="Straight Connector 982"/>
            <p:cNvCxnSpPr/>
            <p:nvPr/>
          </p:nvCxnSpPr>
          <p:spPr>
            <a:xfrm rot="16200000">
              <a:off x="3608450" y="707904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Straight Connector 983"/>
            <p:cNvCxnSpPr/>
            <p:nvPr/>
          </p:nvCxnSpPr>
          <p:spPr>
            <a:xfrm rot="16200000">
              <a:off x="3784721" y="564600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Straight Connector 984"/>
            <p:cNvCxnSpPr/>
            <p:nvPr/>
          </p:nvCxnSpPr>
          <p:spPr>
            <a:xfrm rot="16200000">
              <a:off x="3731219" y="707907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Straight Connector 985"/>
            <p:cNvCxnSpPr/>
            <p:nvPr/>
          </p:nvCxnSpPr>
          <p:spPr>
            <a:xfrm rot="16200000">
              <a:off x="3907491" y="564603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Straight Connector 986"/>
            <p:cNvCxnSpPr/>
            <p:nvPr/>
          </p:nvCxnSpPr>
          <p:spPr>
            <a:xfrm flipV="1">
              <a:off x="3249592" y="978496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Straight Connector 987"/>
            <p:cNvCxnSpPr/>
            <p:nvPr/>
          </p:nvCxnSpPr>
          <p:spPr>
            <a:xfrm rot="10800000" flipV="1">
              <a:off x="2955193" y="690417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Straight Connector 988"/>
            <p:cNvCxnSpPr/>
            <p:nvPr/>
          </p:nvCxnSpPr>
          <p:spPr>
            <a:xfrm>
              <a:off x="2771039" y="980303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/>
            <p:cNvCxnSpPr/>
            <p:nvPr/>
          </p:nvCxnSpPr>
          <p:spPr>
            <a:xfrm>
              <a:off x="2769203" y="693468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1" name="Straight Connector 990"/>
            <p:cNvCxnSpPr/>
            <p:nvPr/>
          </p:nvCxnSpPr>
          <p:spPr>
            <a:xfrm>
              <a:off x="2771043" y="693469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Straight Connector 991"/>
            <p:cNvCxnSpPr/>
            <p:nvPr/>
          </p:nvCxnSpPr>
          <p:spPr>
            <a:xfrm>
              <a:off x="2771043" y="981548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Straight Connector 992"/>
            <p:cNvCxnSpPr/>
            <p:nvPr/>
          </p:nvCxnSpPr>
          <p:spPr>
            <a:xfrm rot="5400000">
              <a:off x="3956845" y="1484299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Straight Connector 994"/>
            <p:cNvCxnSpPr/>
            <p:nvPr/>
          </p:nvCxnSpPr>
          <p:spPr>
            <a:xfrm rot="10800000">
              <a:off x="4763872" y="974654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Connector 995"/>
            <p:cNvCxnSpPr/>
            <p:nvPr/>
          </p:nvCxnSpPr>
          <p:spPr>
            <a:xfrm rot="10800000">
              <a:off x="4763871" y="688047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7" name="Rectangle 996"/>
            <p:cNvSpPr/>
            <p:nvPr/>
          </p:nvSpPr>
          <p:spPr>
            <a:xfrm>
              <a:off x="4868620" y="1260022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8" name="Rectangle 997"/>
            <p:cNvSpPr/>
            <p:nvPr/>
          </p:nvSpPr>
          <p:spPr>
            <a:xfrm>
              <a:off x="4763872" y="116632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9" name="Rectangle 998"/>
            <p:cNvSpPr/>
            <p:nvPr/>
          </p:nvSpPr>
          <p:spPr>
            <a:xfrm>
              <a:off x="5139277" y="116632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0" name="Rectangle 999"/>
            <p:cNvSpPr/>
            <p:nvPr/>
          </p:nvSpPr>
          <p:spPr>
            <a:xfrm>
              <a:off x="5232041" y="1229313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1" name="Rectangle 1000"/>
            <p:cNvSpPr/>
            <p:nvPr/>
          </p:nvSpPr>
          <p:spPr>
            <a:xfrm rot="5400000">
              <a:off x="4825485" y="372092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002" name="Rectangle 1001"/>
            <p:cNvSpPr/>
            <p:nvPr/>
          </p:nvSpPr>
          <p:spPr>
            <a:xfrm rot="5400000">
              <a:off x="5191936" y="372092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003" name="Rectangle 1002"/>
            <p:cNvSpPr/>
            <p:nvPr/>
          </p:nvSpPr>
          <p:spPr>
            <a:xfrm>
              <a:off x="4837471" y="151390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4" name="Rectangle 1003"/>
            <p:cNvSpPr/>
            <p:nvPr/>
          </p:nvSpPr>
          <p:spPr>
            <a:xfrm>
              <a:off x="5004657" y="1229313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5" name="Rectangle 1004"/>
            <p:cNvSpPr/>
            <p:nvPr/>
          </p:nvSpPr>
          <p:spPr>
            <a:xfrm>
              <a:off x="5294341" y="1391072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006" name="Rectangle 1005"/>
            <p:cNvSpPr/>
            <p:nvPr/>
          </p:nvSpPr>
          <p:spPr>
            <a:xfrm>
              <a:off x="5129258" y="1679699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7" name="Rectangle 1006"/>
            <p:cNvSpPr/>
            <p:nvPr/>
          </p:nvSpPr>
          <p:spPr>
            <a:xfrm rot="5400000">
              <a:off x="4950086" y="372092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008" name="Rectangle 1007"/>
            <p:cNvSpPr/>
            <p:nvPr/>
          </p:nvSpPr>
          <p:spPr>
            <a:xfrm rot="5400000">
              <a:off x="5316538" y="372092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009" name="Straight Connector 1008"/>
            <p:cNvCxnSpPr/>
            <p:nvPr/>
          </p:nvCxnSpPr>
          <p:spPr>
            <a:xfrm>
              <a:off x="4285314" y="1527459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" name="Straight Connector 1010"/>
            <p:cNvCxnSpPr/>
            <p:nvPr/>
          </p:nvCxnSpPr>
          <p:spPr>
            <a:xfrm rot="5400000">
              <a:off x="4781037" y="957142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2" name="Straight Connector 1011"/>
            <p:cNvCxnSpPr/>
            <p:nvPr/>
          </p:nvCxnSpPr>
          <p:spPr>
            <a:xfrm rot="5400000">
              <a:off x="4891374" y="1100447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3" name="Straight Connector 1012"/>
            <p:cNvCxnSpPr/>
            <p:nvPr/>
          </p:nvCxnSpPr>
          <p:spPr>
            <a:xfrm rot="5400000">
              <a:off x="5008421" y="95714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4" name="Straight Connector 1013"/>
            <p:cNvCxnSpPr/>
            <p:nvPr/>
          </p:nvCxnSpPr>
          <p:spPr>
            <a:xfrm rot="5400000">
              <a:off x="5118758" y="110044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5" name="Straight Connector 1014"/>
            <p:cNvCxnSpPr/>
            <p:nvPr/>
          </p:nvCxnSpPr>
          <p:spPr>
            <a:xfrm rot="10800000">
              <a:off x="5356641" y="1437128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6" name="Straight Connector 1015"/>
            <p:cNvCxnSpPr/>
            <p:nvPr/>
          </p:nvCxnSpPr>
          <p:spPr>
            <a:xfrm rot="10800000">
              <a:off x="5356642" y="1404628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Straight Connector 1016"/>
            <p:cNvCxnSpPr/>
            <p:nvPr/>
          </p:nvCxnSpPr>
          <p:spPr>
            <a:xfrm rot="16200000">
              <a:off x="4872670" y="2011460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Straight Connector 1017"/>
            <p:cNvCxnSpPr/>
            <p:nvPr/>
          </p:nvCxnSpPr>
          <p:spPr>
            <a:xfrm rot="16200000">
              <a:off x="5048943" y="186815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9" name="Straight Connector 1018"/>
            <p:cNvCxnSpPr/>
            <p:nvPr/>
          </p:nvCxnSpPr>
          <p:spPr>
            <a:xfrm rot="16200000">
              <a:off x="4570285" y="704287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0" name="Straight Connector 1019"/>
            <p:cNvCxnSpPr/>
            <p:nvPr/>
          </p:nvCxnSpPr>
          <p:spPr>
            <a:xfrm rot="16200000">
              <a:off x="4746556" y="560982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Straight Connector 1020"/>
            <p:cNvCxnSpPr/>
            <p:nvPr/>
          </p:nvCxnSpPr>
          <p:spPr>
            <a:xfrm rot="16200000">
              <a:off x="4693054" y="704289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Straight Connector 1021"/>
            <p:cNvCxnSpPr/>
            <p:nvPr/>
          </p:nvCxnSpPr>
          <p:spPr>
            <a:xfrm rot="16200000">
              <a:off x="4869325" y="56098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3" name="Straight Connector 1022"/>
            <p:cNvCxnSpPr/>
            <p:nvPr/>
          </p:nvCxnSpPr>
          <p:spPr>
            <a:xfrm rot="16200000">
              <a:off x="4936736" y="704289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/>
            <p:cNvCxnSpPr/>
            <p:nvPr/>
          </p:nvCxnSpPr>
          <p:spPr>
            <a:xfrm rot="16200000">
              <a:off x="5113008" y="56098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/>
            <p:cNvCxnSpPr/>
            <p:nvPr/>
          </p:nvCxnSpPr>
          <p:spPr>
            <a:xfrm rot="16200000">
              <a:off x="5059506" y="70429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Straight Connector 1025"/>
            <p:cNvCxnSpPr/>
            <p:nvPr/>
          </p:nvCxnSpPr>
          <p:spPr>
            <a:xfrm rot="16200000">
              <a:off x="5235778" y="560987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/>
            <p:cNvCxnSpPr/>
            <p:nvPr/>
          </p:nvCxnSpPr>
          <p:spPr>
            <a:xfrm flipV="1">
              <a:off x="4577878" y="974880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Straight Connector 1027"/>
            <p:cNvCxnSpPr/>
            <p:nvPr/>
          </p:nvCxnSpPr>
          <p:spPr>
            <a:xfrm rot="10800000" flipV="1">
              <a:off x="4283480" y="686802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Straight Connector 1028"/>
            <p:cNvCxnSpPr/>
            <p:nvPr/>
          </p:nvCxnSpPr>
          <p:spPr>
            <a:xfrm>
              <a:off x="4099326" y="976687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Straight Connector 1029"/>
            <p:cNvCxnSpPr/>
            <p:nvPr/>
          </p:nvCxnSpPr>
          <p:spPr>
            <a:xfrm>
              <a:off x="4097490" y="689852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Straight Connector 1030"/>
            <p:cNvCxnSpPr/>
            <p:nvPr/>
          </p:nvCxnSpPr>
          <p:spPr>
            <a:xfrm>
              <a:off x="4099330" y="689854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Straight Connector 1031"/>
            <p:cNvCxnSpPr/>
            <p:nvPr/>
          </p:nvCxnSpPr>
          <p:spPr>
            <a:xfrm>
              <a:off x="4099330" y="977932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Straight Connector 1032"/>
            <p:cNvCxnSpPr/>
            <p:nvPr/>
          </p:nvCxnSpPr>
          <p:spPr>
            <a:xfrm rot="5400000">
              <a:off x="5285370" y="1484299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Straight Connector 1033"/>
            <p:cNvCxnSpPr/>
            <p:nvPr/>
          </p:nvCxnSpPr>
          <p:spPr>
            <a:xfrm rot="5400000">
              <a:off x="5577938" y="1484301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/>
            <p:cNvCxnSpPr/>
            <p:nvPr/>
          </p:nvCxnSpPr>
          <p:spPr>
            <a:xfrm rot="10800000">
              <a:off x="6092396" y="974654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/>
            <p:cNvCxnSpPr/>
            <p:nvPr/>
          </p:nvCxnSpPr>
          <p:spPr>
            <a:xfrm rot="10800000">
              <a:off x="6092395" y="688047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7" name="Rectangle 1036"/>
            <p:cNvSpPr/>
            <p:nvPr/>
          </p:nvSpPr>
          <p:spPr>
            <a:xfrm>
              <a:off x="6197145" y="1260022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8" name="Rectangle 1037"/>
            <p:cNvSpPr/>
            <p:nvPr/>
          </p:nvSpPr>
          <p:spPr>
            <a:xfrm>
              <a:off x="6092396" y="116632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9" name="Rectangle 1038"/>
            <p:cNvSpPr/>
            <p:nvPr/>
          </p:nvSpPr>
          <p:spPr>
            <a:xfrm>
              <a:off x="6467802" y="116632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0" name="Rectangle 1039"/>
            <p:cNvSpPr/>
            <p:nvPr/>
          </p:nvSpPr>
          <p:spPr>
            <a:xfrm>
              <a:off x="6560565" y="1229313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1" name="Rectangle 1040"/>
            <p:cNvSpPr/>
            <p:nvPr/>
          </p:nvSpPr>
          <p:spPr>
            <a:xfrm rot="5400000">
              <a:off x="6154009" y="372092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042" name="Rectangle 1041"/>
            <p:cNvSpPr/>
            <p:nvPr/>
          </p:nvSpPr>
          <p:spPr>
            <a:xfrm rot="5400000">
              <a:off x="6520461" y="372092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043" name="Rectangle 1042"/>
            <p:cNvSpPr/>
            <p:nvPr/>
          </p:nvSpPr>
          <p:spPr>
            <a:xfrm>
              <a:off x="6165996" y="151390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4" name="Rectangle 1043"/>
            <p:cNvSpPr/>
            <p:nvPr/>
          </p:nvSpPr>
          <p:spPr>
            <a:xfrm>
              <a:off x="6333181" y="1229313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5" name="Rectangle 1044"/>
            <p:cNvSpPr/>
            <p:nvPr/>
          </p:nvSpPr>
          <p:spPr>
            <a:xfrm>
              <a:off x="6622866" y="1391072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046" name="Rectangle 1045"/>
            <p:cNvSpPr/>
            <p:nvPr/>
          </p:nvSpPr>
          <p:spPr>
            <a:xfrm>
              <a:off x="6457782" y="1679699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7" name="Rectangle 1046"/>
            <p:cNvSpPr/>
            <p:nvPr/>
          </p:nvSpPr>
          <p:spPr>
            <a:xfrm rot="5400000">
              <a:off x="6278611" y="372092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048" name="Rectangle 1047"/>
            <p:cNvSpPr/>
            <p:nvPr/>
          </p:nvSpPr>
          <p:spPr>
            <a:xfrm rot="5400000">
              <a:off x="6645062" y="372092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049" name="Straight Connector 1048"/>
            <p:cNvCxnSpPr/>
            <p:nvPr/>
          </p:nvCxnSpPr>
          <p:spPr>
            <a:xfrm>
              <a:off x="5613838" y="1527459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/>
            <p:cNvCxnSpPr/>
            <p:nvPr/>
          </p:nvCxnSpPr>
          <p:spPr>
            <a:xfrm>
              <a:off x="5904574" y="1559959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/>
            <p:cNvCxnSpPr/>
            <p:nvPr/>
          </p:nvCxnSpPr>
          <p:spPr>
            <a:xfrm rot="5400000">
              <a:off x="6109561" y="957142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Connector 1051"/>
            <p:cNvCxnSpPr/>
            <p:nvPr/>
          </p:nvCxnSpPr>
          <p:spPr>
            <a:xfrm rot="5400000">
              <a:off x="6219899" y="1100447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Connector 1052"/>
            <p:cNvCxnSpPr/>
            <p:nvPr/>
          </p:nvCxnSpPr>
          <p:spPr>
            <a:xfrm rot="5400000">
              <a:off x="6336946" y="95714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/>
            <p:cNvCxnSpPr/>
            <p:nvPr/>
          </p:nvCxnSpPr>
          <p:spPr>
            <a:xfrm rot="5400000">
              <a:off x="6447282" y="110044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Connector 1054"/>
            <p:cNvCxnSpPr/>
            <p:nvPr/>
          </p:nvCxnSpPr>
          <p:spPr>
            <a:xfrm rot="10800000">
              <a:off x="6685166" y="1437128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/>
            <p:cNvCxnSpPr/>
            <p:nvPr/>
          </p:nvCxnSpPr>
          <p:spPr>
            <a:xfrm rot="10800000">
              <a:off x="6685167" y="1404628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/>
            <p:cNvCxnSpPr/>
            <p:nvPr/>
          </p:nvCxnSpPr>
          <p:spPr>
            <a:xfrm rot="16200000">
              <a:off x="6201195" y="2011460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Straight Connector 1057"/>
            <p:cNvCxnSpPr/>
            <p:nvPr/>
          </p:nvCxnSpPr>
          <p:spPr>
            <a:xfrm rot="16200000">
              <a:off x="6377467" y="186815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Connector 1058"/>
            <p:cNvCxnSpPr/>
            <p:nvPr/>
          </p:nvCxnSpPr>
          <p:spPr>
            <a:xfrm rot="16200000">
              <a:off x="5898809" y="704287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Connector 1059"/>
            <p:cNvCxnSpPr/>
            <p:nvPr/>
          </p:nvCxnSpPr>
          <p:spPr>
            <a:xfrm rot="16200000">
              <a:off x="6075081" y="560982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/>
            <p:cNvCxnSpPr/>
            <p:nvPr/>
          </p:nvCxnSpPr>
          <p:spPr>
            <a:xfrm rot="16200000">
              <a:off x="6021578" y="704289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/>
            <p:cNvCxnSpPr/>
            <p:nvPr/>
          </p:nvCxnSpPr>
          <p:spPr>
            <a:xfrm rot="16200000">
              <a:off x="6197850" y="56098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/>
            <p:cNvCxnSpPr/>
            <p:nvPr/>
          </p:nvCxnSpPr>
          <p:spPr>
            <a:xfrm rot="16200000">
              <a:off x="6265261" y="704289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Connector 1063"/>
            <p:cNvCxnSpPr/>
            <p:nvPr/>
          </p:nvCxnSpPr>
          <p:spPr>
            <a:xfrm rot="16200000">
              <a:off x="6441532" y="56098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Straight Connector 1064"/>
            <p:cNvCxnSpPr/>
            <p:nvPr/>
          </p:nvCxnSpPr>
          <p:spPr>
            <a:xfrm rot="16200000">
              <a:off x="6388031" y="70429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Straight Connector 1065"/>
            <p:cNvCxnSpPr/>
            <p:nvPr/>
          </p:nvCxnSpPr>
          <p:spPr>
            <a:xfrm rot="16200000">
              <a:off x="6564302" y="560987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Straight Connector 1066"/>
            <p:cNvCxnSpPr/>
            <p:nvPr/>
          </p:nvCxnSpPr>
          <p:spPr>
            <a:xfrm flipV="1">
              <a:off x="5906403" y="974880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Straight Connector 1067"/>
            <p:cNvCxnSpPr/>
            <p:nvPr/>
          </p:nvCxnSpPr>
          <p:spPr>
            <a:xfrm rot="10800000" flipV="1">
              <a:off x="5612005" y="686802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Straight Connector 1068"/>
            <p:cNvCxnSpPr/>
            <p:nvPr/>
          </p:nvCxnSpPr>
          <p:spPr>
            <a:xfrm>
              <a:off x="5427850" y="976687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" name="Straight Connector 1069"/>
            <p:cNvCxnSpPr/>
            <p:nvPr/>
          </p:nvCxnSpPr>
          <p:spPr>
            <a:xfrm>
              <a:off x="5426014" y="689852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Straight Connector 1070"/>
            <p:cNvCxnSpPr/>
            <p:nvPr/>
          </p:nvCxnSpPr>
          <p:spPr>
            <a:xfrm>
              <a:off x="5427854" y="689854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Straight Connector 1071"/>
            <p:cNvCxnSpPr/>
            <p:nvPr/>
          </p:nvCxnSpPr>
          <p:spPr>
            <a:xfrm>
              <a:off x="5427854" y="977932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Straight Connector 1072"/>
            <p:cNvCxnSpPr/>
            <p:nvPr/>
          </p:nvCxnSpPr>
          <p:spPr>
            <a:xfrm rot="10800000">
              <a:off x="2099050" y="5919836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Straight Connector 1073"/>
            <p:cNvCxnSpPr/>
            <p:nvPr/>
          </p:nvCxnSpPr>
          <p:spPr>
            <a:xfrm rot="10800000">
              <a:off x="2099049" y="6206672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5" name="Rectangle 1074"/>
            <p:cNvSpPr/>
            <p:nvPr/>
          </p:nvSpPr>
          <p:spPr>
            <a:xfrm>
              <a:off x="2476289" y="6491022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6" name="Rectangle 1075"/>
            <p:cNvSpPr/>
            <p:nvPr/>
          </p:nvSpPr>
          <p:spPr>
            <a:xfrm>
              <a:off x="2100882" y="6491022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7" name="Rectangle 1076"/>
            <p:cNvSpPr/>
            <p:nvPr/>
          </p:nvSpPr>
          <p:spPr>
            <a:xfrm rot="16200000">
              <a:off x="2642394" y="6459871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078" name="Rectangle 1077"/>
            <p:cNvSpPr/>
            <p:nvPr/>
          </p:nvSpPr>
          <p:spPr>
            <a:xfrm rot="16200000">
              <a:off x="2275942" y="6459871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079" name="Rectangle 1078"/>
            <p:cNvSpPr/>
            <p:nvPr/>
          </p:nvSpPr>
          <p:spPr>
            <a:xfrm rot="16200000">
              <a:off x="2517794" y="6459871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080" name="Rectangle 1079"/>
            <p:cNvSpPr/>
            <p:nvPr/>
          </p:nvSpPr>
          <p:spPr>
            <a:xfrm rot="16200000">
              <a:off x="2151341" y="6459871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081" name="Straight Connector 1080"/>
            <p:cNvCxnSpPr/>
            <p:nvPr/>
          </p:nvCxnSpPr>
          <p:spPr>
            <a:xfrm rot="5400000">
              <a:off x="2416499" y="6188144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Straight Connector 1081"/>
            <p:cNvCxnSpPr/>
            <p:nvPr/>
          </p:nvCxnSpPr>
          <p:spPr>
            <a:xfrm rot="5400000">
              <a:off x="2526835" y="6331448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Straight Connector 1082"/>
            <p:cNvCxnSpPr/>
            <p:nvPr/>
          </p:nvCxnSpPr>
          <p:spPr>
            <a:xfrm rot="5400000">
              <a:off x="2293732" y="6188142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Straight Connector 1083"/>
            <p:cNvCxnSpPr/>
            <p:nvPr/>
          </p:nvCxnSpPr>
          <p:spPr>
            <a:xfrm rot="5400000">
              <a:off x="2404068" y="633144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Straight Connector 1084"/>
            <p:cNvCxnSpPr/>
            <p:nvPr/>
          </p:nvCxnSpPr>
          <p:spPr>
            <a:xfrm rot="5400000">
              <a:off x="2050045" y="6188142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Straight Connector 1085"/>
            <p:cNvCxnSpPr/>
            <p:nvPr/>
          </p:nvCxnSpPr>
          <p:spPr>
            <a:xfrm rot="5400000">
              <a:off x="2160383" y="633144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Straight Connector 1086"/>
            <p:cNvCxnSpPr/>
            <p:nvPr/>
          </p:nvCxnSpPr>
          <p:spPr>
            <a:xfrm rot="5400000">
              <a:off x="1927277" y="6188140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Straight Connector 1087"/>
            <p:cNvCxnSpPr/>
            <p:nvPr/>
          </p:nvCxnSpPr>
          <p:spPr>
            <a:xfrm rot="5400000">
              <a:off x="2037615" y="633144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Straight Connector 1088"/>
            <p:cNvCxnSpPr/>
            <p:nvPr/>
          </p:nvCxnSpPr>
          <p:spPr>
            <a:xfrm>
              <a:off x="1911225" y="5738078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Straight Connector 1089"/>
            <p:cNvCxnSpPr/>
            <p:nvPr/>
          </p:nvCxnSpPr>
          <p:spPr>
            <a:xfrm rot="16200000" flipH="1">
              <a:off x="1621781" y="5734956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1" name="Straight Connector 1090"/>
            <p:cNvCxnSpPr/>
            <p:nvPr/>
          </p:nvCxnSpPr>
          <p:spPr>
            <a:xfrm rot="5400000" flipH="1" flipV="1">
              <a:off x="6750231" y="5737786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Straight Connector 1091"/>
            <p:cNvCxnSpPr/>
            <p:nvPr/>
          </p:nvCxnSpPr>
          <p:spPr>
            <a:xfrm rot="10800000" flipV="1">
              <a:off x="6749350" y="5735587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3" name="Straight Connector 1092"/>
            <p:cNvCxnSpPr/>
            <p:nvPr/>
          </p:nvCxnSpPr>
          <p:spPr>
            <a:xfrm rot="10800000">
              <a:off x="3429964" y="5917804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4" name="Straight Connector 1093"/>
            <p:cNvCxnSpPr/>
            <p:nvPr/>
          </p:nvCxnSpPr>
          <p:spPr>
            <a:xfrm rot="10800000">
              <a:off x="3429963" y="6204641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5" name="Rectangle 1094"/>
            <p:cNvSpPr/>
            <p:nvPr/>
          </p:nvSpPr>
          <p:spPr>
            <a:xfrm>
              <a:off x="3805370" y="6491024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6" name="Rectangle 1095"/>
            <p:cNvSpPr/>
            <p:nvPr/>
          </p:nvSpPr>
          <p:spPr>
            <a:xfrm>
              <a:off x="3429965" y="6491024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7" name="Rectangle 1096"/>
            <p:cNvSpPr/>
            <p:nvPr/>
          </p:nvSpPr>
          <p:spPr>
            <a:xfrm rot="16200000">
              <a:off x="3971476" y="6459873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098" name="Rectangle 1097"/>
            <p:cNvSpPr/>
            <p:nvPr/>
          </p:nvSpPr>
          <p:spPr>
            <a:xfrm rot="16200000">
              <a:off x="3605024" y="6459873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099" name="Rectangle 1098"/>
            <p:cNvSpPr/>
            <p:nvPr/>
          </p:nvSpPr>
          <p:spPr>
            <a:xfrm rot="16200000">
              <a:off x="3846875" y="6459873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100" name="Rectangle 1099"/>
            <p:cNvSpPr/>
            <p:nvPr/>
          </p:nvSpPr>
          <p:spPr>
            <a:xfrm rot="16200000">
              <a:off x="3480424" y="6459873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101" name="Straight Connector 1100"/>
            <p:cNvCxnSpPr/>
            <p:nvPr/>
          </p:nvCxnSpPr>
          <p:spPr>
            <a:xfrm rot="5400000">
              <a:off x="3745579" y="6188147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2" name="Straight Connector 1101"/>
            <p:cNvCxnSpPr/>
            <p:nvPr/>
          </p:nvCxnSpPr>
          <p:spPr>
            <a:xfrm rot="5400000">
              <a:off x="3855917" y="633145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3" name="Straight Connector 1102"/>
            <p:cNvCxnSpPr/>
            <p:nvPr/>
          </p:nvCxnSpPr>
          <p:spPr>
            <a:xfrm rot="5400000">
              <a:off x="3622813" y="6188144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Straight Connector 1103"/>
            <p:cNvCxnSpPr/>
            <p:nvPr/>
          </p:nvCxnSpPr>
          <p:spPr>
            <a:xfrm rot="5400000">
              <a:off x="3733150" y="6331448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5" name="Straight Connector 1104"/>
            <p:cNvCxnSpPr/>
            <p:nvPr/>
          </p:nvCxnSpPr>
          <p:spPr>
            <a:xfrm rot="5400000">
              <a:off x="3379128" y="6188144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Straight Connector 1105"/>
            <p:cNvCxnSpPr/>
            <p:nvPr/>
          </p:nvCxnSpPr>
          <p:spPr>
            <a:xfrm rot="5400000">
              <a:off x="3489465" y="6331448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7" name="Straight Connector 1106"/>
            <p:cNvCxnSpPr/>
            <p:nvPr/>
          </p:nvCxnSpPr>
          <p:spPr>
            <a:xfrm rot="5400000">
              <a:off x="3256360" y="6188142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8" name="Straight Connector 1107"/>
            <p:cNvCxnSpPr/>
            <p:nvPr/>
          </p:nvCxnSpPr>
          <p:spPr>
            <a:xfrm rot="5400000">
              <a:off x="3366697" y="633144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Straight Connector 1108"/>
            <p:cNvCxnSpPr/>
            <p:nvPr/>
          </p:nvCxnSpPr>
          <p:spPr>
            <a:xfrm rot="5400000" flipH="1" flipV="1">
              <a:off x="2764465" y="5739032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0" name="Straight Connector 1109"/>
            <p:cNvCxnSpPr/>
            <p:nvPr/>
          </p:nvCxnSpPr>
          <p:spPr>
            <a:xfrm rot="10800000" flipV="1">
              <a:off x="2763584" y="5736833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1" name="Straight Connector 1110"/>
            <p:cNvCxnSpPr/>
            <p:nvPr/>
          </p:nvCxnSpPr>
          <p:spPr>
            <a:xfrm>
              <a:off x="3242141" y="5736831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2" name="Straight Connector 1111"/>
            <p:cNvCxnSpPr/>
            <p:nvPr/>
          </p:nvCxnSpPr>
          <p:spPr>
            <a:xfrm rot="16200000" flipH="1">
              <a:off x="2952695" y="5733710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3" name="Straight Connector 1112"/>
            <p:cNvCxnSpPr/>
            <p:nvPr/>
          </p:nvCxnSpPr>
          <p:spPr>
            <a:xfrm>
              <a:off x="2765422" y="5914524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Straight Connector 1113"/>
            <p:cNvCxnSpPr/>
            <p:nvPr/>
          </p:nvCxnSpPr>
          <p:spPr>
            <a:xfrm>
              <a:off x="2765422" y="6202602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Straight Connector 1114"/>
            <p:cNvCxnSpPr/>
            <p:nvPr/>
          </p:nvCxnSpPr>
          <p:spPr>
            <a:xfrm rot="10800000">
              <a:off x="4758251" y="5914189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Straight Connector 1115"/>
            <p:cNvCxnSpPr/>
            <p:nvPr/>
          </p:nvCxnSpPr>
          <p:spPr>
            <a:xfrm rot="10800000">
              <a:off x="4758250" y="6201025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7" name="Rectangle 1116"/>
            <p:cNvSpPr/>
            <p:nvPr/>
          </p:nvSpPr>
          <p:spPr>
            <a:xfrm>
              <a:off x="5133657" y="6487408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8" name="Rectangle 1117"/>
            <p:cNvSpPr/>
            <p:nvPr/>
          </p:nvSpPr>
          <p:spPr>
            <a:xfrm>
              <a:off x="4758252" y="6487408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9" name="Rectangle 1118"/>
            <p:cNvSpPr/>
            <p:nvPr/>
          </p:nvSpPr>
          <p:spPr>
            <a:xfrm rot="16200000">
              <a:off x="5299762" y="6456257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120" name="Rectangle 1119"/>
            <p:cNvSpPr/>
            <p:nvPr/>
          </p:nvSpPr>
          <p:spPr>
            <a:xfrm rot="16200000">
              <a:off x="4933311" y="6456257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121" name="Rectangle 1120"/>
            <p:cNvSpPr/>
            <p:nvPr/>
          </p:nvSpPr>
          <p:spPr>
            <a:xfrm rot="16200000">
              <a:off x="5175162" y="6456257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122" name="Rectangle 1121"/>
            <p:cNvSpPr/>
            <p:nvPr/>
          </p:nvSpPr>
          <p:spPr>
            <a:xfrm rot="16200000">
              <a:off x="4808711" y="6456257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123" name="Straight Connector 1122"/>
            <p:cNvCxnSpPr/>
            <p:nvPr/>
          </p:nvCxnSpPr>
          <p:spPr>
            <a:xfrm rot="5400000">
              <a:off x="5073866" y="618453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4" name="Straight Connector 1123"/>
            <p:cNvCxnSpPr/>
            <p:nvPr/>
          </p:nvCxnSpPr>
          <p:spPr>
            <a:xfrm rot="5400000">
              <a:off x="5184203" y="6327835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Straight Connector 1124"/>
            <p:cNvCxnSpPr/>
            <p:nvPr/>
          </p:nvCxnSpPr>
          <p:spPr>
            <a:xfrm rot="5400000">
              <a:off x="4951100" y="6184528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6" name="Straight Connector 1125"/>
            <p:cNvCxnSpPr/>
            <p:nvPr/>
          </p:nvCxnSpPr>
          <p:spPr>
            <a:xfrm rot="5400000">
              <a:off x="5061437" y="6327832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7" name="Straight Connector 1126"/>
            <p:cNvCxnSpPr/>
            <p:nvPr/>
          </p:nvCxnSpPr>
          <p:spPr>
            <a:xfrm rot="5400000">
              <a:off x="4707414" y="6184528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8" name="Straight Connector 1127"/>
            <p:cNvCxnSpPr/>
            <p:nvPr/>
          </p:nvCxnSpPr>
          <p:spPr>
            <a:xfrm rot="5400000">
              <a:off x="4817752" y="6327832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9" name="Straight Connector 1128"/>
            <p:cNvCxnSpPr/>
            <p:nvPr/>
          </p:nvCxnSpPr>
          <p:spPr>
            <a:xfrm rot="5400000">
              <a:off x="4584647" y="6184526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" name="Straight Connector 1129"/>
            <p:cNvCxnSpPr/>
            <p:nvPr/>
          </p:nvCxnSpPr>
          <p:spPr>
            <a:xfrm rot="5400000">
              <a:off x="4694984" y="632783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1" name="Straight Connector 1130"/>
            <p:cNvCxnSpPr/>
            <p:nvPr/>
          </p:nvCxnSpPr>
          <p:spPr>
            <a:xfrm rot="5400000" flipH="1" flipV="1">
              <a:off x="4092752" y="5735416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2" name="Straight Connector 1131"/>
            <p:cNvCxnSpPr/>
            <p:nvPr/>
          </p:nvCxnSpPr>
          <p:spPr>
            <a:xfrm rot="10800000" flipV="1">
              <a:off x="4091871" y="5733218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3" name="Straight Connector 1132"/>
            <p:cNvCxnSpPr/>
            <p:nvPr/>
          </p:nvCxnSpPr>
          <p:spPr>
            <a:xfrm>
              <a:off x="4570428" y="5733216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4" name="Straight Connector 1133"/>
            <p:cNvCxnSpPr/>
            <p:nvPr/>
          </p:nvCxnSpPr>
          <p:spPr>
            <a:xfrm rot="16200000" flipH="1">
              <a:off x="4280982" y="5730094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5" name="Straight Connector 1134"/>
            <p:cNvCxnSpPr/>
            <p:nvPr/>
          </p:nvCxnSpPr>
          <p:spPr>
            <a:xfrm>
              <a:off x="4093708" y="5910908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6" name="Straight Connector 1135"/>
            <p:cNvCxnSpPr/>
            <p:nvPr/>
          </p:nvCxnSpPr>
          <p:spPr>
            <a:xfrm>
              <a:off x="4093708" y="6198986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7" name="Straight Connector 1136"/>
            <p:cNvCxnSpPr/>
            <p:nvPr/>
          </p:nvCxnSpPr>
          <p:spPr>
            <a:xfrm rot="10800000">
              <a:off x="6086775" y="5914189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8" name="Straight Connector 1137"/>
            <p:cNvCxnSpPr/>
            <p:nvPr/>
          </p:nvCxnSpPr>
          <p:spPr>
            <a:xfrm rot="10800000">
              <a:off x="6086774" y="6201025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9" name="Rectangle 1138"/>
            <p:cNvSpPr/>
            <p:nvPr/>
          </p:nvSpPr>
          <p:spPr>
            <a:xfrm>
              <a:off x="6462182" y="6487408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40" name="Rectangle 1139"/>
            <p:cNvSpPr/>
            <p:nvPr/>
          </p:nvSpPr>
          <p:spPr>
            <a:xfrm>
              <a:off x="6086776" y="6487408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41" name="Rectangle 1140"/>
            <p:cNvSpPr/>
            <p:nvPr/>
          </p:nvSpPr>
          <p:spPr>
            <a:xfrm rot="16200000">
              <a:off x="6628287" y="6456257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142" name="Rectangle 1141"/>
            <p:cNvSpPr/>
            <p:nvPr/>
          </p:nvSpPr>
          <p:spPr>
            <a:xfrm rot="16200000">
              <a:off x="6261835" y="6456257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143" name="Rectangle 1142"/>
            <p:cNvSpPr/>
            <p:nvPr/>
          </p:nvSpPr>
          <p:spPr>
            <a:xfrm rot="16200000">
              <a:off x="6503686" y="6456257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144" name="Rectangle 1143"/>
            <p:cNvSpPr/>
            <p:nvPr/>
          </p:nvSpPr>
          <p:spPr>
            <a:xfrm rot="16200000">
              <a:off x="6137235" y="6456257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145" name="Straight Connector 1144"/>
            <p:cNvCxnSpPr/>
            <p:nvPr/>
          </p:nvCxnSpPr>
          <p:spPr>
            <a:xfrm rot="5400000">
              <a:off x="6402390" y="618453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6" name="Straight Connector 1145"/>
            <p:cNvCxnSpPr/>
            <p:nvPr/>
          </p:nvCxnSpPr>
          <p:spPr>
            <a:xfrm rot="5400000">
              <a:off x="6512728" y="6327835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7" name="Straight Connector 1146"/>
            <p:cNvCxnSpPr/>
            <p:nvPr/>
          </p:nvCxnSpPr>
          <p:spPr>
            <a:xfrm rot="5400000">
              <a:off x="6279625" y="6184528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8" name="Straight Connector 1147"/>
            <p:cNvCxnSpPr/>
            <p:nvPr/>
          </p:nvCxnSpPr>
          <p:spPr>
            <a:xfrm rot="5400000">
              <a:off x="6389961" y="6327832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9" name="Straight Connector 1148"/>
            <p:cNvCxnSpPr/>
            <p:nvPr/>
          </p:nvCxnSpPr>
          <p:spPr>
            <a:xfrm rot="5400000">
              <a:off x="6035939" y="6184528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0" name="Straight Connector 1149"/>
            <p:cNvCxnSpPr/>
            <p:nvPr/>
          </p:nvCxnSpPr>
          <p:spPr>
            <a:xfrm rot="5400000">
              <a:off x="6146276" y="6327832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1" name="Straight Connector 1150"/>
            <p:cNvCxnSpPr/>
            <p:nvPr/>
          </p:nvCxnSpPr>
          <p:spPr>
            <a:xfrm rot="5400000">
              <a:off x="5913171" y="6184526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2" name="Straight Connector 1151"/>
            <p:cNvCxnSpPr/>
            <p:nvPr/>
          </p:nvCxnSpPr>
          <p:spPr>
            <a:xfrm rot="5400000">
              <a:off x="6023509" y="632783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Straight Connector 1152"/>
            <p:cNvCxnSpPr/>
            <p:nvPr/>
          </p:nvCxnSpPr>
          <p:spPr>
            <a:xfrm rot="5400000" flipH="1" flipV="1">
              <a:off x="5421277" y="5735416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4" name="Straight Connector 1153"/>
            <p:cNvCxnSpPr/>
            <p:nvPr/>
          </p:nvCxnSpPr>
          <p:spPr>
            <a:xfrm rot="10800000" flipV="1">
              <a:off x="5420395" y="5733218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5" name="Straight Connector 1154"/>
            <p:cNvCxnSpPr/>
            <p:nvPr/>
          </p:nvCxnSpPr>
          <p:spPr>
            <a:xfrm>
              <a:off x="5898952" y="5733216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6" name="Straight Connector 1155"/>
            <p:cNvCxnSpPr/>
            <p:nvPr/>
          </p:nvCxnSpPr>
          <p:spPr>
            <a:xfrm rot="16200000" flipH="1">
              <a:off x="5609507" y="5730094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7" name="Straight Connector 1156"/>
            <p:cNvCxnSpPr/>
            <p:nvPr/>
          </p:nvCxnSpPr>
          <p:spPr>
            <a:xfrm>
              <a:off x="5422233" y="5910908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Straight Connector 1157"/>
            <p:cNvCxnSpPr/>
            <p:nvPr/>
          </p:nvCxnSpPr>
          <p:spPr>
            <a:xfrm>
              <a:off x="5422233" y="6198986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9" name="Straight Connector 1158"/>
            <p:cNvCxnSpPr/>
            <p:nvPr/>
          </p:nvCxnSpPr>
          <p:spPr>
            <a:xfrm rot="5400000">
              <a:off x="1297644" y="2796895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0" name="Rectangle 1159"/>
            <p:cNvSpPr/>
            <p:nvPr/>
          </p:nvSpPr>
          <p:spPr>
            <a:xfrm>
              <a:off x="2209420" y="2572615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61" name="Rectangle 1160"/>
            <p:cNvSpPr/>
            <p:nvPr/>
          </p:nvSpPr>
          <p:spPr>
            <a:xfrm>
              <a:off x="1043609" y="2839545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162" name="Rectangle 1161"/>
            <p:cNvSpPr/>
            <p:nvPr/>
          </p:nvSpPr>
          <p:spPr>
            <a:xfrm>
              <a:off x="1043609" y="2469468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64" name="Rectangle 1163"/>
            <p:cNvSpPr/>
            <p:nvPr/>
          </p:nvSpPr>
          <p:spPr>
            <a:xfrm>
              <a:off x="1302394" y="2642396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165" name="Rectangle 1164"/>
            <p:cNvSpPr/>
            <p:nvPr/>
          </p:nvSpPr>
          <p:spPr>
            <a:xfrm>
              <a:off x="2178271" y="2826498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66" name="Rectangle 1165"/>
            <p:cNvSpPr/>
            <p:nvPr/>
          </p:nvSpPr>
          <p:spPr>
            <a:xfrm>
              <a:off x="2345456" y="2541907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67" name="Rectangle 1166"/>
            <p:cNvSpPr/>
            <p:nvPr/>
          </p:nvSpPr>
          <p:spPr>
            <a:xfrm>
              <a:off x="2635141" y="270366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168" name="Rectangle 1167"/>
            <p:cNvSpPr/>
            <p:nvPr/>
          </p:nvSpPr>
          <p:spPr>
            <a:xfrm>
              <a:off x="2470057" y="2992292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69" name="Rectangle 1168"/>
            <p:cNvSpPr/>
            <p:nvPr/>
          </p:nvSpPr>
          <p:spPr>
            <a:xfrm>
              <a:off x="1302394" y="2880812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170" name="Rectangle 1169"/>
            <p:cNvSpPr/>
            <p:nvPr/>
          </p:nvSpPr>
          <p:spPr>
            <a:xfrm>
              <a:off x="1302394" y="2519563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171" name="Straight Connector 1170"/>
            <p:cNvCxnSpPr/>
            <p:nvPr/>
          </p:nvCxnSpPr>
          <p:spPr>
            <a:xfrm>
              <a:off x="1626114" y="2840053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2" name="Straight Connector 1171"/>
            <p:cNvCxnSpPr/>
            <p:nvPr/>
          </p:nvCxnSpPr>
          <p:spPr>
            <a:xfrm>
              <a:off x="1916850" y="2872552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3" name="Straight Connector 1172"/>
            <p:cNvCxnSpPr/>
            <p:nvPr/>
          </p:nvCxnSpPr>
          <p:spPr>
            <a:xfrm rot="5400000">
              <a:off x="2121837" y="2269736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4" name="Straight Connector 1173"/>
            <p:cNvCxnSpPr/>
            <p:nvPr/>
          </p:nvCxnSpPr>
          <p:spPr>
            <a:xfrm rot="5400000">
              <a:off x="2232174" y="241304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5" name="Straight Connector 1174"/>
            <p:cNvCxnSpPr/>
            <p:nvPr/>
          </p:nvCxnSpPr>
          <p:spPr>
            <a:xfrm rot="5400000">
              <a:off x="2349221" y="2269735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6" name="Straight Connector 1175"/>
            <p:cNvCxnSpPr/>
            <p:nvPr/>
          </p:nvCxnSpPr>
          <p:spPr>
            <a:xfrm rot="5400000">
              <a:off x="2459558" y="2413040"/>
              <a:ext cx="255902" cy="183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7" name="Straight Connector 1176"/>
            <p:cNvCxnSpPr/>
            <p:nvPr/>
          </p:nvCxnSpPr>
          <p:spPr>
            <a:xfrm rot="10800000">
              <a:off x="2697440" y="2749721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8" name="Straight Connector 1177"/>
            <p:cNvCxnSpPr/>
            <p:nvPr/>
          </p:nvCxnSpPr>
          <p:spPr>
            <a:xfrm rot="10800000">
              <a:off x="2697442" y="2717222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9" name="Straight Connector 1178"/>
            <p:cNvCxnSpPr/>
            <p:nvPr/>
          </p:nvCxnSpPr>
          <p:spPr>
            <a:xfrm rot="16200000">
              <a:off x="2213470" y="3324054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0" name="Straight Connector 1179"/>
            <p:cNvCxnSpPr/>
            <p:nvPr/>
          </p:nvCxnSpPr>
          <p:spPr>
            <a:xfrm rot="16200000">
              <a:off x="2389742" y="3180750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1" name="Straight Connector 1180"/>
            <p:cNvCxnSpPr/>
            <p:nvPr/>
          </p:nvCxnSpPr>
          <p:spPr>
            <a:xfrm rot="10800000">
              <a:off x="1364691" y="301539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2" name="Straight Connector 1181"/>
            <p:cNvCxnSpPr/>
            <p:nvPr/>
          </p:nvCxnSpPr>
          <p:spPr>
            <a:xfrm rot="10800000">
              <a:off x="1364691" y="2926870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3" name="Straight Connector 1182"/>
            <p:cNvCxnSpPr/>
            <p:nvPr/>
          </p:nvCxnSpPr>
          <p:spPr>
            <a:xfrm rot="10800000">
              <a:off x="1364693" y="2894370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4" name="Straight Connector 1183"/>
            <p:cNvCxnSpPr/>
            <p:nvPr/>
          </p:nvCxnSpPr>
          <p:spPr>
            <a:xfrm rot="10800000">
              <a:off x="1364693" y="2686645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5" name="Straight Connector 1184"/>
            <p:cNvCxnSpPr/>
            <p:nvPr/>
          </p:nvCxnSpPr>
          <p:spPr>
            <a:xfrm rot="10800000">
              <a:off x="1364694" y="265414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6" name="Straight Connector 1185"/>
            <p:cNvCxnSpPr/>
            <p:nvPr/>
          </p:nvCxnSpPr>
          <p:spPr>
            <a:xfrm rot="10800000">
              <a:off x="1364694" y="2565619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7" name="Straight Connector 1186"/>
            <p:cNvCxnSpPr/>
            <p:nvPr/>
          </p:nvCxnSpPr>
          <p:spPr>
            <a:xfrm rot="10800000">
              <a:off x="1364695" y="2533119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8" name="Straight Connector 1187"/>
            <p:cNvCxnSpPr/>
            <p:nvPr/>
          </p:nvCxnSpPr>
          <p:spPr>
            <a:xfrm rot="10800000" flipV="1">
              <a:off x="1624278" y="1997361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9" name="Straight Connector 1188"/>
            <p:cNvCxnSpPr/>
            <p:nvPr/>
          </p:nvCxnSpPr>
          <p:spPr>
            <a:xfrm rot="16200000" flipH="1">
              <a:off x="1627399" y="1809982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0" name="Straight Connector 1189"/>
            <p:cNvCxnSpPr/>
            <p:nvPr/>
          </p:nvCxnSpPr>
          <p:spPr>
            <a:xfrm rot="5400000" flipH="1" flipV="1">
              <a:off x="1589622" y="2144281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1" name="Straight Connector 1190"/>
            <p:cNvCxnSpPr/>
            <p:nvPr/>
          </p:nvCxnSpPr>
          <p:spPr>
            <a:xfrm rot="16200000" flipV="1">
              <a:off x="1295912" y="2142929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2" name="Straight Connector 1191"/>
            <p:cNvCxnSpPr/>
            <p:nvPr/>
          </p:nvCxnSpPr>
          <p:spPr>
            <a:xfrm rot="10800000">
              <a:off x="2104671" y="2000638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3" name="Straight Connector 1192"/>
            <p:cNvCxnSpPr/>
            <p:nvPr/>
          </p:nvCxnSpPr>
          <p:spPr>
            <a:xfrm rot="10800000">
              <a:off x="2104669" y="2287473"/>
              <a:ext cx="664538" cy="1806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4" name="Straight Connector 1193"/>
            <p:cNvCxnSpPr/>
            <p:nvPr/>
          </p:nvCxnSpPr>
          <p:spPr>
            <a:xfrm rot="5400000">
              <a:off x="1588380" y="2796894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5" name="Rectangle 1194"/>
            <p:cNvSpPr/>
            <p:nvPr/>
          </p:nvSpPr>
          <p:spPr>
            <a:xfrm>
              <a:off x="1302394" y="300364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196" name="Straight Connector 1195"/>
            <p:cNvCxnSpPr/>
            <p:nvPr/>
          </p:nvCxnSpPr>
          <p:spPr>
            <a:xfrm rot="10800000">
              <a:off x="1364690" y="3047895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Straight Connector 1196"/>
            <p:cNvCxnSpPr/>
            <p:nvPr/>
          </p:nvCxnSpPr>
          <p:spPr>
            <a:xfrm rot="5400000">
              <a:off x="6905052" y="2794863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8" name="Rectangle 1197"/>
            <p:cNvSpPr/>
            <p:nvPr/>
          </p:nvSpPr>
          <p:spPr>
            <a:xfrm>
              <a:off x="7521395" y="2467433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99" name="Rectangle 1198"/>
            <p:cNvSpPr/>
            <p:nvPr/>
          </p:nvSpPr>
          <p:spPr>
            <a:xfrm>
              <a:off x="7521395" y="2837510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3600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200" name="Rectangle 1199"/>
            <p:cNvSpPr/>
            <p:nvPr/>
          </p:nvSpPr>
          <p:spPr>
            <a:xfrm rot="10800000">
              <a:off x="7489443" y="2528525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201" name="Rectangle 1200"/>
            <p:cNvSpPr/>
            <p:nvPr/>
          </p:nvSpPr>
          <p:spPr>
            <a:xfrm rot="10800000">
              <a:off x="7489443" y="2889775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202" name="Rectangle 1201"/>
            <p:cNvSpPr/>
            <p:nvPr/>
          </p:nvSpPr>
          <p:spPr>
            <a:xfrm rot="10800000">
              <a:off x="7489443" y="2651358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203" name="Straight Connector 1202"/>
            <p:cNvCxnSpPr/>
            <p:nvPr/>
          </p:nvCxnSpPr>
          <p:spPr>
            <a:xfrm>
              <a:off x="6939123" y="2543886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4" name="Straight Connector 1203"/>
            <p:cNvCxnSpPr/>
            <p:nvPr/>
          </p:nvCxnSpPr>
          <p:spPr>
            <a:xfrm>
              <a:off x="7229858" y="257638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5" name="Straight Connector 1204"/>
            <p:cNvCxnSpPr/>
            <p:nvPr/>
          </p:nvCxnSpPr>
          <p:spPr>
            <a:xfrm>
              <a:off x="6939121" y="2664911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6" name="Straight Connector 1205"/>
            <p:cNvCxnSpPr/>
            <p:nvPr/>
          </p:nvCxnSpPr>
          <p:spPr>
            <a:xfrm>
              <a:off x="7229857" y="2697410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7" name="Straight Connector 1206"/>
            <p:cNvCxnSpPr/>
            <p:nvPr/>
          </p:nvCxnSpPr>
          <p:spPr>
            <a:xfrm>
              <a:off x="6939120" y="2905136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8" name="Straight Connector 1207"/>
            <p:cNvCxnSpPr/>
            <p:nvPr/>
          </p:nvCxnSpPr>
          <p:spPr>
            <a:xfrm>
              <a:off x="7229856" y="2937636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9" name="Straight Connector 1208"/>
            <p:cNvCxnSpPr/>
            <p:nvPr/>
          </p:nvCxnSpPr>
          <p:spPr>
            <a:xfrm>
              <a:off x="7229855" y="3058662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0" name="Straight Connector 1209"/>
            <p:cNvCxnSpPr/>
            <p:nvPr/>
          </p:nvCxnSpPr>
          <p:spPr>
            <a:xfrm rot="10800000" flipV="1">
              <a:off x="6753135" y="1816387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1" name="Straight Connector 1210"/>
            <p:cNvCxnSpPr/>
            <p:nvPr/>
          </p:nvCxnSpPr>
          <p:spPr>
            <a:xfrm>
              <a:off x="6753135" y="2003692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2" name="Straight Connector 1211"/>
            <p:cNvCxnSpPr/>
            <p:nvPr/>
          </p:nvCxnSpPr>
          <p:spPr>
            <a:xfrm rot="5400000" flipH="1" flipV="1">
              <a:off x="6904466" y="2142241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3" name="Straight Connector 1212"/>
            <p:cNvCxnSpPr/>
            <p:nvPr/>
          </p:nvCxnSpPr>
          <p:spPr>
            <a:xfrm rot="16200000" flipV="1">
              <a:off x="6610756" y="2140889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4" name="Straight Connector 1213"/>
            <p:cNvCxnSpPr/>
            <p:nvPr/>
          </p:nvCxnSpPr>
          <p:spPr>
            <a:xfrm rot="5400000">
              <a:off x="6612484" y="2794861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5" name="Rectangle 1214"/>
            <p:cNvSpPr/>
            <p:nvPr/>
          </p:nvSpPr>
          <p:spPr>
            <a:xfrm rot="10800000">
              <a:off x="7489443" y="3012607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216" name="Straight Connector 1215"/>
            <p:cNvCxnSpPr/>
            <p:nvPr/>
          </p:nvCxnSpPr>
          <p:spPr>
            <a:xfrm>
              <a:off x="6939119" y="3026163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7" name="Straight Connector 1216"/>
            <p:cNvCxnSpPr/>
            <p:nvPr/>
          </p:nvCxnSpPr>
          <p:spPr>
            <a:xfrm rot="5400000" flipH="1" flipV="1">
              <a:off x="6754017" y="1818586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8" name="Straight Connector 1217"/>
            <p:cNvCxnSpPr/>
            <p:nvPr/>
          </p:nvCxnSpPr>
          <p:spPr>
            <a:xfrm>
              <a:off x="6754971" y="2290527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9" name="Straight Connector 1218"/>
            <p:cNvCxnSpPr/>
            <p:nvPr/>
          </p:nvCxnSpPr>
          <p:spPr>
            <a:xfrm flipV="1">
              <a:off x="1918676" y="2285439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0" name="Straight Connector 1219"/>
            <p:cNvCxnSpPr/>
            <p:nvPr/>
          </p:nvCxnSpPr>
          <p:spPr>
            <a:xfrm>
              <a:off x="1916845" y="1813103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2" name="Straight Connector 1221"/>
            <p:cNvCxnSpPr/>
            <p:nvPr/>
          </p:nvCxnSpPr>
          <p:spPr>
            <a:xfrm rot="5400000">
              <a:off x="2921127" y="2796895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3" name="Rectangle 1222"/>
            <p:cNvSpPr/>
            <p:nvPr/>
          </p:nvSpPr>
          <p:spPr>
            <a:xfrm>
              <a:off x="3540335" y="2570584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24" name="Rectangle 1223"/>
            <p:cNvSpPr/>
            <p:nvPr/>
          </p:nvSpPr>
          <p:spPr>
            <a:xfrm>
              <a:off x="3903755" y="2539875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25" name="Rectangle 1224"/>
            <p:cNvSpPr/>
            <p:nvPr/>
          </p:nvSpPr>
          <p:spPr>
            <a:xfrm>
              <a:off x="3509185" y="2824467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26" name="Rectangle 1225"/>
            <p:cNvSpPr/>
            <p:nvPr/>
          </p:nvSpPr>
          <p:spPr>
            <a:xfrm>
              <a:off x="3676371" y="253987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27" name="Rectangle 1226"/>
            <p:cNvSpPr/>
            <p:nvPr/>
          </p:nvSpPr>
          <p:spPr>
            <a:xfrm>
              <a:off x="3966055" y="2701634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228" name="Rectangle 1227"/>
            <p:cNvSpPr/>
            <p:nvPr/>
          </p:nvSpPr>
          <p:spPr>
            <a:xfrm>
              <a:off x="3800972" y="2990261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29" name="Straight Connector 1228"/>
            <p:cNvCxnSpPr/>
            <p:nvPr/>
          </p:nvCxnSpPr>
          <p:spPr>
            <a:xfrm flipV="1">
              <a:off x="3249596" y="2287473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0" name="Straight Connector 1229"/>
            <p:cNvCxnSpPr/>
            <p:nvPr/>
          </p:nvCxnSpPr>
          <p:spPr>
            <a:xfrm>
              <a:off x="2957028" y="2838022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1" name="Straight Connector 1230"/>
            <p:cNvCxnSpPr/>
            <p:nvPr/>
          </p:nvCxnSpPr>
          <p:spPr>
            <a:xfrm>
              <a:off x="3247764" y="2870521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2" name="Straight Connector 1231"/>
            <p:cNvCxnSpPr/>
            <p:nvPr/>
          </p:nvCxnSpPr>
          <p:spPr>
            <a:xfrm rot="5400000">
              <a:off x="3452754" y="2267707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3" name="Straight Connector 1232"/>
            <p:cNvCxnSpPr/>
            <p:nvPr/>
          </p:nvCxnSpPr>
          <p:spPr>
            <a:xfrm rot="5400000">
              <a:off x="3563090" y="2411012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4" name="Straight Connector 1233"/>
            <p:cNvCxnSpPr/>
            <p:nvPr/>
          </p:nvCxnSpPr>
          <p:spPr>
            <a:xfrm rot="5400000">
              <a:off x="3680137" y="2267706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5" name="Straight Connector 1234"/>
            <p:cNvCxnSpPr/>
            <p:nvPr/>
          </p:nvCxnSpPr>
          <p:spPr>
            <a:xfrm rot="5400000">
              <a:off x="3790475" y="241101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6" name="Straight Connector 1235"/>
            <p:cNvCxnSpPr/>
            <p:nvPr/>
          </p:nvCxnSpPr>
          <p:spPr>
            <a:xfrm rot="10800000">
              <a:off x="4028356" y="2747690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Straight Connector 1236"/>
            <p:cNvCxnSpPr/>
            <p:nvPr/>
          </p:nvCxnSpPr>
          <p:spPr>
            <a:xfrm rot="10800000">
              <a:off x="4028357" y="2715191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Straight Connector 1237"/>
            <p:cNvCxnSpPr/>
            <p:nvPr/>
          </p:nvCxnSpPr>
          <p:spPr>
            <a:xfrm rot="16200000">
              <a:off x="3544387" y="3322025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9" name="Straight Connector 1238"/>
            <p:cNvCxnSpPr/>
            <p:nvPr/>
          </p:nvCxnSpPr>
          <p:spPr>
            <a:xfrm rot="16200000">
              <a:off x="3720659" y="317872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0" name="Straight Connector 1239"/>
            <p:cNvCxnSpPr/>
            <p:nvPr/>
          </p:nvCxnSpPr>
          <p:spPr>
            <a:xfrm rot="5400000" flipH="1" flipV="1">
              <a:off x="2770088" y="1817339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1" name="Straight Connector 1240"/>
            <p:cNvCxnSpPr/>
            <p:nvPr/>
          </p:nvCxnSpPr>
          <p:spPr>
            <a:xfrm rot="10800000" flipV="1">
              <a:off x="2955197" y="1999395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3" name="Straight Connector 1242"/>
            <p:cNvCxnSpPr/>
            <p:nvPr/>
          </p:nvCxnSpPr>
          <p:spPr>
            <a:xfrm>
              <a:off x="2771043" y="2289280"/>
              <a:ext cx="185985" cy="17894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4" name="Straight Connector 1243"/>
            <p:cNvCxnSpPr/>
            <p:nvPr/>
          </p:nvCxnSpPr>
          <p:spPr>
            <a:xfrm>
              <a:off x="2769208" y="2002446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5" name="Straight Connector 1244"/>
            <p:cNvCxnSpPr/>
            <p:nvPr/>
          </p:nvCxnSpPr>
          <p:spPr>
            <a:xfrm>
              <a:off x="3247764" y="1815138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6" name="Straight Connector 1245"/>
            <p:cNvCxnSpPr/>
            <p:nvPr/>
          </p:nvCxnSpPr>
          <p:spPr>
            <a:xfrm rot="16200000" flipH="1">
              <a:off x="2958319" y="1812017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7" name="Straight Connector 1246"/>
            <p:cNvCxnSpPr/>
            <p:nvPr/>
          </p:nvCxnSpPr>
          <p:spPr>
            <a:xfrm rot="5400000" flipH="1" flipV="1">
              <a:off x="2922370" y="2143031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8" name="Straight Connector 1247"/>
            <p:cNvCxnSpPr/>
            <p:nvPr/>
          </p:nvCxnSpPr>
          <p:spPr>
            <a:xfrm rot="16200000" flipV="1">
              <a:off x="2628660" y="2141679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9" name="Straight Connector 1248"/>
            <p:cNvCxnSpPr/>
            <p:nvPr/>
          </p:nvCxnSpPr>
          <p:spPr>
            <a:xfrm rot="10800000">
              <a:off x="3435584" y="2000638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0" name="Straight Connector 1249"/>
            <p:cNvCxnSpPr/>
            <p:nvPr/>
          </p:nvCxnSpPr>
          <p:spPr>
            <a:xfrm rot="10800000">
              <a:off x="3435583" y="2287473"/>
              <a:ext cx="664538" cy="1806"/>
            </a:xfrm>
            <a:prstGeom prst="line">
              <a:avLst/>
            </a:prstGeom>
            <a:ln w="508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1" name="Straight Connector 1250"/>
            <p:cNvCxnSpPr/>
            <p:nvPr/>
          </p:nvCxnSpPr>
          <p:spPr>
            <a:xfrm>
              <a:off x="2771043" y="1999395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2" name="Straight Connector 1251"/>
            <p:cNvCxnSpPr/>
            <p:nvPr/>
          </p:nvCxnSpPr>
          <p:spPr>
            <a:xfrm>
              <a:off x="2771043" y="2287473"/>
              <a:ext cx="664542" cy="180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3" name="Straight Connector 1252"/>
            <p:cNvCxnSpPr/>
            <p:nvPr/>
          </p:nvCxnSpPr>
          <p:spPr>
            <a:xfrm rot="5400000">
              <a:off x="3956845" y="2793276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4" name="Straight Connector 1253"/>
            <p:cNvCxnSpPr/>
            <p:nvPr/>
          </p:nvCxnSpPr>
          <p:spPr>
            <a:xfrm rot="5400000">
              <a:off x="4249414" y="2793279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5" name="Rectangle 1254"/>
            <p:cNvSpPr/>
            <p:nvPr/>
          </p:nvSpPr>
          <p:spPr>
            <a:xfrm>
              <a:off x="4868622" y="2566968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56" name="Rectangle 1255"/>
            <p:cNvSpPr/>
            <p:nvPr/>
          </p:nvSpPr>
          <p:spPr>
            <a:xfrm>
              <a:off x="5232042" y="2536260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57" name="Rectangle 1256"/>
            <p:cNvSpPr/>
            <p:nvPr/>
          </p:nvSpPr>
          <p:spPr>
            <a:xfrm>
              <a:off x="4837472" y="2820851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58" name="Rectangle 1257"/>
            <p:cNvSpPr/>
            <p:nvPr/>
          </p:nvSpPr>
          <p:spPr>
            <a:xfrm>
              <a:off x="5004658" y="2536260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59" name="Rectangle 1258"/>
            <p:cNvSpPr/>
            <p:nvPr/>
          </p:nvSpPr>
          <p:spPr>
            <a:xfrm>
              <a:off x="5294342" y="2698019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260" name="Rectangle 1259"/>
            <p:cNvSpPr/>
            <p:nvPr/>
          </p:nvSpPr>
          <p:spPr>
            <a:xfrm>
              <a:off x="5129259" y="298664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61" name="Straight Connector 1260"/>
            <p:cNvCxnSpPr/>
            <p:nvPr/>
          </p:nvCxnSpPr>
          <p:spPr>
            <a:xfrm flipV="1">
              <a:off x="4577882" y="2283857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2" name="Straight Connector 1261"/>
            <p:cNvCxnSpPr/>
            <p:nvPr/>
          </p:nvCxnSpPr>
          <p:spPr>
            <a:xfrm>
              <a:off x="4285315" y="2834406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3" name="Straight Connector 1262"/>
            <p:cNvCxnSpPr/>
            <p:nvPr/>
          </p:nvCxnSpPr>
          <p:spPr>
            <a:xfrm>
              <a:off x="4576051" y="286690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4" name="Straight Connector 1263"/>
            <p:cNvCxnSpPr/>
            <p:nvPr/>
          </p:nvCxnSpPr>
          <p:spPr>
            <a:xfrm rot="5400000">
              <a:off x="4781041" y="226409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5" name="Straight Connector 1264"/>
            <p:cNvCxnSpPr/>
            <p:nvPr/>
          </p:nvCxnSpPr>
          <p:spPr>
            <a:xfrm rot="5400000">
              <a:off x="4891377" y="240739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7" name="Straight Connector 1266"/>
            <p:cNvCxnSpPr/>
            <p:nvPr/>
          </p:nvCxnSpPr>
          <p:spPr>
            <a:xfrm rot="5400000">
              <a:off x="5118762" y="2407395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8" name="Straight Connector 1267"/>
            <p:cNvCxnSpPr/>
            <p:nvPr/>
          </p:nvCxnSpPr>
          <p:spPr>
            <a:xfrm rot="10800000">
              <a:off x="5356642" y="2744074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9" name="Straight Connector 1268"/>
            <p:cNvCxnSpPr/>
            <p:nvPr/>
          </p:nvCxnSpPr>
          <p:spPr>
            <a:xfrm rot="10800000">
              <a:off x="5356643" y="271157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0" name="Straight Connector 1269"/>
            <p:cNvCxnSpPr/>
            <p:nvPr/>
          </p:nvCxnSpPr>
          <p:spPr>
            <a:xfrm rot="16200000">
              <a:off x="4872674" y="3318410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1" name="Straight Connector 1270"/>
            <p:cNvCxnSpPr/>
            <p:nvPr/>
          </p:nvCxnSpPr>
          <p:spPr>
            <a:xfrm rot="16200000">
              <a:off x="5048946" y="3175105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2" name="Straight Connector 1271"/>
            <p:cNvCxnSpPr/>
            <p:nvPr/>
          </p:nvCxnSpPr>
          <p:spPr>
            <a:xfrm rot="5400000" flipH="1" flipV="1">
              <a:off x="4098375" y="1813723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3" name="Straight Connector 1272"/>
            <p:cNvCxnSpPr/>
            <p:nvPr/>
          </p:nvCxnSpPr>
          <p:spPr>
            <a:xfrm rot="10800000" flipV="1">
              <a:off x="4283484" y="1995779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5" name="Straight Connector 1274"/>
            <p:cNvCxnSpPr/>
            <p:nvPr/>
          </p:nvCxnSpPr>
          <p:spPr>
            <a:xfrm>
              <a:off x="4099330" y="2285665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6" name="Straight Connector 1275"/>
            <p:cNvCxnSpPr/>
            <p:nvPr/>
          </p:nvCxnSpPr>
          <p:spPr>
            <a:xfrm>
              <a:off x="4097495" y="1998830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7" name="Straight Connector 1276"/>
            <p:cNvCxnSpPr/>
            <p:nvPr/>
          </p:nvCxnSpPr>
          <p:spPr>
            <a:xfrm>
              <a:off x="4576051" y="1811523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8" name="Straight Connector 1277"/>
            <p:cNvCxnSpPr/>
            <p:nvPr/>
          </p:nvCxnSpPr>
          <p:spPr>
            <a:xfrm rot="16200000" flipH="1">
              <a:off x="4286605" y="1808401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9" name="Straight Connector 1278"/>
            <p:cNvCxnSpPr/>
            <p:nvPr/>
          </p:nvCxnSpPr>
          <p:spPr>
            <a:xfrm rot="5400000" flipH="1" flipV="1">
              <a:off x="4250657" y="2139416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0" name="Straight Connector 1279"/>
            <p:cNvCxnSpPr/>
            <p:nvPr/>
          </p:nvCxnSpPr>
          <p:spPr>
            <a:xfrm rot="16200000" flipV="1">
              <a:off x="3956947" y="2138064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1" name="Straight Connector 1280"/>
            <p:cNvCxnSpPr/>
            <p:nvPr/>
          </p:nvCxnSpPr>
          <p:spPr>
            <a:xfrm rot="10800000">
              <a:off x="4763871" y="1997022"/>
              <a:ext cx="664538" cy="1806"/>
            </a:xfrm>
            <a:prstGeom prst="line">
              <a:avLst/>
            </a:prstGeom>
            <a:ln w="508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2" name="Straight Connector 1281"/>
            <p:cNvCxnSpPr/>
            <p:nvPr/>
          </p:nvCxnSpPr>
          <p:spPr>
            <a:xfrm rot="10800000">
              <a:off x="4763870" y="2283857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3" name="Straight Connector 1282"/>
            <p:cNvCxnSpPr/>
            <p:nvPr/>
          </p:nvCxnSpPr>
          <p:spPr>
            <a:xfrm>
              <a:off x="4099330" y="1995779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4" name="Straight Connector 1283"/>
            <p:cNvCxnSpPr/>
            <p:nvPr/>
          </p:nvCxnSpPr>
          <p:spPr>
            <a:xfrm>
              <a:off x="4099330" y="2283857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5" name="Straight Connector 1284"/>
            <p:cNvCxnSpPr/>
            <p:nvPr/>
          </p:nvCxnSpPr>
          <p:spPr>
            <a:xfrm rot="5400000">
              <a:off x="5285370" y="2793276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7" name="Rectangle 1286"/>
            <p:cNvSpPr/>
            <p:nvPr/>
          </p:nvSpPr>
          <p:spPr>
            <a:xfrm>
              <a:off x="6197147" y="2566968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88" name="Rectangle 1287"/>
            <p:cNvSpPr/>
            <p:nvPr/>
          </p:nvSpPr>
          <p:spPr>
            <a:xfrm>
              <a:off x="6560566" y="2536260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89" name="Rectangle 1288"/>
            <p:cNvSpPr/>
            <p:nvPr/>
          </p:nvSpPr>
          <p:spPr>
            <a:xfrm>
              <a:off x="6165997" y="2820851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90" name="Rectangle 1289"/>
            <p:cNvSpPr/>
            <p:nvPr/>
          </p:nvSpPr>
          <p:spPr>
            <a:xfrm>
              <a:off x="6333182" y="2536260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91" name="Rectangle 1290"/>
            <p:cNvSpPr/>
            <p:nvPr/>
          </p:nvSpPr>
          <p:spPr>
            <a:xfrm>
              <a:off x="6622867" y="2698019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292" name="Rectangle 1291"/>
            <p:cNvSpPr/>
            <p:nvPr/>
          </p:nvSpPr>
          <p:spPr>
            <a:xfrm>
              <a:off x="6457783" y="298664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93" name="Straight Connector 1292"/>
            <p:cNvCxnSpPr/>
            <p:nvPr/>
          </p:nvCxnSpPr>
          <p:spPr>
            <a:xfrm flipV="1">
              <a:off x="5906407" y="2283857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4" name="Straight Connector 1293"/>
            <p:cNvCxnSpPr/>
            <p:nvPr/>
          </p:nvCxnSpPr>
          <p:spPr>
            <a:xfrm>
              <a:off x="5613839" y="2834406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5" name="Straight Connector 1294"/>
            <p:cNvCxnSpPr/>
            <p:nvPr/>
          </p:nvCxnSpPr>
          <p:spPr>
            <a:xfrm>
              <a:off x="5904575" y="286690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6" name="Straight Connector 1295"/>
            <p:cNvCxnSpPr/>
            <p:nvPr/>
          </p:nvCxnSpPr>
          <p:spPr>
            <a:xfrm rot="5400000">
              <a:off x="6109565" y="226409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7" name="Straight Connector 1296"/>
            <p:cNvCxnSpPr/>
            <p:nvPr/>
          </p:nvCxnSpPr>
          <p:spPr>
            <a:xfrm rot="5400000">
              <a:off x="6219902" y="240739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8" name="Straight Connector 1297"/>
            <p:cNvCxnSpPr/>
            <p:nvPr/>
          </p:nvCxnSpPr>
          <p:spPr>
            <a:xfrm rot="5400000">
              <a:off x="6336949" y="2264090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9" name="Straight Connector 1298"/>
            <p:cNvCxnSpPr/>
            <p:nvPr/>
          </p:nvCxnSpPr>
          <p:spPr>
            <a:xfrm rot="5400000">
              <a:off x="6447286" y="2407395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0" name="Straight Connector 1299"/>
            <p:cNvCxnSpPr/>
            <p:nvPr/>
          </p:nvCxnSpPr>
          <p:spPr>
            <a:xfrm rot="10800000">
              <a:off x="6685167" y="2744074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1" name="Straight Connector 1300"/>
            <p:cNvCxnSpPr/>
            <p:nvPr/>
          </p:nvCxnSpPr>
          <p:spPr>
            <a:xfrm rot="10800000">
              <a:off x="6685168" y="271157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2" name="Straight Connector 1301"/>
            <p:cNvCxnSpPr/>
            <p:nvPr/>
          </p:nvCxnSpPr>
          <p:spPr>
            <a:xfrm rot="16200000">
              <a:off x="6201199" y="3318410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3" name="Straight Connector 1302"/>
            <p:cNvCxnSpPr/>
            <p:nvPr/>
          </p:nvCxnSpPr>
          <p:spPr>
            <a:xfrm rot="16200000">
              <a:off x="6377470" y="3175105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4" name="Straight Connector 1303"/>
            <p:cNvCxnSpPr/>
            <p:nvPr/>
          </p:nvCxnSpPr>
          <p:spPr>
            <a:xfrm rot="5400000" flipH="1" flipV="1">
              <a:off x="5426900" y="1813723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5" name="Straight Connector 1304"/>
            <p:cNvCxnSpPr/>
            <p:nvPr/>
          </p:nvCxnSpPr>
          <p:spPr>
            <a:xfrm rot="10800000" flipV="1">
              <a:off x="5612009" y="1995779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6" name="Straight Connector 1305"/>
            <p:cNvCxnSpPr/>
            <p:nvPr/>
          </p:nvCxnSpPr>
          <p:spPr>
            <a:xfrm rot="10800000" flipV="1">
              <a:off x="5426019" y="1811525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7" name="Straight Connector 1306"/>
            <p:cNvCxnSpPr/>
            <p:nvPr/>
          </p:nvCxnSpPr>
          <p:spPr>
            <a:xfrm>
              <a:off x="5427854" y="2285665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9" name="Straight Connector 1308"/>
            <p:cNvCxnSpPr/>
            <p:nvPr/>
          </p:nvCxnSpPr>
          <p:spPr>
            <a:xfrm>
              <a:off x="5904575" y="1811523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0" name="Straight Connector 1309"/>
            <p:cNvCxnSpPr/>
            <p:nvPr/>
          </p:nvCxnSpPr>
          <p:spPr>
            <a:xfrm rot="16200000" flipH="1">
              <a:off x="5615130" y="1808401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1" name="Straight Connector 1310"/>
            <p:cNvCxnSpPr/>
            <p:nvPr/>
          </p:nvCxnSpPr>
          <p:spPr>
            <a:xfrm rot="5400000" flipH="1" flipV="1">
              <a:off x="5579181" y="2139416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2" name="Straight Connector 1311"/>
            <p:cNvCxnSpPr/>
            <p:nvPr/>
          </p:nvCxnSpPr>
          <p:spPr>
            <a:xfrm rot="16200000" flipV="1">
              <a:off x="5285472" y="2138064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3" name="Straight Connector 1312"/>
            <p:cNvCxnSpPr/>
            <p:nvPr/>
          </p:nvCxnSpPr>
          <p:spPr>
            <a:xfrm rot="10800000">
              <a:off x="6092395" y="1997022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4" name="Straight Connector 1313"/>
            <p:cNvCxnSpPr/>
            <p:nvPr/>
          </p:nvCxnSpPr>
          <p:spPr>
            <a:xfrm rot="10800000">
              <a:off x="6092394" y="2283857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5" name="Straight Connector 1314"/>
            <p:cNvCxnSpPr/>
            <p:nvPr/>
          </p:nvCxnSpPr>
          <p:spPr>
            <a:xfrm>
              <a:off x="5427854" y="1995779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6" name="Straight Connector 1315"/>
            <p:cNvCxnSpPr/>
            <p:nvPr/>
          </p:nvCxnSpPr>
          <p:spPr>
            <a:xfrm>
              <a:off x="5427854" y="2283857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7" name="Straight Connector 1316"/>
            <p:cNvCxnSpPr/>
            <p:nvPr/>
          </p:nvCxnSpPr>
          <p:spPr>
            <a:xfrm rot="5400000">
              <a:off x="1297644" y="4101085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8" name="Rectangle 1317"/>
            <p:cNvSpPr/>
            <p:nvPr/>
          </p:nvSpPr>
          <p:spPr>
            <a:xfrm>
              <a:off x="2209420" y="3876805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19" name="Rectangle 1318"/>
            <p:cNvSpPr/>
            <p:nvPr/>
          </p:nvSpPr>
          <p:spPr>
            <a:xfrm>
              <a:off x="1043609" y="4143735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320" name="Rectangle 1319"/>
            <p:cNvSpPr/>
            <p:nvPr/>
          </p:nvSpPr>
          <p:spPr>
            <a:xfrm>
              <a:off x="1043609" y="3773658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21" name="Rectangle 1320"/>
            <p:cNvSpPr/>
            <p:nvPr/>
          </p:nvSpPr>
          <p:spPr>
            <a:xfrm>
              <a:off x="2572840" y="3846097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22" name="Rectangle 1321"/>
            <p:cNvSpPr/>
            <p:nvPr/>
          </p:nvSpPr>
          <p:spPr>
            <a:xfrm>
              <a:off x="1302394" y="3946586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323" name="Rectangle 1322"/>
            <p:cNvSpPr/>
            <p:nvPr/>
          </p:nvSpPr>
          <p:spPr>
            <a:xfrm>
              <a:off x="2178271" y="4130688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24" name="Rectangle 1323"/>
            <p:cNvSpPr/>
            <p:nvPr/>
          </p:nvSpPr>
          <p:spPr>
            <a:xfrm>
              <a:off x="2345456" y="3846097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25" name="Rectangle 1324"/>
            <p:cNvSpPr/>
            <p:nvPr/>
          </p:nvSpPr>
          <p:spPr>
            <a:xfrm>
              <a:off x="2635141" y="4007856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326" name="Rectangle 1325"/>
            <p:cNvSpPr/>
            <p:nvPr/>
          </p:nvSpPr>
          <p:spPr>
            <a:xfrm>
              <a:off x="2470057" y="4296483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27" name="Rectangle 1326"/>
            <p:cNvSpPr/>
            <p:nvPr/>
          </p:nvSpPr>
          <p:spPr>
            <a:xfrm>
              <a:off x="1302394" y="4185003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328" name="Rectangle 1327"/>
            <p:cNvSpPr/>
            <p:nvPr/>
          </p:nvSpPr>
          <p:spPr>
            <a:xfrm>
              <a:off x="1302394" y="3823754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329" name="Straight Connector 1328"/>
            <p:cNvCxnSpPr/>
            <p:nvPr/>
          </p:nvCxnSpPr>
          <p:spPr>
            <a:xfrm>
              <a:off x="1626114" y="4144244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0" name="Straight Connector 1329"/>
            <p:cNvCxnSpPr/>
            <p:nvPr/>
          </p:nvCxnSpPr>
          <p:spPr>
            <a:xfrm>
              <a:off x="1916850" y="4176743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1" name="Straight Connector 1330"/>
            <p:cNvCxnSpPr/>
            <p:nvPr/>
          </p:nvCxnSpPr>
          <p:spPr>
            <a:xfrm rot="5400000">
              <a:off x="2121837" y="3573927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2" name="Straight Connector 1331"/>
            <p:cNvCxnSpPr/>
            <p:nvPr/>
          </p:nvCxnSpPr>
          <p:spPr>
            <a:xfrm rot="5400000">
              <a:off x="2232174" y="371723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3" name="Straight Connector 1332"/>
            <p:cNvCxnSpPr/>
            <p:nvPr/>
          </p:nvCxnSpPr>
          <p:spPr>
            <a:xfrm rot="5400000">
              <a:off x="2349221" y="3573926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4" name="Straight Connector 1333"/>
            <p:cNvCxnSpPr/>
            <p:nvPr/>
          </p:nvCxnSpPr>
          <p:spPr>
            <a:xfrm rot="5400000">
              <a:off x="2459558" y="3717230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5" name="Straight Connector 1334"/>
            <p:cNvCxnSpPr/>
            <p:nvPr/>
          </p:nvCxnSpPr>
          <p:spPr>
            <a:xfrm rot="10800000">
              <a:off x="2697440" y="4053911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6" name="Straight Connector 1335"/>
            <p:cNvCxnSpPr/>
            <p:nvPr/>
          </p:nvCxnSpPr>
          <p:spPr>
            <a:xfrm rot="10800000">
              <a:off x="2697442" y="4021412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7" name="Straight Connector 1336"/>
            <p:cNvCxnSpPr/>
            <p:nvPr/>
          </p:nvCxnSpPr>
          <p:spPr>
            <a:xfrm rot="16200000">
              <a:off x="2213470" y="4628245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8" name="Straight Connector 1337"/>
            <p:cNvCxnSpPr/>
            <p:nvPr/>
          </p:nvCxnSpPr>
          <p:spPr>
            <a:xfrm rot="16200000">
              <a:off x="2389742" y="448494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9" name="Straight Connector 1338"/>
            <p:cNvCxnSpPr/>
            <p:nvPr/>
          </p:nvCxnSpPr>
          <p:spPr>
            <a:xfrm rot="10800000">
              <a:off x="1364691" y="431958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0" name="Straight Connector 1339"/>
            <p:cNvCxnSpPr/>
            <p:nvPr/>
          </p:nvCxnSpPr>
          <p:spPr>
            <a:xfrm rot="10800000">
              <a:off x="1364691" y="4231060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1" name="Straight Connector 1340"/>
            <p:cNvCxnSpPr/>
            <p:nvPr/>
          </p:nvCxnSpPr>
          <p:spPr>
            <a:xfrm rot="10800000">
              <a:off x="1364693" y="4198560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2" name="Straight Connector 1341"/>
            <p:cNvCxnSpPr/>
            <p:nvPr/>
          </p:nvCxnSpPr>
          <p:spPr>
            <a:xfrm rot="10800000">
              <a:off x="1364693" y="3990835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3" name="Straight Connector 1342"/>
            <p:cNvCxnSpPr/>
            <p:nvPr/>
          </p:nvCxnSpPr>
          <p:spPr>
            <a:xfrm rot="10800000">
              <a:off x="1364694" y="3958336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4" name="Straight Connector 1343"/>
            <p:cNvCxnSpPr/>
            <p:nvPr/>
          </p:nvCxnSpPr>
          <p:spPr>
            <a:xfrm rot="10800000">
              <a:off x="1364694" y="3869809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5" name="Straight Connector 1344"/>
            <p:cNvCxnSpPr/>
            <p:nvPr/>
          </p:nvCxnSpPr>
          <p:spPr>
            <a:xfrm rot="10800000">
              <a:off x="1364695" y="3837309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6" name="Straight Connector 1345"/>
            <p:cNvCxnSpPr/>
            <p:nvPr/>
          </p:nvCxnSpPr>
          <p:spPr>
            <a:xfrm rot="10800000" flipV="1">
              <a:off x="1624278" y="3301551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7" name="Straight Connector 1346"/>
            <p:cNvCxnSpPr/>
            <p:nvPr/>
          </p:nvCxnSpPr>
          <p:spPr>
            <a:xfrm rot="16200000" flipH="1">
              <a:off x="1627399" y="3114173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8" name="Straight Connector 1347"/>
            <p:cNvCxnSpPr/>
            <p:nvPr/>
          </p:nvCxnSpPr>
          <p:spPr>
            <a:xfrm rot="5400000" flipH="1" flipV="1">
              <a:off x="1589622" y="3448472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9" name="Straight Connector 1348"/>
            <p:cNvCxnSpPr/>
            <p:nvPr/>
          </p:nvCxnSpPr>
          <p:spPr>
            <a:xfrm rot="16200000" flipV="1">
              <a:off x="1295912" y="3447119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0" name="Straight Connector 1349"/>
            <p:cNvCxnSpPr/>
            <p:nvPr/>
          </p:nvCxnSpPr>
          <p:spPr>
            <a:xfrm rot="10800000">
              <a:off x="2104671" y="3304828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1" name="Straight Connector 1350"/>
            <p:cNvCxnSpPr/>
            <p:nvPr/>
          </p:nvCxnSpPr>
          <p:spPr>
            <a:xfrm rot="10800000">
              <a:off x="2104669" y="3591664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2" name="Straight Connector 1351"/>
            <p:cNvCxnSpPr/>
            <p:nvPr/>
          </p:nvCxnSpPr>
          <p:spPr>
            <a:xfrm rot="5400000">
              <a:off x="1588380" y="4101084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53" name="Rectangle 1352"/>
            <p:cNvSpPr/>
            <p:nvPr/>
          </p:nvSpPr>
          <p:spPr>
            <a:xfrm>
              <a:off x="1302394" y="430783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354" name="Straight Connector 1353"/>
            <p:cNvCxnSpPr/>
            <p:nvPr/>
          </p:nvCxnSpPr>
          <p:spPr>
            <a:xfrm rot="10800000">
              <a:off x="1364690" y="4352085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5" name="Straight Connector 1354"/>
            <p:cNvCxnSpPr/>
            <p:nvPr/>
          </p:nvCxnSpPr>
          <p:spPr>
            <a:xfrm rot="5400000">
              <a:off x="6905052" y="4099053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56" name="Rectangle 1355"/>
            <p:cNvSpPr/>
            <p:nvPr/>
          </p:nvSpPr>
          <p:spPr>
            <a:xfrm>
              <a:off x="7521395" y="3771623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57" name="Rectangle 1356"/>
            <p:cNvSpPr/>
            <p:nvPr/>
          </p:nvSpPr>
          <p:spPr>
            <a:xfrm>
              <a:off x="7521395" y="4141700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3600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358" name="Rectangle 1357"/>
            <p:cNvSpPr/>
            <p:nvPr/>
          </p:nvSpPr>
          <p:spPr>
            <a:xfrm rot="10800000">
              <a:off x="7489443" y="3832716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359" name="Rectangle 1358"/>
            <p:cNvSpPr/>
            <p:nvPr/>
          </p:nvSpPr>
          <p:spPr>
            <a:xfrm rot="10800000">
              <a:off x="7489443" y="4193965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360" name="Rectangle 1359"/>
            <p:cNvSpPr/>
            <p:nvPr/>
          </p:nvSpPr>
          <p:spPr>
            <a:xfrm rot="10800000">
              <a:off x="7489443" y="3955548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361" name="Straight Connector 1360"/>
            <p:cNvCxnSpPr/>
            <p:nvPr/>
          </p:nvCxnSpPr>
          <p:spPr>
            <a:xfrm>
              <a:off x="6939123" y="3848077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2" name="Straight Connector 1361"/>
            <p:cNvCxnSpPr/>
            <p:nvPr/>
          </p:nvCxnSpPr>
          <p:spPr>
            <a:xfrm>
              <a:off x="7229858" y="3880576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3" name="Straight Connector 1362"/>
            <p:cNvCxnSpPr/>
            <p:nvPr/>
          </p:nvCxnSpPr>
          <p:spPr>
            <a:xfrm>
              <a:off x="6939121" y="3969102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4" name="Straight Connector 1363"/>
            <p:cNvCxnSpPr/>
            <p:nvPr/>
          </p:nvCxnSpPr>
          <p:spPr>
            <a:xfrm>
              <a:off x="7229857" y="4001601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5" name="Straight Connector 1364"/>
            <p:cNvCxnSpPr/>
            <p:nvPr/>
          </p:nvCxnSpPr>
          <p:spPr>
            <a:xfrm>
              <a:off x="6939120" y="4209326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6" name="Straight Connector 1365"/>
            <p:cNvCxnSpPr/>
            <p:nvPr/>
          </p:nvCxnSpPr>
          <p:spPr>
            <a:xfrm>
              <a:off x="7229856" y="4241826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7" name="Straight Connector 1366"/>
            <p:cNvCxnSpPr/>
            <p:nvPr/>
          </p:nvCxnSpPr>
          <p:spPr>
            <a:xfrm>
              <a:off x="7229855" y="4362852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8" name="Straight Connector 1367"/>
            <p:cNvCxnSpPr/>
            <p:nvPr/>
          </p:nvCxnSpPr>
          <p:spPr>
            <a:xfrm rot="10800000" flipV="1">
              <a:off x="6753135" y="3120578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9" name="Straight Connector 1368"/>
            <p:cNvCxnSpPr/>
            <p:nvPr/>
          </p:nvCxnSpPr>
          <p:spPr>
            <a:xfrm>
              <a:off x="6753135" y="3307883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0" name="Straight Connector 1369"/>
            <p:cNvCxnSpPr/>
            <p:nvPr/>
          </p:nvCxnSpPr>
          <p:spPr>
            <a:xfrm rot="5400000" flipH="1" flipV="1">
              <a:off x="6904466" y="3446432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1" name="Straight Connector 1370"/>
            <p:cNvCxnSpPr/>
            <p:nvPr/>
          </p:nvCxnSpPr>
          <p:spPr>
            <a:xfrm rot="16200000" flipV="1">
              <a:off x="6610756" y="3445080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2" name="Straight Connector 1371"/>
            <p:cNvCxnSpPr/>
            <p:nvPr/>
          </p:nvCxnSpPr>
          <p:spPr>
            <a:xfrm rot="5400000">
              <a:off x="6612484" y="4099051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3" name="Rectangle 1372"/>
            <p:cNvSpPr/>
            <p:nvPr/>
          </p:nvSpPr>
          <p:spPr>
            <a:xfrm rot="10800000">
              <a:off x="7489443" y="4316798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374" name="Straight Connector 1373"/>
            <p:cNvCxnSpPr/>
            <p:nvPr/>
          </p:nvCxnSpPr>
          <p:spPr>
            <a:xfrm>
              <a:off x="6939119" y="4330353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5" name="Straight Connector 1374"/>
            <p:cNvCxnSpPr/>
            <p:nvPr/>
          </p:nvCxnSpPr>
          <p:spPr>
            <a:xfrm rot="5400000" flipH="1" flipV="1">
              <a:off x="6754017" y="3122776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6" name="Straight Connector 1375"/>
            <p:cNvCxnSpPr/>
            <p:nvPr/>
          </p:nvCxnSpPr>
          <p:spPr>
            <a:xfrm>
              <a:off x="6754971" y="3594718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7" name="Straight Connector 1376"/>
            <p:cNvCxnSpPr/>
            <p:nvPr/>
          </p:nvCxnSpPr>
          <p:spPr>
            <a:xfrm flipV="1">
              <a:off x="1918676" y="3589630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8" name="Straight Connector 1377"/>
            <p:cNvCxnSpPr/>
            <p:nvPr/>
          </p:nvCxnSpPr>
          <p:spPr>
            <a:xfrm>
              <a:off x="1916845" y="3117294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9" name="Straight Connector 1378"/>
            <p:cNvCxnSpPr/>
            <p:nvPr/>
          </p:nvCxnSpPr>
          <p:spPr>
            <a:xfrm rot="5400000">
              <a:off x="2628559" y="4101083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0" name="Straight Connector 1379"/>
            <p:cNvCxnSpPr/>
            <p:nvPr/>
          </p:nvCxnSpPr>
          <p:spPr>
            <a:xfrm rot="5400000">
              <a:off x="2921127" y="4101085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1" name="Rectangle 1380"/>
            <p:cNvSpPr/>
            <p:nvPr/>
          </p:nvSpPr>
          <p:spPr>
            <a:xfrm>
              <a:off x="3540335" y="3874774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82" name="Rectangle 1381"/>
            <p:cNvSpPr/>
            <p:nvPr/>
          </p:nvSpPr>
          <p:spPr>
            <a:xfrm>
              <a:off x="3903755" y="3844066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83" name="Rectangle 1382"/>
            <p:cNvSpPr/>
            <p:nvPr/>
          </p:nvSpPr>
          <p:spPr>
            <a:xfrm>
              <a:off x="3509185" y="4128657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85" name="Rectangle 1384"/>
            <p:cNvSpPr/>
            <p:nvPr/>
          </p:nvSpPr>
          <p:spPr>
            <a:xfrm>
              <a:off x="3966055" y="400582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386" name="Rectangle 1385"/>
            <p:cNvSpPr/>
            <p:nvPr/>
          </p:nvSpPr>
          <p:spPr>
            <a:xfrm>
              <a:off x="3800972" y="4294451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387" name="Straight Connector 1386"/>
            <p:cNvCxnSpPr/>
            <p:nvPr/>
          </p:nvCxnSpPr>
          <p:spPr>
            <a:xfrm flipV="1">
              <a:off x="3249596" y="3591664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8" name="Straight Connector 1387"/>
            <p:cNvCxnSpPr/>
            <p:nvPr/>
          </p:nvCxnSpPr>
          <p:spPr>
            <a:xfrm>
              <a:off x="2957028" y="4142213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9" name="Straight Connector 1388"/>
            <p:cNvCxnSpPr/>
            <p:nvPr/>
          </p:nvCxnSpPr>
          <p:spPr>
            <a:xfrm>
              <a:off x="3247764" y="4174712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0" name="Straight Connector 1389"/>
            <p:cNvCxnSpPr/>
            <p:nvPr/>
          </p:nvCxnSpPr>
          <p:spPr>
            <a:xfrm rot="5400000">
              <a:off x="3452754" y="3571898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1" name="Straight Connector 1390"/>
            <p:cNvCxnSpPr/>
            <p:nvPr/>
          </p:nvCxnSpPr>
          <p:spPr>
            <a:xfrm rot="5400000">
              <a:off x="3563090" y="3715202"/>
              <a:ext cx="255902" cy="183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2" name="Straight Connector 1391"/>
            <p:cNvCxnSpPr/>
            <p:nvPr/>
          </p:nvCxnSpPr>
          <p:spPr>
            <a:xfrm rot="5400000">
              <a:off x="3680137" y="3571897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3" name="Straight Connector 1392"/>
            <p:cNvCxnSpPr/>
            <p:nvPr/>
          </p:nvCxnSpPr>
          <p:spPr>
            <a:xfrm rot="5400000">
              <a:off x="3790475" y="371520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4" name="Straight Connector 1393"/>
            <p:cNvCxnSpPr/>
            <p:nvPr/>
          </p:nvCxnSpPr>
          <p:spPr>
            <a:xfrm rot="10800000">
              <a:off x="4028356" y="4051880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5" name="Straight Connector 1394"/>
            <p:cNvCxnSpPr/>
            <p:nvPr/>
          </p:nvCxnSpPr>
          <p:spPr>
            <a:xfrm rot="10800000">
              <a:off x="4028357" y="4019381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6" name="Straight Connector 1395"/>
            <p:cNvCxnSpPr/>
            <p:nvPr/>
          </p:nvCxnSpPr>
          <p:spPr>
            <a:xfrm rot="16200000">
              <a:off x="3544387" y="4626216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7" name="Straight Connector 1396"/>
            <p:cNvCxnSpPr/>
            <p:nvPr/>
          </p:nvCxnSpPr>
          <p:spPr>
            <a:xfrm rot="16200000">
              <a:off x="3720659" y="448291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8" name="Straight Connector 1397"/>
            <p:cNvCxnSpPr/>
            <p:nvPr/>
          </p:nvCxnSpPr>
          <p:spPr>
            <a:xfrm rot="5400000" flipH="1" flipV="1">
              <a:off x="2770088" y="3121530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9" name="Straight Connector 1398"/>
            <p:cNvCxnSpPr/>
            <p:nvPr/>
          </p:nvCxnSpPr>
          <p:spPr>
            <a:xfrm rot="10800000" flipV="1">
              <a:off x="2955197" y="3303585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0" name="Straight Connector 1399"/>
            <p:cNvCxnSpPr/>
            <p:nvPr/>
          </p:nvCxnSpPr>
          <p:spPr>
            <a:xfrm rot="10800000" flipV="1">
              <a:off x="2769208" y="3119331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1" name="Straight Connector 1400"/>
            <p:cNvCxnSpPr/>
            <p:nvPr/>
          </p:nvCxnSpPr>
          <p:spPr>
            <a:xfrm>
              <a:off x="2771043" y="3593471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2" name="Straight Connector 1401"/>
            <p:cNvCxnSpPr/>
            <p:nvPr/>
          </p:nvCxnSpPr>
          <p:spPr>
            <a:xfrm>
              <a:off x="2769208" y="3306636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3" name="Straight Connector 1402"/>
            <p:cNvCxnSpPr/>
            <p:nvPr/>
          </p:nvCxnSpPr>
          <p:spPr>
            <a:xfrm>
              <a:off x="3247764" y="3119329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5" name="Straight Connector 1404"/>
            <p:cNvCxnSpPr/>
            <p:nvPr/>
          </p:nvCxnSpPr>
          <p:spPr>
            <a:xfrm rot="5400000" flipH="1" flipV="1">
              <a:off x="2922370" y="3447222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6" name="Straight Connector 1405"/>
            <p:cNvCxnSpPr/>
            <p:nvPr/>
          </p:nvCxnSpPr>
          <p:spPr>
            <a:xfrm rot="16200000" flipV="1">
              <a:off x="2628660" y="3445870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7" name="Straight Connector 1406"/>
            <p:cNvCxnSpPr/>
            <p:nvPr/>
          </p:nvCxnSpPr>
          <p:spPr>
            <a:xfrm rot="10800000">
              <a:off x="3435584" y="3304828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8" name="Straight Connector 1407"/>
            <p:cNvCxnSpPr/>
            <p:nvPr/>
          </p:nvCxnSpPr>
          <p:spPr>
            <a:xfrm rot="10800000">
              <a:off x="3435583" y="3591664"/>
              <a:ext cx="664538" cy="1806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9" name="Straight Connector 1408"/>
            <p:cNvCxnSpPr/>
            <p:nvPr/>
          </p:nvCxnSpPr>
          <p:spPr>
            <a:xfrm>
              <a:off x="2771043" y="3303585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0" name="Straight Connector 1409"/>
            <p:cNvCxnSpPr/>
            <p:nvPr/>
          </p:nvCxnSpPr>
          <p:spPr>
            <a:xfrm>
              <a:off x="2771043" y="3591664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1" name="Straight Connector 1410"/>
            <p:cNvCxnSpPr/>
            <p:nvPr/>
          </p:nvCxnSpPr>
          <p:spPr>
            <a:xfrm rot="5400000">
              <a:off x="3956845" y="4097467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2" name="Straight Connector 1411"/>
            <p:cNvCxnSpPr/>
            <p:nvPr/>
          </p:nvCxnSpPr>
          <p:spPr>
            <a:xfrm rot="5400000">
              <a:off x="4249414" y="4097470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3" name="Rectangle 1412"/>
            <p:cNvSpPr/>
            <p:nvPr/>
          </p:nvSpPr>
          <p:spPr>
            <a:xfrm>
              <a:off x="4868622" y="3871158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5" name="Rectangle 1414"/>
            <p:cNvSpPr/>
            <p:nvPr/>
          </p:nvSpPr>
          <p:spPr>
            <a:xfrm>
              <a:off x="4837472" y="4125042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6" name="Rectangle 1415"/>
            <p:cNvSpPr/>
            <p:nvPr/>
          </p:nvSpPr>
          <p:spPr>
            <a:xfrm>
              <a:off x="5004658" y="3840450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7" name="Rectangle 1416"/>
            <p:cNvSpPr/>
            <p:nvPr/>
          </p:nvSpPr>
          <p:spPr>
            <a:xfrm>
              <a:off x="5294342" y="4002209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418" name="Rectangle 1417"/>
            <p:cNvSpPr/>
            <p:nvPr/>
          </p:nvSpPr>
          <p:spPr>
            <a:xfrm>
              <a:off x="5129259" y="4290836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419" name="Straight Connector 1418"/>
            <p:cNvCxnSpPr/>
            <p:nvPr/>
          </p:nvCxnSpPr>
          <p:spPr>
            <a:xfrm flipV="1">
              <a:off x="4577882" y="3588048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0" name="Straight Connector 1419"/>
            <p:cNvCxnSpPr/>
            <p:nvPr/>
          </p:nvCxnSpPr>
          <p:spPr>
            <a:xfrm>
              <a:off x="4285315" y="4138597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1" name="Straight Connector 1420"/>
            <p:cNvCxnSpPr/>
            <p:nvPr/>
          </p:nvCxnSpPr>
          <p:spPr>
            <a:xfrm>
              <a:off x="4576051" y="4171096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2" name="Straight Connector 1421"/>
            <p:cNvCxnSpPr/>
            <p:nvPr/>
          </p:nvCxnSpPr>
          <p:spPr>
            <a:xfrm rot="5400000">
              <a:off x="4781041" y="3568282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3" name="Straight Connector 1422"/>
            <p:cNvCxnSpPr/>
            <p:nvPr/>
          </p:nvCxnSpPr>
          <p:spPr>
            <a:xfrm rot="5400000">
              <a:off x="4891377" y="371158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4" name="Straight Connector 1423"/>
            <p:cNvCxnSpPr/>
            <p:nvPr/>
          </p:nvCxnSpPr>
          <p:spPr>
            <a:xfrm rot="5400000">
              <a:off x="5008424" y="356828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5" name="Straight Connector 1424"/>
            <p:cNvCxnSpPr/>
            <p:nvPr/>
          </p:nvCxnSpPr>
          <p:spPr>
            <a:xfrm rot="5400000">
              <a:off x="5118762" y="3711585"/>
              <a:ext cx="255902" cy="183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6" name="Straight Connector 1425"/>
            <p:cNvCxnSpPr/>
            <p:nvPr/>
          </p:nvCxnSpPr>
          <p:spPr>
            <a:xfrm rot="10800000">
              <a:off x="5356642" y="4048265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7" name="Straight Connector 1426"/>
            <p:cNvCxnSpPr/>
            <p:nvPr/>
          </p:nvCxnSpPr>
          <p:spPr>
            <a:xfrm rot="10800000">
              <a:off x="5356643" y="4015766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8" name="Straight Connector 1427"/>
            <p:cNvCxnSpPr/>
            <p:nvPr/>
          </p:nvCxnSpPr>
          <p:spPr>
            <a:xfrm rot="16200000">
              <a:off x="4872674" y="4622600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9" name="Straight Connector 1428"/>
            <p:cNvCxnSpPr/>
            <p:nvPr/>
          </p:nvCxnSpPr>
          <p:spPr>
            <a:xfrm rot="16200000">
              <a:off x="5048946" y="447929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0" name="Straight Connector 1429"/>
            <p:cNvCxnSpPr/>
            <p:nvPr/>
          </p:nvCxnSpPr>
          <p:spPr>
            <a:xfrm rot="5400000" flipH="1" flipV="1">
              <a:off x="4098375" y="3117914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1" name="Straight Connector 1430"/>
            <p:cNvCxnSpPr/>
            <p:nvPr/>
          </p:nvCxnSpPr>
          <p:spPr>
            <a:xfrm rot="10800000" flipV="1">
              <a:off x="4283484" y="3299970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2" name="Straight Connector 1431"/>
            <p:cNvCxnSpPr/>
            <p:nvPr/>
          </p:nvCxnSpPr>
          <p:spPr>
            <a:xfrm rot="10800000" flipV="1">
              <a:off x="4097495" y="3115715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3" name="Straight Connector 1432"/>
            <p:cNvCxnSpPr/>
            <p:nvPr/>
          </p:nvCxnSpPr>
          <p:spPr>
            <a:xfrm>
              <a:off x="4099330" y="3589855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4" name="Straight Connector 1433"/>
            <p:cNvCxnSpPr/>
            <p:nvPr/>
          </p:nvCxnSpPr>
          <p:spPr>
            <a:xfrm>
              <a:off x="4097495" y="3303021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5" name="Straight Connector 1434"/>
            <p:cNvCxnSpPr/>
            <p:nvPr/>
          </p:nvCxnSpPr>
          <p:spPr>
            <a:xfrm>
              <a:off x="4576051" y="3115713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6" name="Straight Connector 1435"/>
            <p:cNvCxnSpPr/>
            <p:nvPr/>
          </p:nvCxnSpPr>
          <p:spPr>
            <a:xfrm rot="16200000" flipH="1">
              <a:off x="4286605" y="3112592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7" name="Straight Connector 1436"/>
            <p:cNvCxnSpPr/>
            <p:nvPr/>
          </p:nvCxnSpPr>
          <p:spPr>
            <a:xfrm rot="5400000" flipH="1" flipV="1">
              <a:off x="4250657" y="3443606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8" name="Straight Connector 1437"/>
            <p:cNvCxnSpPr/>
            <p:nvPr/>
          </p:nvCxnSpPr>
          <p:spPr>
            <a:xfrm rot="16200000" flipV="1">
              <a:off x="3956947" y="3442254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9" name="Straight Connector 1438"/>
            <p:cNvCxnSpPr/>
            <p:nvPr/>
          </p:nvCxnSpPr>
          <p:spPr>
            <a:xfrm rot="10800000">
              <a:off x="4763871" y="3301212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0" name="Straight Connector 1439"/>
            <p:cNvCxnSpPr/>
            <p:nvPr/>
          </p:nvCxnSpPr>
          <p:spPr>
            <a:xfrm rot="10800000">
              <a:off x="4763870" y="3588048"/>
              <a:ext cx="664538" cy="1806"/>
            </a:xfrm>
            <a:prstGeom prst="line">
              <a:avLst/>
            </a:prstGeom>
            <a:ln w="508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1" name="Straight Connector 1440"/>
            <p:cNvCxnSpPr/>
            <p:nvPr/>
          </p:nvCxnSpPr>
          <p:spPr>
            <a:xfrm>
              <a:off x="4099330" y="3299970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2" name="Straight Connector 1441"/>
            <p:cNvCxnSpPr/>
            <p:nvPr/>
          </p:nvCxnSpPr>
          <p:spPr>
            <a:xfrm>
              <a:off x="4099330" y="3588048"/>
              <a:ext cx="664542" cy="180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3" name="Straight Connector 1442"/>
            <p:cNvCxnSpPr/>
            <p:nvPr/>
          </p:nvCxnSpPr>
          <p:spPr>
            <a:xfrm rot="5400000">
              <a:off x="5285370" y="4097467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4" name="Straight Connector 1443"/>
            <p:cNvCxnSpPr/>
            <p:nvPr/>
          </p:nvCxnSpPr>
          <p:spPr>
            <a:xfrm rot="5400000">
              <a:off x="5577938" y="4097470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5" name="Rectangle 1444"/>
            <p:cNvSpPr/>
            <p:nvPr/>
          </p:nvSpPr>
          <p:spPr>
            <a:xfrm>
              <a:off x="6197147" y="3871158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6" name="Rectangle 1445"/>
            <p:cNvSpPr/>
            <p:nvPr/>
          </p:nvSpPr>
          <p:spPr>
            <a:xfrm>
              <a:off x="6560566" y="3840450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7" name="Rectangle 1446"/>
            <p:cNvSpPr/>
            <p:nvPr/>
          </p:nvSpPr>
          <p:spPr>
            <a:xfrm>
              <a:off x="6165997" y="4125042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8" name="Rectangle 1447"/>
            <p:cNvSpPr/>
            <p:nvPr/>
          </p:nvSpPr>
          <p:spPr>
            <a:xfrm>
              <a:off x="6333182" y="3840450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9" name="Rectangle 1448"/>
            <p:cNvSpPr/>
            <p:nvPr/>
          </p:nvSpPr>
          <p:spPr>
            <a:xfrm>
              <a:off x="6622867" y="4002209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450" name="Rectangle 1449"/>
            <p:cNvSpPr/>
            <p:nvPr/>
          </p:nvSpPr>
          <p:spPr>
            <a:xfrm>
              <a:off x="6457783" y="4290836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451" name="Straight Connector 1450"/>
            <p:cNvCxnSpPr/>
            <p:nvPr/>
          </p:nvCxnSpPr>
          <p:spPr>
            <a:xfrm flipV="1">
              <a:off x="5906407" y="3588048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2" name="Straight Connector 1451"/>
            <p:cNvCxnSpPr/>
            <p:nvPr/>
          </p:nvCxnSpPr>
          <p:spPr>
            <a:xfrm>
              <a:off x="5613839" y="4138597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3" name="Straight Connector 1452"/>
            <p:cNvCxnSpPr/>
            <p:nvPr/>
          </p:nvCxnSpPr>
          <p:spPr>
            <a:xfrm>
              <a:off x="5904575" y="4171096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4" name="Straight Connector 1453"/>
            <p:cNvCxnSpPr/>
            <p:nvPr/>
          </p:nvCxnSpPr>
          <p:spPr>
            <a:xfrm rot="5400000">
              <a:off x="6109565" y="3568282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5" name="Straight Connector 1454"/>
            <p:cNvCxnSpPr/>
            <p:nvPr/>
          </p:nvCxnSpPr>
          <p:spPr>
            <a:xfrm rot="5400000">
              <a:off x="6219902" y="371158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6" name="Straight Connector 1455"/>
            <p:cNvCxnSpPr/>
            <p:nvPr/>
          </p:nvCxnSpPr>
          <p:spPr>
            <a:xfrm rot="5400000">
              <a:off x="6336949" y="356828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7" name="Straight Connector 1456"/>
            <p:cNvCxnSpPr/>
            <p:nvPr/>
          </p:nvCxnSpPr>
          <p:spPr>
            <a:xfrm rot="5400000">
              <a:off x="6447286" y="3711585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8" name="Straight Connector 1457"/>
            <p:cNvCxnSpPr/>
            <p:nvPr/>
          </p:nvCxnSpPr>
          <p:spPr>
            <a:xfrm rot="10800000">
              <a:off x="6685167" y="4048265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9" name="Straight Connector 1458"/>
            <p:cNvCxnSpPr/>
            <p:nvPr/>
          </p:nvCxnSpPr>
          <p:spPr>
            <a:xfrm rot="10800000">
              <a:off x="6685168" y="4015766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0" name="Straight Connector 1459"/>
            <p:cNvCxnSpPr/>
            <p:nvPr/>
          </p:nvCxnSpPr>
          <p:spPr>
            <a:xfrm rot="16200000">
              <a:off x="6201199" y="4622600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1" name="Straight Connector 1460"/>
            <p:cNvCxnSpPr/>
            <p:nvPr/>
          </p:nvCxnSpPr>
          <p:spPr>
            <a:xfrm rot="16200000">
              <a:off x="6377470" y="447929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2" name="Straight Connector 1461"/>
            <p:cNvCxnSpPr/>
            <p:nvPr/>
          </p:nvCxnSpPr>
          <p:spPr>
            <a:xfrm rot="5400000" flipH="1" flipV="1">
              <a:off x="5426900" y="3117914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3" name="Straight Connector 1462"/>
            <p:cNvCxnSpPr/>
            <p:nvPr/>
          </p:nvCxnSpPr>
          <p:spPr>
            <a:xfrm rot="10800000" flipV="1">
              <a:off x="5612009" y="3299970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5" name="Straight Connector 1464"/>
            <p:cNvCxnSpPr/>
            <p:nvPr/>
          </p:nvCxnSpPr>
          <p:spPr>
            <a:xfrm>
              <a:off x="5427854" y="3589855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6" name="Straight Connector 1465"/>
            <p:cNvCxnSpPr/>
            <p:nvPr/>
          </p:nvCxnSpPr>
          <p:spPr>
            <a:xfrm>
              <a:off x="5426019" y="3303021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7" name="Straight Connector 1466"/>
            <p:cNvCxnSpPr/>
            <p:nvPr/>
          </p:nvCxnSpPr>
          <p:spPr>
            <a:xfrm>
              <a:off x="5904575" y="3115713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8" name="Straight Connector 1467"/>
            <p:cNvCxnSpPr/>
            <p:nvPr/>
          </p:nvCxnSpPr>
          <p:spPr>
            <a:xfrm rot="16200000" flipH="1">
              <a:off x="5615130" y="3112592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9" name="Straight Connector 1468"/>
            <p:cNvCxnSpPr/>
            <p:nvPr/>
          </p:nvCxnSpPr>
          <p:spPr>
            <a:xfrm rot="5400000" flipH="1" flipV="1">
              <a:off x="5579181" y="3443606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0" name="Straight Connector 1469"/>
            <p:cNvCxnSpPr/>
            <p:nvPr/>
          </p:nvCxnSpPr>
          <p:spPr>
            <a:xfrm rot="16200000" flipV="1">
              <a:off x="5285472" y="3442254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1" name="Straight Connector 1470"/>
            <p:cNvCxnSpPr/>
            <p:nvPr/>
          </p:nvCxnSpPr>
          <p:spPr>
            <a:xfrm rot="10800000">
              <a:off x="6092395" y="3301212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2" name="Straight Connector 1471"/>
            <p:cNvCxnSpPr/>
            <p:nvPr/>
          </p:nvCxnSpPr>
          <p:spPr>
            <a:xfrm rot="10800000">
              <a:off x="6092394" y="3588048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3" name="Straight Connector 1472"/>
            <p:cNvCxnSpPr/>
            <p:nvPr/>
          </p:nvCxnSpPr>
          <p:spPr>
            <a:xfrm>
              <a:off x="5427854" y="3299970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4" name="Straight Connector 1473"/>
            <p:cNvCxnSpPr/>
            <p:nvPr/>
          </p:nvCxnSpPr>
          <p:spPr>
            <a:xfrm>
              <a:off x="5427854" y="3588048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5" name="Straight Connector 1474"/>
            <p:cNvCxnSpPr/>
            <p:nvPr/>
          </p:nvCxnSpPr>
          <p:spPr>
            <a:xfrm rot="5400000">
              <a:off x="1297644" y="5410884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76" name="Rectangle 1475"/>
            <p:cNvSpPr/>
            <p:nvPr/>
          </p:nvSpPr>
          <p:spPr>
            <a:xfrm>
              <a:off x="2209420" y="5186604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77" name="Rectangle 1476"/>
            <p:cNvSpPr/>
            <p:nvPr/>
          </p:nvSpPr>
          <p:spPr>
            <a:xfrm>
              <a:off x="1043609" y="5453534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478" name="Rectangle 1477"/>
            <p:cNvSpPr/>
            <p:nvPr/>
          </p:nvSpPr>
          <p:spPr>
            <a:xfrm>
              <a:off x="1043609" y="5083457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79" name="Rectangle 1478"/>
            <p:cNvSpPr/>
            <p:nvPr/>
          </p:nvSpPr>
          <p:spPr>
            <a:xfrm>
              <a:off x="2572840" y="5155896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80" name="Rectangle 1479"/>
            <p:cNvSpPr/>
            <p:nvPr/>
          </p:nvSpPr>
          <p:spPr>
            <a:xfrm>
              <a:off x="1302394" y="5256385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481" name="Rectangle 1480"/>
            <p:cNvSpPr/>
            <p:nvPr/>
          </p:nvSpPr>
          <p:spPr>
            <a:xfrm>
              <a:off x="2178271" y="5440487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82" name="Rectangle 1481"/>
            <p:cNvSpPr/>
            <p:nvPr/>
          </p:nvSpPr>
          <p:spPr>
            <a:xfrm>
              <a:off x="2345456" y="5155896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83" name="Rectangle 1482"/>
            <p:cNvSpPr/>
            <p:nvPr/>
          </p:nvSpPr>
          <p:spPr>
            <a:xfrm>
              <a:off x="2635141" y="531765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484" name="Rectangle 1483"/>
            <p:cNvSpPr/>
            <p:nvPr/>
          </p:nvSpPr>
          <p:spPr>
            <a:xfrm>
              <a:off x="2470057" y="5606281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85" name="Rectangle 1484"/>
            <p:cNvSpPr/>
            <p:nvPr/>
          </p:nvSpPr>
          <p:spPr>
            <a:xfrm>
              <a:off x="1302394" y="5494802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486" name="Rectangle 1485"/>
            <p:cNvSpPr/>
            <p:nvPr/>
          </p:nvSpPr>
          <p:spPr>
            <a:xfrm>
              <a:off x="1302394" y="5133552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487" name="Straight Connector 1486"/>
            <p:cNvCxnSpPr/>
            <p:nvPr/>
          </p:nvCxnSpPr>
          <p:spPr>
            <a:xfrm>
              <a:off x="1626114" y="5454043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8" name="Straight Connector 1487"/>
            <p:cNvCxnSpPr/>
            <p:nvPr/>
          </p:nvCxnSpPr>
          <p:spPr>
            <a:xfrm>
              <a:off x="1916850" y="5486542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9" name="Straight Connector 1488"/>
            <p:cNvCxnSpPr/>
            <p:nvPr/>
          </p:nvCxnSpPr>
          <p:spPr>
            <a:xfrm rot="5400000">
              <a:off x="2121837" y="4883726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0" name="Straight Connector 1489"/>
            <p:cNvCxnSpPr/>
            <p:nvPr/>
          </p:nvCxnSpPr>
          <p:spPr>
            <a:xfrm rot="5400000">
              <a:off x="2232174" y="5027030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1" name="Straight Connector 1490"/>
            <p:cNvCxnSpPr/>
            <p:nvPr/>
          </p:nvCxnSpPr>
          <p:spPr>
            <a:xfrm rot="5400000">
              <a:off x="2349221" y="4883725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2" name="Straight Connector 1491"/>
            <p:cNvCxnSpPr/>
            <p:nvPr/>
          </p:nvCxnSpPr>
          <p:spPr>
            <a:xfrm rot="5400000">
              <a:off x="2459558" y="5027029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3" name="Straight Connector 1492"/>
            <p:cNvCxnSpPr/>
            <p:nvPr/>
          </p:nvCxnSpPr>
          <p:spPr>
            <a:xfrm rot="10800000">
              <a:off x="2697440" y="5363710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4" name="Straight Connector 1493"/>
            <p:cNvCxnSpPr/>
            <p:nvPr/>
          </p:nvCxnSpPr>
          <p:spPr>
            <a:xfrm rot="10800000">
              <a:off x="2697442" y="5331211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5" name="Straight Connector 1494"/>
            <p:cNvCxnSpPr/>
            <p:nvPr/>
          </p:nvCxnSpPr>
          <p:spPr>
            <a:xfrm rot="16200000">
              <a:off x="2213470" y="5938044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6" name="Straight Connector 1495"/>
            <p:cNvCxnSpPr/>
            <p:nvPr/>
          </p:nvCxnSpPr>
          <p:spPr>
            <a:xfrm rot="16200000">
              <a:off x="2389742" y="5794739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7" name="Straight Connector 1496"/>
            <p:cNvCxnSpPr/>
            <p:nvPr/>
          </p:nvCxnSpPr>
          <p:spPr>
            <a:xfrm rot="10800000">
              <a:off x="1364691" y="5629384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8" name="Straight Connector 1497"/>
            <p:cNvCxnSpPr/>
            <p:nvPr/>
          </p:nvCxnSpPr>
          <p:spPr>
            <a:xfrm rot="10800000">
              <a:off x="1364691" y="5540859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9" name="Straight Connector 1498"/>
            <p:cNvCxnSpPr/>
            <p:nvPr/>
          </p:nvCxnSpPr>
          <p:spPr>
            <a:xfrm rot="10800000">
              <a:off x="1364693" y="5508359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0" name="Straight Connector 1499"/>
            <p:cNvCxnSpPr/>
            <p:nvPr/>
          </p:nvCxnSpPr>
          <p:spPr>
            <a:xfrm rot="10800000">
              <a:off x="1364693" y="5300634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1" name="Straight Connector 1500"/>
            <p:cNvCxnSpPr/>
            <p:nvPr/>
          </p:nvCxnSpPr>
          <p:spPr>
            <a:xfrm rot="10800000">
              <a:off x="1364694" y="526813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2" name="Straight Connector 1501"/>
            <p:cNvCxnSpPr/>
            <p:nvPr/>
          </p:nvCxnSpPr>
          <p:spPr>
            <a:xfrm rot="10800000">
              <a:off x="1364694" y="5179608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3" name="Straight Connector 1502"/>
            <p:cNvCxnSpPr/>
            <p:nvPr/>
          </p:nvCxnSpPr>
          <p:spPr>
            <a:xfrm rot="10800000">
              <a:off x="1364695" y="5147108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4" name="Straight Connector 1503"/>
            <p:cNvCxnSpPr/>
            <p:nvPr/>
          </p:nvCxnSpPr>
          <p:spPr>
            <a:xfrm rot="10800000" flipV="1">
              <a:off x="1624278" y="4611350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5" name="Straight Connector 1504"/>
            <p:cNvCxnSpPr/>
            <p:nvPr/>
          </p:nvCxnSpPr>
          <p:spPr>
            <a:xfrm rot="16200000" flipH="1">
              <a:off x="1627399" y="4423971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6" name="Straight Connector 1505"/>
            <p:cNvCxnSpPr/>
            <p:nvPr/>
          </p:nvCxnSpPr>
          <p:spPr>
            <a:xfrm rot="5400000" flipH="1" flipV="1">
              <a:off x="1589622" y="4758270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7" name="Straight Connector 1506"/>
            <p:cNvCxnSpPr/>
            <p:nvPr/>
          </p:nvCxnSpPr>
          <p:spPr>
            <a:xfrm rot="16200000" flipV="1">
              <a:off x="1295912" y="4756918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8" name="Straight Connector 1507"/>
            <p:cNvCxnSpPr/>
            <p:nvPr/>
          </p:nvCxnSpPr>
          <p:spPr>
            <a:xfrm rot="10800000">
              <a:off x="2104671" y="4614627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9" name="Straight Connector 1508"/>
            <p:cNvCxnSpPr/>
            <p:nvPr/>
          </p:nvCxnSpPr>
          <p:spPr>
            <a:xfrm rot="10800000">
              <a:off x="2104669" y="4901462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0" name="Straight Connector 1509"/>
            <p:cNvCxnSpPr/>
            <p:nvPr/>
          </p:nvCxnSpPr>
          <p:spPr>
            <a:xfrm rot="5400000">
              <a:off x="1588380" y="5410883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1" name="Rectangle 1510"/>
            <p:cNvSpPr/>
            <p:nvPr/>
          </p:nvSpPr>
          <p:spPr>
            <a:xfrm>
              <a:off x="1302394" y="5617634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512" name="Straight Connector 1511"/>
            <p:cNvCxnSpPr/>
            <p:nvPr/>
          </p:nvCxnSpPr>
          <p:spPr>
            <a:xfrm rot="10800000">
              <a:off x="1364690" y="5661884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3" name="Straight Connector 1512"/>
            <p:cNvCxnSpPr/>
            <p:nvPr/>
          </p:nvCxnSpPr>
          <p:spPr>
            <a:xfrm rot="5400000">
              <a:off x="6905052" y="5408852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4" name="Rectangle 1513"/>
            <p:cNvSpPr/>
            <p:nvPr/>
          </p:nvSpPr>
          <p:spPr>
            <a:xfrm>
              <a:off x="7521395" y="5081422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15" name="Rectangle 1514"/>
            <p:cNvSpPr/>
            <p:nvPr/>
          </p:nvSpPr>
          <p:spPr>
            <a:xfrm>
              <a:off x="7521395" y="5451499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3600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516" name="Rectangle 1515"/>
            <p:cNvSpPr/>
            <p:nvPr/>
          </p:nvSpPr>
          <p:spPr>
            <a:xfrm rot="10800000">
              <a:off x="7489443" y="5142515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517" name="Rectangle 1516"/>
            <p:cNvSpPr/>
            <p:nvPr/>
          </p:nvSpPr>
          <p:spPr>
            <a:xfrm rot="10800000">
              <a:off x="7489443" y="5503764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518" name="Rectangle 1517"/>
            <p:cNvSpPr/>
            <p:nvPr/>
          </p:nvSpPr>
          <p:spPr>
            <a:xfrm rot="10800000">
              <a:off x="7489443" y="5265347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519" name="Straight Connector 1518"/>
            <p:cNvCxnSpPr/>
            <p:nvPr/>
          </p:nvCxnSpPr>
          <p:spPr>
            <a:xfrm>
              <a:off x="6939123" y="5157876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0" name="Straight Connector 1519"/>
            <p:cNvCxnSpPr/>
            <p:nvPr/>
          </p:nvCxnSpPr>
          <p:spPr>
            <a:xfrm>
              <a:off x="7229858" y="519037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1" name="Straight Connector 1520"/>
            <p:cNvCxnSpPr/>
            <p:nvPr/>
          </p:nvCxnSpPr>
          <p:spPr>
            <a:xfrm>
              <a:off x="6939121" y="5278901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2" name="Straight Connector 1521"/>
            <p:cNvCxnSpPr/>
            <p:nvPr/>
          </p:nvCxnSpPr>
          <p:spPr>
            <a:xfrm>
              <a:off x="7229857" y="5311400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3" name="Straight Connector 1522"/>
            <p:cNvCxnSpPr/>
            <p:nvPr/>
          </p:nvCxnSpPr>
          <p:spPr>
            <a:xfrm>
              <a:off x="6939120" y="5519125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4" name="Straight Connector 1523"/>
            <p:cNvCxnSpPr/>
            <p:nvPr/>
          </p:nvCxnSpPr>
          <p:spPr>
            <a:xfrm>
              <a:off x="7229856" y="555162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5" name="Straight Connector 1524"/>
            <p:cNvCxnSpPr/>
            <p:nvPr/>
          </p:nvCxnSpPr>
          <p:spPr>
            <a:xfrm>
              <a:off x="7229855" y="5672651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6" name="Straight Connector 1525"/>
            <p:cNvCxnSpPr/>
            <p:nvPr/>
          </p:nvCxnSpPr>
          <p:spPr>
            <a:xfrm rot="10800000" flipV="1">
              <a:off x="6753135" y="4430376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7" name="Straight Connector 1526"/>
            <p:cNvCxnSpPr/>
            <p:nvPr/>
          </p:nvCxnSpPr>
          <p:spPr>
            <a:xfrm>
              <a:off x="6753135" y="4617682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8" name="Straight Connector 1527"/>
            <p:cNvCxnSpPr/>
            <p:nvPr/>
          </p:nvCxnSpPr>
          <p:spPr>
            <a:xfrm rot="5400000" flipH="1" flipV="1">
              <a:off x="6904466" y="4756230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9" name="Straight Connector 1528"/>
            <p:cNvCxnSpPr/>
            <p:nvPr/>
          </p:nvCxnSpPr>
          <p:spPr>
            <a:xfrm rot="16200000" flipV="1">
              <a:off x="6610756" y="4754878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0" name="Straight Connector 1529"/>
            <p:cNvCxnSpPr/>
            <p:nvPr/>
          </p:nvCxnSpPr>
          <p:spPr>
            <a:xfrm rot="5400000">
              <a:off x="6612484" y="5408850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1" name="Rectangle 1530"/>
            <p:cNvSpPr/>
            <p:nvPr/>
          </p:nvSpPr>
          <p:spPr>
            <a:xfrm rot="10800000">
              <a:off x="7489443" y="5626596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532" name="Straight Connector 1531"/>
            <p:cNvCxnSpPr/>
            <p:nvPr/>
          </p:nvCxnSpPr>
          <p:spPr>
            <a:xfrm>
              <a:off x="6939119" y="5640152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3" name="Straight Connector 1532"/>
            <p:cNvCxnSpPr/>
            <p:nvPr/>
          </p:nvCxnSpPr>
          <p:spPr>
            <a:xfrm rot="5400000" flipH="1" flipV="1">
              <a:off x="6754017" y="4432575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4" name="Straight Connector 1533"/>
            <p:cNvCxnSpPr/>
            <p:nvPr/>
          </p:nvCxnSpPr>
          <p:spPr>
            <a:xfrm>
              <a:off x="6754971" y="4904516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5" name="Straight Connector 1534"/>
            <p:cNvCxnSpPr/>
            <p:nvPr/>
          </p:nvCxnSpPr>
          <p:spPr>
            <a:xfrm flipV="1">
              <a:off x="1918676" y="4899428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6" name="Straight Connector 1535"/>
            <p:cNvCxnSpPr/>
            <p:nvPr/>
          </p:nvCxnSpPr>
          <p:spPr>
            <a:xfrm>
              <a:off x="1916845" y="4427093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7" name="Straight Connector 1536"/>
            <p:cNvCxnSpPr/>
            <p:nvPr/>
          </p:nvCxnSpPr>
          <p:spPr>
            <a:xfrm rot="5400000">
              <a:off x="2628559" y="5410881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8" name="Straight Connector 1537"/>
            <p:cNvCxnSpPr/>
            <p:nvPr/>
          </p:nvCxnSpPr>
          <p:spPr>
            <a:xfrm rot="5400000">
              <a:off x="2921127" y="5410884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9" name="Rectangle 1538"/>
            <p:cNvSpPr/>
            <p:nvPr/>
          </p:nvSpPr>
          <p:spPr>
            <a:xfrm>
              <a:off x="3540335" y="5184573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40" name="Rectangle 1539"/>
            <p:cNvSpPr/>
            <p:nvPr/>
          </p:nvSpPr>
          <p:spPr>
            <a:xfrm>
              <a:off x="3903755" y="5153865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41" name="Rectangle 1540"/>
            <p:cNvSpPr/>
            <p:nvPr/>
          </p:nvSpPr>
          <p:spPr>
            <a:xfrm>
              <a:off x="3509185" y="5438456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42" name="Rectangle 1541"/>
            <p:cNvSpPr/>
            <p:nvPr/>
          </p:nvSpPr>
          <p:spPr>
            <a:xfrm>
              <a:off x="3676371" y="515386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43" name="Rectangle 1542"/>
            <p:cNvSpPr/>
            <p:nvPr/>
          </p:nvSpPr>
          <p:spPr>
            <a:xfrm>
              <a:off x="3966055" y="5315624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544" name="Rectangle 1543"/>
            <p:cNvSpPr/>
            <p:nvPr/>
          </p:nvSpPr>
          <p:spPr>
            <a:xfrm>
              <a:off x="3800972" y="5604250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545" name="Straight Connector 1544"/>
            <p:cNvCxnSpPr/>
            <p:nvPr/>
          </p:nvCxnSpPr>
          <p:spPr>
            <a:xfrm flipV="1">
              <a:off x="3249596" y="4901462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6" name="Straight Connector 1545"/>
            <p:cNvCxnSpPr/>
            <p:nvPr/>
          </p:nvCxnSpPr>
          <p:spPr>
            <a:xfrm>
              <a:off x="2957028" y="5452011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7" name="Straight Connector 1546"/>
            <p:cNvCxnSpPr/>
            <p:nvPr/>
          </p:nvCxnSpPr>
          <p:spPr>
            <a:xfrm>
              <a:off x="3247764" y="5484510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8" name="Straight Connector 1547"/>
            <p:cNvCxnSpPr/>
            <p:nvPr/>
          </p:nvCxnSpPr>
          <p:spPr>
            <a:xfrm rot="5400000">
              <a:off x="3452754" y="4881696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9" name="Straight Connector 1548"/>
            <p:cNvCxnSpPr/>
            <p:nvPr/>
          </p:nvCxnSpPr>
          <p:spPr>
            <a:xfrm rot="5400000">
              <a:off x="3563090" y="502500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0" name="Straight Connector 1549"/>
            <p:cNvCxnSpPr/>
            <p:nvPr/>
          </p:nvCxnSpPr>
          <p:spPr>
            <a:xfrm rot="5400000">
              <a:off x="3680137" y="4881695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1" name="Straight Connector 1550"/>
            <p:cNvCxnSpPr/>
            <p:nvPr/>
          </p:nvCxnSpPr>
          <p:spPr>
            <a:xfrm rot="5400000">
              <a:off x="3790475" y="5025000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2" name="Straight Connector 1551"/>
            <p:cNvCxnSpPr/>
            <p:nvPr/>
          </p:nvCxnSpPr>
          <p:spPr>
            <a:xfrm rot="10800000">
              <a:off x="4028356" y="5361679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3" name="Straight Connector 1552"/>
            <p:cNvCxnSpPr/>
            <p:nvPr/>
          </p:nvCxnSpPr>
          <p:spPr>
            <a:xfrm rot="10800000">
              <a:off x="4028357" y="5329180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4" name="Straight Connector 1553"/>
            <p:cNvCxnSpPr/>
            <p:nvPr/>
          </p:nvCxnSpPr>
          <p:spPr>
            <a:xfrm rot="16200000">
              <a:off x="3544387" y="5936015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5" name="Straight Connector 1554"/>
            <p:cNvCxnSpPr/>
            <p:nvPr/>
          </p:nvCxnSpPr>
          <p:spPr>
            <a:xfrm rot="16200000">
              <a:off x="3720659" y="5792710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6" name="Straight Connector 1555"/>
            <p:cNvCxnSpPr/>
            <p:nvPr/>
          </p:nvCxnSpPr>
          <p:spPr>
            <a:xfrm rot="5400000" flipH="1" flipV="1">
              <a:off x="2770088" y="4431328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7" name="Straight Connector 1556"/>
            <p:cNvCxnSpPr/>
            <p:nvPr/>
          </p:nvCxnSpPr>
          <p:spPr>
            <a:xfrm rot="10800000" flipV="1">
              <a:off x="2955197" y="4613384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8" name="Straight Connector 1557"/>
            <p:cNvCxnSpPr/>
            <p:nvPr/>
          </p:nvCxnSpPr>
          <p:spPr>
            <a:xfrm rot="10800000" flipV="1">
              <a:off x="2769208" y="4429130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2771043" y="4903270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2769208" y="4616435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3247764" y="4429128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 rot="16200000" flipH="1">
              <a:off x="2958319" y="4426006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 rot="5400000" flipH="1" flipV="1">
              <a:off x="2922370" y="4757021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 rot="16200000" flipV="1">
              <a:off x="2628660" y="4755669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 rot="10800000">
              <a:off x="3435584" y="4614627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 rot="10800000">
              <a:off x="3435583" y="4901462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2771043" y="4613384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8" name="Straight Connector 1567"/>
            <p:cNvCxnSpPr/>
            <p:nvPr/>
          </p:nvCxnSpPr>
          <p:spPr>
            <a:xfrm>
              <a:off x="2771043" y="4901462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9" name="Straight Connector 1568"/>
            <p:cNvCxnSpPr/>
            <p:nvPr/>
          </p:nvCxnSpPr>
          <p:spPr>
            <a:xfrm rot="5400000">
              <a:off x="3956845" y="5407266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0" name="Straight Connector 1569"/>
            <p:cNvCxnSpPr/>
            <p:nvPr/>
          </p:nvCxnSpPr>
          <p:spPr>
            <a:xfrm rot="5400000">
              <a:off x="4249414" y="5407268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71" name="Rectangle 1570"/>
            <p:cNvSpPr/>
            <p:nvPr/>
          </p:nvSpPr>
          <p:spPr>
            <a:xfrm>
              <a:off x="4868622" y="5180957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72" name="Rectangle 1571"/>
            <p:cNvSpPr/>
            <p:nvPr/>
          </p:nvSpPr>
          <p:spPr>
            <a:xfrm>
              <a:off x="5232042" y="5150249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73" name="Rectangle 1572"/>
            <p:cNvSpPr/>
            <p:nvPr/>
          </p:nvSpPr>
          <p:spPr>
            <a:xfrm>
              <a:off x="4837472" y="5434840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74" name="Rectangle 1573"/>
            <p:cNvSpPr/>
            <p:nvPr/>
          </p:nvSpPr>
          <p:spPr>
            <a:xfrm>
              <a:off x="5004658" y="5150249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75" name="Rectangle 1574"/>
            <p:cNvSpPr/>
            <p:nvPr/>
          </p:nvSpPr>
          <p:spPr>
            <a:xfrm>
              <a:off x="5294342" y="5312008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576" name="Rectangle 1575"/>
            <p:cNvSpPr/>
            <p:nvPr/>
          </p:nvSpPr>
          <p:spPr>
            <a:xfrm>
              <a:off x="5129259" y="5600634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577" name="Straight Connector 1576"/>
            <p:cNvCxnSpPr/>
            <p:nvPr/>
          </p:nvCxnSpPr>
          <p:spPr>
            <a:xfrm flipV="1">
              <a:off x="4577882" y="4897847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8" name="Straight Connector 1577"/>
            <p:cNvCxnSpPr/>
            <p:nvPr/>
          </p:nvCxnSpPr>
          <p:spPr>
            <a:xfrm>
              <a:off x="4285315" y="5448396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9" name="Straight Connector 1578"/>
            <p:cNvCxnSpPr/>
            <p:nvPr/>
          </p:nvCxnSpPr>
          <p:spPr>
            <a:xfrm>
              <a:off x="4576051" y="548089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0" name="Straight Connector 1579"/>
            <p:cNvCxnSpPr/>
            <p:nvPr/>
          </p:nvCxnSpPr>
          <p:spPr>
            <a:xfrm rot="5400000">
              <a:off x="4781041" y="487808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1" name="Straight Connector 1580"/>
            <p:cNvCxnSpPr/>
            <p:nvPr/>
          </p:nvCxnSpPr>
          <p:spPr>
            <a:xfrm rot="5400000">
              <a:off x="4891377" y="5021385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2" name="Straight Connector 1581"/>
            <p:cNvCxnSpPr/>
            <p:nvPr/>
          </p:nvCxnSpPr>
          <p:spPr>
            <a:xfrm rot="5400000">
              <a:off x="5008424" y="4878080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3" name="Straight Connector 1582"/>
            <p:cNvCxnSpPr/>
            <p:nvPr/>
          </p:nvCxnSpPr>
          <p:spPr>
            <a:xfrm rot="5400000">
              <a:off x="5118762" y="502138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4" name="Straight Connector 1583"/>
            <p:cNvCxnSpPr/>
            <p:nvPr/>
          </p:nvCxnSpPr>
          <p:spPr>
            <a:xfrm rot="10800000">
              <a:off x="5356642" y="5358063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5" name="Straight Connector 1584"/>
            <p:cNvCxnSpPr/>
            <p:nvPr/>
          </p:nvCxnSpPr>
          <p:spPr>
            <a:xfrm rot="10800000">
              <a:off x="5356643" y="5325564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6" name="Straight Connector 1585"/>
            <p:cNvCxnSpPr/>
            <p:nvPr/>
          </p:nvCxnSpPr>
          <p:spPr>
            <a:xfrm rot="16200000">
              <a:off x="4872674" y="5932399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7" name="Straight Connector 1586"/>
            <p:cNvCxnSpPr/>
            <p:nvPr/>
          </p:nvCxnSpPr>
          <p:spPr>
            <a:xfrm rot="16200000">
              <a:off x="5048946" y="578909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8" name="Straight Connector 1587"/>
            <p:cNvCxnSpPr/>
            <p:nvPr/>
          </p:nvCxnSpPr>
          <p:spPr>
            <a:xfrm rot="5400000" flipH="1" flipV="1">
              <a:off x="4098375" y="4427713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9" name="Straight Connector 1588"/>
            <p:cNvCxnSpPr/>
            <p:nvPr/>
          </p:nvCxnSpPr>
          <p:spPr>
            <a:xfrm rot="10800000" flipV="1">
              <a:off x="4283484" y="4609768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0" name="Straight Connector 1589"/>
            <p:cNvCxnSpPr/>
            <p:nvPr/>
          </p:nvCxnSpPr>
          <p:spPr>
            <a:xfrm rot="10800000" flipV="1">
              <a:off x="4097495" y="4425514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1" name="Straight Connector 1590"/>
            <p:cNvCxnSpPr/>
            <p:nvPr/>
          </p:nvCxnSpPr>
          <p:spPr>
            <a:xfrm>
              <a:off x="4099330" y="4899654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2" name="Straight Connector 1591"/>
            <p:cNvCxnSpPr/>
            <p:nvPr/>
          </p:nvCxnSpPr>
          <p:spPr>
            <a:xfrm>
              <a:off x="4097495" y="4612819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3" name="Straight Connector 1592"/>
            <p:cNvCxnSpPr/>
            <p:nvPr/>
          </p:nvCxnSpPr>
          <p:spPr>
            <a:xfrm>
              <a:off x="4576051" y="4425512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4" name="Straight Connector 1593"/>
            <p:cNvCxnSpPr/>
            <p:nvPr/>
          </p:nvCxnSpPr>
          <p:spPr>
            <a:xfrm rot="16200000" flipH="1">
              <a:off x="4286605" y="4422391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5" name="Straight Connector 1594"/>
            <p:cNvCxnSpPr/>
            <p:nvPr/>
          </p:nvCxnSpPr>
          <p:spPr>
            <a:xfrm rot="5400000" flipH="1" flipV="1">
              <a:off x="4250657" y="4753405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6" name="Straight Connector 1595"/>
            <p:cNvCxnSpPr/>
            <p:nvPr/>
          </p:nvCxnSpPr>
          <p:spPr>
            <a:xfrm rot="16200000" flipV="1">
              <a:off x="3956947" y="4752053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7" name="Straight Connector 1596"/>
            <p:cNvCxnSpPr/>
            <p:nvPr/>
          </p:nvCxnSpPr>
          <p:spPr>
            <a:xfrm rot="10800000">
              <a:off x="4763871" y="4611011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8" name="Straight Connector 1597"/>
            <p:cNvCxnSpPr/>
            <p:nvPr/>
          </p:nvCxnSpPr>
          <p:spPr>
            <a:xfrm rot="10800000">
              <a:off x="4763870" y="4897847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9" name="Straight Connector 1598"/>
            <p:cNvCxnSpPr/>
            <p:nvPr/>
          </p:nvCxnSpPr>
          <p:spPr>
            <a:xfrm>
              <a:off x="4099330" y="4609768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0" name="Straight Connector 1599"/>
            <p:cNvCxnSpPr/>
            <p:nvPr/>
          </p:nvCxnSpPr>
          <p:spPr>
            <a:xfrm>
              <a:off x="4099330" y="4897847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1" name="Straight Connector 1600"/>
            <p:cNvCxnSpPr/>
            <p:nvPr/>
          </p:nvCxnSpPr>
          <p:spPr>
            <a:xfrm rot="5400000">
              <a:off x="5285370" y="5407266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2" name="Straight Connector 1601"/>
            <p:cNvCxnSpPr/>
            <p:nvPr/>
          </p:nvCxnSpPr>
          <p:spPr>
            <a:xfrm rot="5400000">
              <a:off x="5577938" y="5407268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03" name="Rectangle 1602"/>
            <p:cNvSpPr/>
            <p:nvPr/>
          </p:nvSpPr>
          <p:spPr>
            <a:xfrm>
              <a:off x="6197147" y="5180957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04" name="Rectangle 1603"/>
            <p:cNvSpPr/>
            <p:nvPr/>
          </p:nvSpPr>
          <p:spPr>
            <a:xfrm>
              <a:off x="6560566" y="5150249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05" name="Rectangle 1604"/>
            <p:cNvSpPr/>
            <p:nvPr/>
          </p:nvSpPr>
          <p:spPr>
            <a:xfrm>
              <a:off x="6165997" y="5434840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06" name="Rectangle 1605"/>
            <p:cNvSpPr/>
            <p:nvPr/>
          </p:nvSpPr>
          <p:spPr>
            <a:xfrm>
              <a:off x="6333182" y="5150249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07" name="Rectangle 1606"/>
            <p:cNvSpPr/>
            <p:nvPr/>
          </p:nvSpPr>
          <p:spPr>
            <a:xfrm>
              <a:off x="6622867" y="5312008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608" name="Rectangle 1607"/>
            <p:cNvSpPr/>
            <p:nvPr/>
          </p:nvSpPr>
          <p:spPr>
            <a:xfrm>
              <a:off x="6457783" y="5600634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609" name="Straight Connector 1608"/>
            <p:cNvCxnSpPr/>
            <p:nvPr/>
          </p:nvCxnSpPr>
          <p:spPr>
            <a:xfrm flipV="1">
              <a:off x="5906407" y="4897847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0" name="Straight Connector 1609"/>
            <p:cNvCxnSpPr/>
            <p:nvPr/>
          </p:nvCxnSpPr>
          <p:spPr>
            <a:xfrm>
              <a:off x="5613839" y="5448396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1" name="Straight Connector 1610"/>
            <p:cNvCxnSpPr/>
            <p:nvPr/>
          </p:nvCxnSpPr>
          <p:spPr>
            <a:xfrm>
              <a:off x="5904575" y="548089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2" name="Straight Connector 1611"/>
            <p:cNvCxnSpPr/>
            <p:nvPr/>
          </p:nvCxnSpPr>
          <p:spPr>
            <a:xfrm rot="5400000">
              <a:off x="6109565" y="487808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3" name="Straight Connector 1612"/>
            <p:cNvCxnSpPr/>
            <p:nvPr/>
          </p:nvCxnSpPr>
          <p:spPr>
            <a:xfrm rot="5400000">
              <a:off x="6219902" y="5021385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4" name="Straight Connector 1613"/>
            <p:cNvCxnSpPr/>
            <p:nvPr/>
          </p:nvCxnSpPr>
          <p:spPr>
            <a:xfrm rot="5400000">
              <a:off x="6336949" y="4878080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5" name="Straight Connector 1614"/>
            <p:cNvCxnSpPr/>
            <p:nvPr/>
          </p:nvCxnSpPr>
          <p:spPr>
            <a:xfrm rot="5400000">
              <a:off x="6447286" y="502138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6" name="Straight Connector 1615"/>
            <p:cNvCxnSpPr/>
            <p:nvPr/>
          </p:nvCxnSpPr>
          <p:spPr>
            <a:xfrm rot="10800000">
              <a:off x="6685167" y="5358063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7" name="Straight Connector 1616"/>
            <p:cNvCxnSpPr/>
            <p:nvPr/>
          </p:nvCxnSpPr>
          <p:spPr>
            <a:xfrm rot="10800000">
              <a:off x="6685168" y="5325564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8" name="Straight Connector 1617"/>
            <p:cNvCxnSpPr/>
            <p:nvPr/>
          </p:nvCxnSpPr>
          <p:spPr>
            <a:xfrm rot="16200000">
              <a:off x="6201199" y="5932399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9" name="Straight Connector 1618"/>
            <p:cNvCxnSpPr/>
            <p:nvPr/>
          </p:nvCxnSpPr>
          <p:spPr>
            <a:xfrm rot="16200000">
              <a:off x="6377470" y="578909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0" name="Straight Connector 1619"/>
            <p:cNvCxnSpPr/>
            <p:nvPr/>
          </p:nvCxnSpPr>
          <p:spPr>
            <a:xfrm rot="5400000" flipH="1" flipV="1">
              <a:off x="5426900" y="4427713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1" name="Straight Connector 1620"/>
            <p:cNvCxnSpPr/>
            <p:nvPr/>
          </p:nvCxnSpPr>
          <p:spPr>
            <a:xfrm rot="10800000" flipV="1">
              <a:off x="5612009" y="4609768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2" name="Straight Connector 1621"/>
            <p:cNvCxnSpPr/>
            <p:nvPr/>
          </p:nvCxnSpPr>
          <p:spPr>
            <a:xfrm rot="10800000" flipV="1">
              <a:off x="5426019" y="4425514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3" name="Straight Connector 1622"/>
            <p:cNvCxnSpPr/>
            <p:nvPr/>
          </p:nvCxnSpPr>
          <p:spPr>
            <a:xfrm>
              <a:off x="5427854" y="4899654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4" name="Straight Connector 1623"/>
            <p:cNvCxnSpPr/>
            <p:nvPr/>
          </p:nvCxnSpPr>
          <p:spPr>
            <a:xfrm>
              <a:off x="5426019" y="4612819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5" name="Straight Connector 1624"/>
            <p:cNvCxnSpPr/>
            <p:nvPr/>
          </p:nvCxnSpPr>
          <p:spPr>
            <a:xfrm>
              <a:off x="5904575" y="4425512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6" name="Straight Connector 1625"/>
            <p:cNvCxnSpPr/>
            <p:nvPr/>
          </p:nvCxnSpPr>
          <p:spPr>
            <a:xfrm rot="16200000" flipH="1">
              <a:off x="5615130" y="4422391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7" name="Straight Connector 1626"/>
            <p:cNvCxnSpPr/>
            <p:nvPr/>
          </p:nvCxnSpPr>
          <p:spPr>
            <a:xfrm rot="5400000" flipH="1" flipV="1">
              <a:off x="5579181" y="4753405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8" name="Straight Connector 1627"/>
            <p:cNvCxnSpPr/>
            <p:nvPr/>
          </p:nvCxnSpPr>
          <p:spPr>
            <a:xfrm rot="16200000" flipV="1">
              <a:off x="5285472" y="4752053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9" name="Straight Connector 1628"/>
            <p:cNvCxnSpPr/>
            <p:nvPr/>
          </p:nvCxnSpPr>
          <p:spPr>
            <a:xfrm rot="10800000">
              <a:off x="6092395" y="4611011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0" name="Straight Connector 1629"/>
            <p:cNvCxnSpPr/>
            <p:nvPr/>
          </p:nvCxnSpPr>
          <p:spPr>
            <a:xfrm rot="10800000">
              <a:off x="6092394" y="4897847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1" name="Straight Connector 1630"/>
            <p:cNvCxnSpPr/>
            <p:nvPr/>
          </p:nvCxnSpPr>
          <p:spPr>
            <a:xfrm>
              <a:off x="5427854" y="4609768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2" name="Straight Connector 1631"/>
            <p:cNvCxnSpPr/>
            <p:nvPr/>
          </p:nvCxnSpPr>
          <p:spPr>
            <a:xfrm>
              <a:off x="5427854" y="4897847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6" name="Straight Connector 1265"/>
            <p:cNvCxnSpPr/>
            <p:nvPr/>
          </p:nvCxnSpPr>
          <p:spPr>
            <a:xfrm rot="5400000">
              <a:off x="5008424" y="2264090"/>
              <a:ext cx="542512" cy="183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4" name="Straight Connector 1463"/>
            <p:cNvCxnSpPr/>
            <p:nvPr/>
          </p:nvCxnSpPr>
          <p:spPr>
            <a:xfrm rot="10800000" flipV="1">
              <a:off x="5426019" y="3115715"/>
              <a:ext cx="478558" cy="46883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4" name="Straight Connector 1403"/>
            <p:cNvCxnSpPr/>
            <p:nvPr/>
          </p:nvCxnSpPr>
          <p:spPr>
            <a:xfrm rot="16200000" flipH="1">
              <a:off x="2958319" y="3116208"/>
              <a:ext cx="474142" cy="480385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2" name="Straight Connector 1241"/>
            <p:cNvCxnSpPr/>
            <p:nvPr/>
          </p:nvCxnSpPr>
          <p:spPr>
            <a:xfrm rot="10800000" flipV="1">
              <a:off x="2769208" y="1815140"/>
              <a:ext cx="478558" cy="46883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4" name="Straight Connector 1273"/>
            <p:cNvCxnSpPr/>
            <p:nvPr/>
          </p:nvCxnSpPr>
          <p:spPr>
            <a:xfrm rot="10800000" flipV="1">
              <a:off x="4097495" y="1811525"/>
              <a:ext cx="478558" cy="46883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6" name="Straight Connector 1285"/>
            <p:cNvCxnSpPr/>
            <p:nvPr/>
          </p:nvCxnSpPr>
          <p:spPr>
            <a:xfrm rot="5400000">
              <a:off x="5577938" y="2793279"/>
              <a:ext cx="655106" cy="1832"/>
            </a:xfrm>
            <a:prstGeom prst="line">
              <a:avLst/>
            </a:prstGeom>
            <a:ln w="508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8" name="Straight Connector 1307"/>
            <p:cNvCxnSpPr/>
            <p:nvPr/>
          </p:nvCxnSpPr>
          <p:spPr>
            <a:xfrm>
              <a:off x="5426019" y="1998830"/>
              <a:ext cx="478555" cy="46577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Straight Connector 969"/>
            <p:cNvCxnSpPr/>
            <p:nvPr/>
          </p:nvCxnSpPr>
          <p:spPr>
            <a:xfrm>
              <a:off x="3247763" y="1563575"/>
              <a:ext cx="259587" cy="180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Straight Connector 1009"/>
            <p:cNvCxnSpPr/>
            <p:nvPr/>
          </p:nvCxnSpPr>
          <p:spPr>
            <a:xfrm>
              <a:off x="4576050" y="1559959"/>
              <a:ext cx="259587" cy="180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1" name="Straight Connector 1220"/>
            <p:cNvCxnSpPr/>
            <p:nvPr/>
          </p:nvCxnSpPr>
          <p:spPr>
            <a:xfrm rot="5400000">
              <a:off x="2628559" y="2796892"/>
              <a:ext cx="655106" cy="1832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3" name="Rectangle 1162"/>
            <p:cNvSpPr/>
            <p:nvPr/>
          </p:nvSpPr>
          <p:spPr>
            <a:xfrm>
              <a:off x="2572840" y="2541907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928" name="Straight Connector 927"/>
            <p:cNvCxnSpPr/>
            <p:nvPr/>
          </p:nvCxnSpPr>
          <p:spPr>
            <a:xfrm rot="16200000">
              <a:off x="2213468" y="2015074"/>
              <a:ext cx="542512" cy="183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4" name="Straight Connector 953"/>
            <p:cNvCxnSpPr/>
            <p:nvPr/>
          </p:nvCxnSpPr>
          <p:spPr>
            <a:xfrm rot="5400000">
              <a:off x="2921127" y="1487917"/>
              <a:ext cx="655106" cy="1832"/>
            </a:xfrm>
            <a:prstGeom prst="line">
              <a:avLst/>
            </a:prstGeom>
            <a:ln w="508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Straight Connector 993"/>
            <p:cNvCxnSpPr/>
            <p:nvPr/>
          </p:nvCxnSpPr>
          <p:spPr>
            <a:xfrm rot="5400000">
              <a:off x="4249414" y="1484301"/>
              <a:ext cx="655106" cy="1832"/>
            </a:xfrm>
            <a:prstGeom prst="line">
              <a:avLst/>
            </a:prstGeom>
            <a:ln w="508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4" name="Rectangle 1383"/>
            <p:cNvSpPr/>
            <p:nvPr/>
          </p:nvSpPr>
          <p:spPr>
            <a:xfrm>
              <a:off x="3676371" y="3844066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4" name="Rectangle 1413"/>
            <p:cNvSpPr/>
            <p:nvPr/>
          </p:nvSpPr>
          <p:spPr>
            <a:xfrm>
              <a:off x="5232042" y="3840450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647" name="TextBox 1646"/>
          <p:cNvSpPr txBox="1"/>
          <p:nvPr/>
        </p:nvSpPr>
        <p:spPr>
          <a:xfrm>
            <a:off x="1619672" y="5333146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dirty="0" smtClean="0">
                <a:latin typeface="umr10" pitchFamily="18" charset="0"/>
              </a:rPr>
              <a:t>(a)</a:t>
            </a:r>
          </a:p>
        </p:txBody>
      </p:sp>
      <p:sp>
        <p:nvSpPr>
          <p:cNvPr id="1648" name="TextBox 1647"/>
          <p:cNvSpPr txBox="1"/>
          <p:nvPr/>
        </p:nvSpPr>
        <p:spPr>
          <a:xfrm>
            <a:off x="6256759" y="5333146"/>
            <a:ext cx="1296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dirty="0" smtClean="0">
                <a:latin typeface="umr10" pitchFamily="18" charset="0"/>
              </a:rPr>
              <a:t>(b)</a:t>
            </a:r>
          </a:p>
        </p:txBody>
      </p:sp>
      <p:sp>
        <p:nvSpPr>
          <p:cNvPr id="1633" name="Rectangle 1632"/>
          <p:cNvSpPr/>
          <p:nvPr/>
        </p:nvSpPr>
        <p:spPr>
          <a:xfrm>
            <a:off x="1364980" y="2348880"/>
            <a:ext cx="1766859" cy="1627043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4" name="Straight Connector 233"/>
          <p:cNvCxnSpPr/>
          <p:nvPr/>
        </p:nvCxnSpPr>
        <p:spPr>
          <a:xfrm rot="5400000">
            <a:off x="725248" y="1486671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rot="10800000">
            <a:off x="1530439" y="976462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rot="10800000">
            <a:off x="1530438" y="689855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71213" y="1529323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471213" y="1159246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72000" anchor="ctr" anchorCtr="1"/>
          <a:lstStyle/>
          <a:p>
            <a:endParaRPr 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30438" y="116632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1905844" y="116632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33356" y="1263637"/>
            <a:ext cx="456870" cy="45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6" name="Rectangle 215"/>
          <p:cNvSpPr/>
          <p:nvPr/>
        </p:nvSpPr>
        <p:spPr>
          <a:xfrm>
            <a:off x="729998" y="1693423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17" name="Rectangle 216"/>
          <p:cNvSpPr/>
          <p:nvPr/>
        </p:nvSpPr>
        <p:spPr>
          <a:xfrm rot="5400000">
            <a:off x="1592052" y="372092"/>
            <a:ext cx="61416" cy="62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18" name="Rectangle 217"/>
          <p:cNvSpPr/>
          <p:nvPr/>
        </p:nvSpPr>
        <p:spPr>
          <a:xfrm rot="5400000">
            <a:off x="1958503" y="372092"/>
            <a:ext cx="61416" cy="62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19" name="Rectangle 218"/>
          <p:cNvSpPr/>
          <p:nvPr/>
        </p:nvSpPr>
        <p:spPr>
          <a:xfrm>
            <a:off x="1996776" y="1232929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6" name="Rectangle 185"/>
          <p:cNvSpPr/>
          <p:nvPr/>
        </p:nvSpPr>
        <p:spPr>
          <a:xfrm>
            <a:off x="729998" y="1570590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187" name="Rectangle 186"/>
          <p:cNvSpPr/>
          <p:nvPr/>
        </p:nvSpPr>
        <p:spPr>
          <a:xfrm>
            <a:off x="729998" y="1209341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188" name="Rectangle 187"/>
          <p:cNvSpPr/>
          <p:nvPr/>
        </p:nvSpPr>
        <p:spPr>
          <a:xfrm rot="5400000">
            <a:off x="1716653" y="372092"/>
            <a:ext cx="61416" cy="623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189" name="Rectangle 188"/>
          <p:cNvSpPr/>
          <p:nvPr/>
        </p:nvSpPr>
        <p:spPr>
          <a:xfrm rot="5400000">
            <a:off x="2083105" y="372092"/>
            <a:ext cx="61416" cy="623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190" name="Rectangle 189"/>
          <p:cNvSpPr/>
          <p:nvPr/>
        </p:nvSpPr>
        <p:spPr>
          <a:xfrm>
            <a:off x="1602207" y="1517521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1" name="Rectangle 190"/>
          <p:cNvSpPr/>
          <p:nvPr/>
        </p:nvSpPr>
        <p:spPr>
          <a:xfrm>
            <a:off x="1769392" y="1232929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2" name="Rectangle 191"/>
          <p:cNvSpPr/>
          <p:nvPr/>
        </p:nvSpPr>
        <p:spPr>
          <a:xfrm>
            <a:off x="2059077" y="1394688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193" name="Rectangle 192"/>
          <p:cNvSpPr/>
          <p:nvPr/>
        </p:nvSpPr>
        <p:spPr>
          <a:xfrm>
            <a:off x="1893993" y="1683315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/>
          <p:cNvCxnSpPr/>
          <p:nvPr/>
        </p:nvCxnSpPr>
        <p:spPr>
          <a:xfrm rot="10800000">
            <a:off x="792294" y="1737673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>
            <a:off x="792296" y="1705173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>
            <a:off x="792296" y="1616647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792297" y="1584148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792298" y="1343923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>
            <a:off x="792298" y="1255397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0800000">
            <a:off x="792299" y="1222897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>
            <a:off x="1336852" y="704287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>
            <a:off x="1513123" y="560982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>
            <a:off x="1459620" y="704289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6200000">
            <a:off x="1635892" y="560984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6200000">
            <a:off x="1703303" y="704289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6200000">
            <a:off x="1879575" y="560984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>
            <a:off x="1826073" y="704291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>
            <a:off x="2002344" y="560987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050050" y="1531075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340786" y="1563575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1545771" y="960756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1656107" y="1104060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1773154" y="960755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1883492" y="1104059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10800000">
            <a:off x="2121376" y="1440744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0800000">
            <a:off x="2121378" y="1408244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>
            <a:off x="1637404" y="2015074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16200000">
            <a:off x="1813676" y="1871770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1344451" y="977248"/>
            <a:ext cx="185988" cy="1827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10800000" flipV="1">
            <a:off x="1050052" y="689170"/>
            <a:ext cx="480388" cy="470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rot="5400000">
            <a:off x="1015984" y="1486671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729998" y="1332174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176" name="Straight Connector 175"/>
          <p:cNvCxnSpPr/>
          <p:nvPr/>
        </p:nvCxnSpPr>
        <p:spPr>
          <a:xfrm rot="10800000">
            <a:off x="792297" y="1376423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rot="5400000">
            <a:off x="6328987" y="1487917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947164" y="1159243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0" bIns="72000" anchor="ctr" anchorCtr="1"/>
          <a:lstStyle/>
          <a:p>
            <a:endParaRPr 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47164" y="1529320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3" name="Rectangle 222"/>
          <p:cNvSpPr/>
          <p:nvPr/>
        </p:nvSpPr>
        <p:spPr>
          <a:xfrm rot="10800000">
            <a:off x="6915213" y="1220336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24" name="Rectangle 223"/>
          <p:cNvSpPr/>
          <p:nvPr/>
        </p:nvSpPr>
        <p:spPr>
          <a:xfrm rot="10800000">
            <a:off x="6915213" y="1581585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00" name="Rectangle 199"/>
          <p:cNvSpPr/>
          <p:nvPr/>
        </p:nvSpPr>
        <p:spPr>
          <a:xfrm rot="10800000">
            <a:off x="6915213" y="1704417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70" name="Straight Connector 69"/>
          <p:cNvCxnSpPr/>
          <p:nvPr/>
        </p:nvCxnSpPr>
        <p:spPr>
          <a:xfrm>
            <a:off x="6364892" y="1235696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655628" y="1268195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655627" y="1389220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364890" y="1596947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655625" y="1629446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364889" y="1717973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655624" y="1750472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6182578" y="979054"/>
            <a:ext cx="185985" cy="1789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6180743" y="692219"/>
            <a:ext cx="478555" cy="4657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5400000">
            <a:off x="6036419" y="1487914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 rot="10800000">
            <a:off x="6915212" y="1343168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177" name="Straight Connector 176"/>
          <p:cNvCxnSpPr/>
          <p:nvPr/>
        </p:nvCxnSpPr>
        <p:spPr>
          <a:xfrm>
            <a:off x="6364891" y="1356721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rot="5400000">
            <a:off x="2052495" y="1487915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rot="5400000">
            <a:off x="2345063" y="1487917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rot="10800000">
            <a:off x="2859521" y="978270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rot="10800000">
            <a:off x="2859520" y="691663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964269" y="1263637"/>
            <a:ext cx="456870" cy="45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2859521" y="120248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34927" y="120248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0" name="Rectangle 219"/>
          <p:cNvSpPr/>
          <p:nvPr/>
        </p:nvSpPr>
        <p:spPr>
          <a:xfrm>
            <a:off x="3327690" y="1232929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1" name="Rectangle 220"/>
          <p:cNvSpPr/>
          <p:nvPr/>
        </p:nvSpPr>
        <p:spPr>
          <a:xfrm rot="5400000">
            <a:off x="2921134" y="375708"/>
            <a:ext cx="61416" cy="62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22" name="Rectangle 221"/>
          <p:cNvSpPr/>
          <p:nvPr/>
        </p:nvSpPr>
        <p:spPr>
          <a:xfrm rot="5400000">
            <a:off x="3287586" y="375708"/>
            <a:ext cx="61416" cy="62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194" name="Rectangle 193"/>
          <p:cNvSpPr/>
          <p:nvPr/>
        </p:nvSpPr>
        <p:spPr>
          <a:xfrm>
            <a:off x="2933120" y="1517521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5" name="Rectangle 194"/>
          <p:cNvSpPr/>
          <p:nvPr/>
        </p:nvSpPr>
        <p:spPr>
          <a:xfrm>
            <a:off x="3100306" y="1232929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6" name="Rectangle 195"/>
          <p:cNvSpPr/>
          <p:nvPr/>
        </p:nvSpPr>
        <p:spPr>
          <a:xfrm>
            <a:off x="3389990" y="1394688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197" name="Rectangle 196"/>
          <p:cNvSpPr/>
          <p:nvPr/>
        </p:nvSpPr>
        <p:spPr>
          <a:xfrm>
            <a:off x="3224907" y="1683315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8" name="Rectangle 197"/>
          <p:cNvSpPr/>
          <p:nvPr/>
        </p:nvSpPr>
        <p:spPr>
          <a:xfrm rot="5400000">
            <a:off x="3045736" y="375708"/>
            <a:ext cx="61416" cy="623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199" name="Rectangle 198"/>
          <p:cNvSpPr/>
          <p:nvPr/>
        </p:nvSpPr>
        <p:spPr>
          <a:xfrm rot="5400000">
            <a:off x="3412187" y="375708"/>
            <a:ext cx="61416" cy="623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52" name="Straight Connector 51"/>
          <p:cNvCxnSpPr/>
          <p:nvPr/>
        </p:nvCxnSpPr>
        <p:spPr>
          <a:xfrm>
            <a:off x="2380963" y="1531075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671699" y="1563575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2876686" y="960758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2987023" y="1104062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>
            <a:off x="3104070" y="960757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>
            <a:off x="3214407" y="1104061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0800000">
            <a:off x="3452291" y="1440744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0800000">
            <a:off x="3452292" y="1408244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>
            <a:off x="2968319" y="2015076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6200000">
            <a:off x="3144592" y="1871772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16200000">
            <a:off x="2665934" y="707902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6200000">
            <a:off x="2842206" y="564598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16200000">
            <a:off x="2788703" y="707904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16200000">
            <a:off x="2964974" y="564600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6200000">
            <a:off x="3032386" y="707904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16200000">
            <a:off x="3208657" y="564600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16200000">
            <a:off x="3155155" y="707907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16200000">
            <a:off x="3331427" y="564603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2673528" y="978496"/>
            <a:ext cx="185988" cy="1827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10800000" flipV="1">
            <a:off x="2379129" y="690417"/>
            <a:ext cx="480388" cy="470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2194975" y="980303"/>
            <a:ext cx="185985" cy="1789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2193139" y="693468"/>
            <a:ext cx="478555" cy="4657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2194979" y="693469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2194979" y="981548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rot="5400000">
            <a:off x="3380781" y="1484299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rot="5400000">
            <a:off x="3673350" y="1484301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rot="10800000">
            <a:off x="4187808" y="974654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rot="10800000">
            <a:off x="4187807" y="688047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Rectangle 261"/>
          <p:cNvSpPr/>
          <p:nvPr/>
        </p:nvSpPr>
        <p:spPr>
          <a:xfrm>
            <a:off x="4292556" y="1260022"/>
            <a:ext cx="456870" cy="45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3" name="Rectangle 262"/>
          <p:cNvSpPr/>
          <p:nvPr/>
        </p:nvSpPr>
        <p:spPr>
          <a:xfrm>
            <a:off x="4187808" y="116632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4" name="Rectangle 263"/>
          <p:cNvSpPr/>
          <p:nvPr/>
        </p:nvSpPr>
        <p:spPr>
          <a:xfrm>
            <a:off x="4563213" y="116632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8" name="Rectangle 267"/>
          <p:cNvSpPr/>
          <p:nvPr/>
        </p:nvSpPr>
        <p:spPr>
          <a:xfrm>
            <a:off x="4655977" y="1229313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9" name="Rectangle 268"/>
          <p:cNvSpPr/>
          <p:nvPr/>
        </p:nvSpPr>
        <p:spPr>
          <a:xfrm rot="5400000">
            <a:off x="4249421" y="372092"/>
            <a:ext cx="61416" cy="62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70" name="Rectangle 269"/>
          <p:cNvSpPr/>
          <p:nvPr/>
        </p:nvSpPr>
        <p:spPr>
          <a:xfrm rot="5400000">
            <a:off x="4615872" y="372092"/>
            <a:ext cx="61416" cy="62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74" name="Rectangle 273"/>
          <p:cNvSpPr/>
          <p:nvPr/>
        </p:nvSpPr>
        <p:spPr>
          <a:xfrm>
            <a:off x="4261407" y="1513905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5" name="Rectangle 274"/>
          <p:cNvSpPr/>
          <p:nvPr/>
        </p:nvSpPr>
        <p:spPr>
          <a:xfrm>
            <a:off x="4428593" y="1229313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6" name="Rectangle 275"/>
          <p:cNvSpPr/>
          <p:nvPr/>
        </p:nvSpPr>
        <p:spPr>
          <a:xfrm>
            <a:off x="4718277" y="1391072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77" name="Rectangle 276"/>
          <p:cNvSpPr/>
          <p:nvPr/>
        </p:nvSpPr>
        <p:spPr>
          <a:xfrm>
            <a:off x="4553194" y="1679699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8" name="Rectangle 277"/>
          <p:cNvSpPr/>
          <p:nvPr/>
        </p:nvSpPr>
        <p:spPr>
          <a:xfrm rot="5400000">
            <a:off x="4374022" y="372092"/>
            <a:ext cx="61416" cy="623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79" name="Rectangle 278"/>
          <p:cNvSpPr/>
          <p:nvPr/>
        </p:nvSpPr>
        <p:spPr>
          <a:xfrm rot="5400000">
            <a:off x="4740474" y="372092"/>
            <a:ext cx="61416" cy="623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287" name="Straight Connector 286"/>
          <p:cNvCxnSpPr/>
          <p:nvPr/>
        </p:nvCxnSpPr>
        <p:spPr>
          <a:xfrm>
            <a:off x="3709250" y="1527459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3999986" y="1559959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rot="5400000">
            <a:off x="4204973" y="957142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 rot="5400000">
            <a:off x="4315310" y="1100447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rot="5400000">
            <a:off x="4432357" y="957141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rot="5400000">
            <a:off x="4542694" y="1100446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rot="10800000">
            <a:off x="4780577" y="1437128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 rot="10800000">
            <a:off x="4780578" y="1404628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rot="16200000">
            <a:off x="4296606" y="2011460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 rot="16200000">
            <a:off x="4472879" y="1868156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 rot="16200000">
            <a:off x="3994221" y="704287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 rot="16200000">
            <a:off x="4170492" y="560982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 rot="16200000">
            <a:off x="4116990" y="704289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rot="16200000">
            <a:off x="4293261" y="560984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 rot="16200000">
            <a:off x="4360672" y="704289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 rot="16200000">
            <a:off x="4536944" y="560984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 rot="16200000">
            <a:off x="4483442" y="704291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rot="16200000">
            <a:off x="4659714" y="560987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 flipV="1">
            <a:off x="4001814" y="974880"/>
            <a:ext cx="185988" cy="1827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rot="10800000" flipV="1">
            <a:off x="3707416" y="686802"/>
            <a:ext cx="480388" cy="470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>
            <a:off x="3523262" y="976687"/>
            <a:ext cx="185985" cy="1789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>
            <a:off x="3521426" y="689852"/>
            <a:ext cx="478555" cy="4657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>
            <a:off x="3523266" y="689854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>
            <a:off x="3523266" y="977932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 rot="5400000">
            <a:off x="4709306" y="1484299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rot="5400000">
            <a:off x="5001874" y="1484301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 rot="10800000">
            <a:off x="5516332" y="974654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 rot="10800000">
            <a:off x="5516331" y="688047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7" name="Rectangle 356"/>
          <p:cNvSpPr/>
          <p:nvPr/>
        </p:nvSpPr>
        <p:spPr>
          <a:xfrm>
            <a:off x="5621081" y="1260022"/>
            <a:ext cx="456870" cy="450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8" name="Rectangle 357"/>
          <p:cNvSpPr/>
          <p:nvPr/>
        </p:nvSpPr>
        <p:spPr>
          <a:xfrm>
            <a:off x="5516332" y="116632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9" name="Rectangle 358"/>
          <p:cNvSpPr/>
          <p:nvPr/>
        </p:nvSpPr>
        <p:spPr>
          <a:xfrm>
            <a:off x="5891738" y="116632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3" name="Rectangle 362"/>
          <p:cNvSpPr/>
          <p:nvPr/>
        </p:nvSpPr>
        <p:spPr>
          <a:xfrm>
            <a:off x="5984501" y="1229313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4" name="Rectangle 363"/>
          <p:cNvSpPr/>
          <p:nvPr/>
        </p:nvSpPr>
        <p:spPr>
          <a:xfrm rot="5400000">
            <a:off x="5577945" y="372092"/>
            <a:ext cx="61416" cy="62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365" name="Rectangle 364"/>
          <p:cNvSpPr/>
          <p:nvPr/>
        </p:nvSpPr>
        <p:spPr>
          <a:xfrm rot="5400000">
            <a:off x="5944397" y="372092"/>
            <a:ext cx="61416" cy="62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369" name="Rectangle 368"/>
          <p:cNvSpPr/>
          <p:nvPr/>
        </p:nvSpPr>
        <p:spPr>
          <a:xfrm>
            <a:off x="5589932" y="1513905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0" name="Rectangle 369"/>
          <p:cNvSpPr/>
          <p:nvPr/>
        </p:nvSpPr>
        <p:spPr>
          <a:xfrm>
            <a:off x="5757117" y="1229313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1" name="Rectangle 370"/>
          <p:cNvSpPr/>
          <p:nvPr/>
        </p:nvSpPr>
        <p:spPr>
          <a:xfrm>
            <a:off x="6046802" y="1391072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372" name="Rectangle 371"/>
          <p:cNvSpPr/>
          <p:nvPr/>
        </p:nvSpPr>
        <p:spPr>
          <a:xfrm>
            <a:off x="5881718" y="1679699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3" name="Rectangle 372"/>
          <p:cNvSpPr/>
          <p:nvPr/>
        </p:nvSpPr>
        <p:spPr>
          <a:xfrm rot="5400000">
            <a:off x="5702547" y="372092"/>
            <a:ext cx="61416" cy="623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374" name="Rectangle 373"/>
          <p:cNvSpPr/>
          <p:nvPr/>
        </p:nvSpPr>
        <p:spPr>
          <a:xfrm rot="5400000">
            <a:off x="6068998" y="372092"/>
            <a:ext cx="61416" cy="623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382" name="Straight Connector 381"/>
          <p:cNvCxnSpPr/>
          <p:nvPr/>
        </p:nvCxnSpPr>
        <p:spPr>
          <a:xfrm>
            <a:off x="5037774" y="1527459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>
            <a:off x="5328510" y="1559959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 rot="5400000">
            <a:off x="5533497" y="957142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 rot="5400000">
            <a:off x="5643835" y="1100447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/>
          <p:nvPr/>
        </p:nvCxnSpPr>
        <p:spPr>
          <a:xfrm rot="5400000">
            <a:off x="5760882" y="957141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 rot="5400000">
            <a:off x="5871218" y="1100446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 rot="10800000">
            <a:off x="6109102" y="1437128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 rot="10800000">
            <a:off x="6109103" y="1404628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 rot="16200000">
            <a:off x="5625131" y="2011460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/>
          <p:cNvCxnSpPr/>
          <p:nvPr/>
        </p:nvCxnSpPr>
        <p:spPr>
          <a:xfrm rot="16200000">
            <a:off x="5801403" y="1868156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/>
          <p:nvPr/>
        </p:nvCxnSpPr>
        <p:spPr>
          <a:xfrm rot="16200000">
            <a:off x="5322745" y="704287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/>
          <p:nvPr/>
        </p:nvCxnSpPr>
        <p:spPr>
          <a:xfrm rot="16200000">
            <a:off x="5499017" y="560982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/>
          <p:cNvCxnSpPr/>
          <p:nvPr/>
        </p:nvCxnSpPr>
        <p:spPr>
          <a:xfrm rot="16200000">
            <a:off x="5445514" y="704289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/>
          <p:cNvCxnSpPr/>
          <p:nvPr/>
        </p:nvCxnSpPr>
        <p:spPr>
          <a:xfrm rot="16200000">
            <a:off x="5621786" y="560984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/>
          <p:nvPr/>
        </p:nvCxnSpPr>
        <p:spPr>
          <a:xfrm rot="16200000">
            <a:off x="5689197" y="704289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/>
          <p:cNvCxnSpPr/>
          <p:nvPr/>
        </p:nvCxnSpPr>
        <p:spPr>
          <a:xfrm rot="16200000">
            <a:off x="5865468" y="560984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 rot="16200000">
            <a:off x="5811967" y="704291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/>
          <p:nvPr/>
        </p:nvCxnSpPr>
        <p:spPr>
          <a:xfrm rot="16200000">
            <a:off x="5988238" y="560987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 flipV="1">
            <a:off x="5330339" y="974880"/>
            <a:ext cx="185988" cy="1827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/>
          <p:cNvCxnSpPr/>
          <p:nvPr/>
        </p:nvCxnSpPr>
        <p:spPr>
          <a:xfrm rot="10800000" flipV="1">
            <a:off x="5035941" y="686802"/>
            <a:ext cx="480388" cy="470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4851786" y="976687"/>
            <a:ext cx="185985" cy="1789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/>
          <p:nvPr/>
        </p:nvCxnSpPr>
        <p:spPr>
          <a:xfrm>
            <a:off x="4849950" y="689852"/>
            <a:ext cx="478555" cy="4657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>
            <a:off x="4851790" y="689854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>
            <a:off x="4851790" y="977932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rot="10800000">
            <a:off x="1522986" y="5919836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rot="10800000">
            <a:off x="1522985" y="6206672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900225" y="6491022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524818" y="6491022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1" name="Rectangle 230"/>
          <p:cNvSpPr/>
          <p:nvPr/>
        </p:nvSpPr>
        <p:spPr>
          <a:xfrm rot="16200000">
            <a:off x="2066330" y="6459871"/>
            <a:ext cx="61416" cy="62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32" name="Rectangle 231"/>
          <p:cNvSpPr/>
          <p:nvPr/>
        </p:nvSpPr>
        <p:spPr>
          <a:xfrm rot="16200000">
            <a:off x="1699878" y="6459871"/>
            <a:ext cx="61416" cy="62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12" name="Rectangle 211"/>
          <p:cNvSpPr/>
          <p:nvPr/>
        </p:nvSpPr>
        <p:spPr>
          <a:xfrm rot="16200000">
            <a:off x="1941730" y="6459871"/>
            <a:ext cx="61416" cy="623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13" name="Rectangle 212"/>
          <p:cNvSpPr/>
          <p:nvPr/>
        </p:nvSpPr>
        <p:spPr>
          <a:xfrm rot="16200000">
            <a:off x="1575277" y="6459871"/>
            <a:ext cx="61416" cy="623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112" name="Straight Connector 111"/>
          <p:cNvCxnSpPr/>
          <p:nvPr/>
        </p:nvCxnSpPr>
        <p:spPr>
          <a:xfrm rot="5400000">
            <a:off x="1840435" y="6188144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rot="5400000">
            <a:off x="1950771" y="6331448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rot="5400000">
            <a:off x="1717668" y="6188142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5400000">
            <a:off x="1828004" y="6331446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5400000">
            <a:off x="1473981" y="6188142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rot="5400000">
            <a:off x="1584319" y="6331446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5400000">
            <a:off x="1351213" y="6188140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5400000">
            <a:off x="1461551" y="6331444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1335161" y="5738078"/>
            <a:ext cx="187821" cy="1822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16200000" flipH="1">
            <a:off x="1045717" y="5734956"/>
            <a:ext cx="474142" cy="480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5400000" flipH="1" flipV="1">
            <a:off x="6174167" y="5737786"/>
            <a:ext cx="186059" cy="1841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10800000" flipV="1">
            <a:off x="6173286" y="5735587"/>
            <a:ext cx="478558" cy="46883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rot="10800000">
            <a:off x="2853900" y="5917804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rot="10800000">
            <a:off x="2853899" y="6204641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229306" y="6491024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2853901" y="6491024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9" name="Rectangle 228"/>
          <p:cNvSpPr/>
          <p:nvPr/>
        </p:nvSpPr>
        <p:spPr>
          <a:xfrm rot="16200000">
            <a:off x="3395412" y="6459873"/>
            <a:ext cx="61416" cy="62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30" name="Rectangle 229"/>
          <p:cNvSpPr/>
          <p:nvPr/>
        </p:nvSpPr>
        <p:spPr>
          <a:xfrm rot="16200000">
            <a:off x="3028960" y="6459873"/>
            <a:ext cx="61416" cy="62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10" name="Rectangle 209"/>
          <p:cNvSpPr/>
          <p:nvPr/>
        </p:nvSpPr>
        <p:spPr>
          <a:xfrm rot="16200000">
            <a:off x="3270811" y="6459873"/>
            <a:ext cx="61416" cy="623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11" name="Rectangle 210"/>
          <p:cNvSpPr/>
          <p:nvPr/>
        </p:nvSpPr>
        <p:spPr>
          <a:xfrm rot="16200000">
            <a:off x="2904360" y="6459873"/>
            <a:ext cx="61416" cy="623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104" name="Straight Connector 103"/>
          <p:cNvCxnSpPr/>
          <p:nvPr/>
        </p:nvCxnSpPr>
        <p:spPr>
          <a:xfrm rot="5400000">
            <a:off x="3169515" y="6188147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5400000">
            <a:off x="3279853" y="6331451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5400000">
            <a:off x="3046749" y="6188144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5400000">
            <a:off x="3157086" y="6331448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>
            <a:off x="2803064" y="6188144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5400000">
            <a:off x="2913401" y="6331448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5400000">
            <a:off x="2680296" y="6188142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5400000">
            <a:off x="2790633" y="6331446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rot="5400000" flipH="1" flipV="1">
            <a:off x="2188401" y="5739032"/>
            <a:ext cx="186059" cy="1841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rot="10800000" flipV="1">
            <a:off x="2187520" y="5736833"/>
            <a:ext cx="478558" cy="46883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2666077" y="5736831"/>
            <a:ext cx="187821" cy="1822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16200000" flipH="1">
            <a:off x="2376631" y="5733710"/>
            <a:ext cx="474142" cy="480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2189358" y="5914524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2189358" y="6202602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rot="10800000">
            <a:off x="4182187" y="5914189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rot="10800000">
            <a:off x="4182186" y="6201025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4557593" y="6487408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7" name="Rectangle 266"/>
          <p:cNvSpPr/>
          <p:nvPr/>
        </p:nvSpPr>
        <p:spPr>
          <a:xfrm>
            <a:off x="4182188" y="6487408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2" name="Rectangle 271"/>
          <p:cNvSpPr/>
          <p:nvPr/>
        </p:nvSpPr>
        <p:spPr>
          <a:xfrm rot="16200000">
            <a:off x="4723698" y="6456257"/>
            <a:ext cx="61416" cy="62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73" name="Rectangle 272"/>
          <p:cNvSpPr/>
          <p:nvPr/>
        </p:nvSpPr>
        <p:spPr>
          <a:xfrm rot="16200000">
            <a:off x="4357247" y="6456257"/>
            <a:ext cx="61416" cy="62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84" name="Rectangle 283"/>
          <p:cNvSpPr/>
          <p:nvPr/>
        </p:nvSpPr>
        <p:spPr>
          <a:xfrm rot="16200000">
            <a:off x="4599098" y="6456257"/>
            <a:ext cx="61416" cy="623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85" name="Rectangle 284"/>
          <p:cNvSpPr/>
          <p:nvPr/>
        </p:nvSpPr>
        <p:spPr>
          <a:xfrm rot="16200000">
            <a:off x="4232647" y="6456257"/>
            <a:ext cx="61416" cy="623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315" name="Straight Connector 314"/>
          <p:cNvCxnSpPr/>
          <p:nvPr/>
        </p:nvCxnSpPr>
        <p:spPr>
          <a:xfrm rot="5400000">
            <a:off x="4497802" y="6184531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 rot="5400000">
            <a:off x="4608139" y="6327835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 rot="5400000">
            <a:off x="4375036" y="6184528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 rot="5400000">
            <a:off x="4485373" y="6327832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 rot="5400000">
            <a:off x="4131350" y="6184528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 rot="5400000">
            <a:off x="4241688" y="6327832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 rot="5400000">
            <a:off x="4008583" y="6184526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 rot="5400000">
            <a:off x="4118920" y="6327831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 rot="5400000" flipH="1" flipV="1">
            <a:off x="3516688" y="5735416"/>
            <a:ext cx="186059" cy="1841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 rot="10800000" flipV="1">
            <a:off x="3515807" y="5733218"/>
            <a:ext cx="478558" cy="46883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>
            <a:off x="3994364" y="5733216"/>
            <a:ext cx="187821" cy="1822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 rot="16200000" flipH="1">
            <a:off x="3704918" y="5730094"/>
            <a:ext cx="474142" cy="480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>
            <a:off x="3517644" y="5910908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>
            <a:off x="3517644" y="6198986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 rot="10800000">
            <a:off x="5510711" y="5914189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>
          <a:xfrm rot="10800000">
            <a:off x="5510710" y="6201025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1" name="Rectangle 360"/>
          <p:cNvSpPr/>
          <p:nvPr/>
        </p:nvSpPr>
        <p:spPr>
          <a:xfrm>
            <a:off x="5886118" y="6487408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2" name="Rectangle 361"/>
          <p:cNvSpPr/>
          <p:nvPr/>
        </p:nvSpPr>
        <p:spPr>
          <a:xfrm>
            <a:off x="5510712" y="6487408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7" name="Rectangle 366"/>
          <p:cNvSpPr/>
          <p:nvPr/>
        </p:nvSpPr>
        <p:spPr>
          <a:xfrm rot="16200000">
            <a:off x="6052223" y="6456257"/>
            <a:ext cx="61416" cy="62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368" name="Rectangle 367"/>
          <p:cNvSpPr/>
          <p:nvPr/>
        </p:nvSpPr>
        <p:spPr>
          <a:xfrm rot="16200000">
            <a:off x="5685771" y="6456257"/>
            <a:ext cx="61416" cy="62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379" name="Rectangle 378"/>
          <p:cNvSpPr/>
          <p:nvPr/>
        </p:nvSpPr>
        <p:spPr>
          <a:xfrm rot="16200000">
            <a:off x="5927622" y="6456257"/>
            <a:ext cx="61416" cy="623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380" name="Rectangle 379"/>
          <p:cNvSpPr/>
          <p:nvPr/>
        </p:nvSpPr>
        <p:spPr>
          <a:xfrm rot="16200000">
            <a:off x="5561171" y="6456257"/>
            <a:ext cx="61416" cy="623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410" name="Straight Connector 409"/>
          <p:cNvCxnSpPr/>
          <p:nvPr/>
        </p:nvCxnSpPr>
        <p:spPr>
          <a:xfrm rot="5400000">
            <a:off x="5826326" y="6184531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/>
          <p:nvPr/>
        </p:nvCxnSpPr>
        <p:spPr>
          <a:xfrm rot="5400000">
            <a:off x="5936664" y="6327835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/>
          <p:cNvCxnSpPr/>
          <p:nvPr/>
        </p:nvCxnSpPr>
        <p:spPr>
          <a:xfrm rot="5400000">
            <a:off x="5703561" y="6184528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 rot="5400000">
            <a:off x="5813897" y="6327832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/>
          <p:nvPr/>
        </p:nvCxnSpPr>
        <p:spPr>
          <a:xfrm rot="5400000">
            <a:off x="5459875" y="6184528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/>
          <p:cNvCxnSpPr/>
          <p:nvPr/>
        </p:nvCxnSpPr>
        <p:spPr>
          <a:xfrm rot="5400000">
            <a:off x="5570212" y="6327832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/>
          <p:nvPr/>
        </p:nvCxnSpPr>
        <p:spPr>
          <a:xfrm rot="5400000">
            <a:off x="5337107" y="6184526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/>
          <p:nvPr/>
        </p:nvCxnSpPr>
        <p:spPr>
          <a:xfrm rot="5400000">
            <a:off x="5447445" y="6327831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 rot="5400000" flipH="1" flipV="1">
            <a:off x="4845213" y="5735416"/>
            <a:ext cx="186059" cy="1841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rot="10800000" flipV="1">
            <a:off x="4844331" y="5733218"/>
            <a:ext cx="478558" cy="46883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>
            <a:off x="5322888" y="5733216"/>
            <a:ext cx="187821" cy="1822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rot="16200000" flipH="1">
            <a:off x="5033443" y="5730094"/>
            <a:ext cx="474142" cy="480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>
            <a:off x="4846169" y="5910908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>
            <a:off x="4846169" y="6198986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rot="5400000">
            <a:off x="721580" y="2796895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633356" y="2572615"/>
            <a:ext cx="456870" cy="45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/>
          <p:nvPr/>
        </p:nvSpPr>
        <p:spPr>
          <a:xfrm>
            <a:off x="467545" y="2839545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72000" anchor="ctr" anchorCtr="1"/>
          <a:lstStyle/>
          <a:p>
            <a:endParaRPr 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7545" y="2469468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5" name="Rectangle 224"/>
          <p:cNvSpPr/>
          <p:nvPr/>
        </p:nvSpPr>
        <p:spPr>
          <a:xfrm>
            <a:off x="1996776" y="2541907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3" name="Rectangle 232"/>
          <p:cNvSpPr/>
          <p:nvPr/>
        </p:nvSpPr>
        <p:spPr>
          <a:xfrm>
            <a:off x="726330" y="2642396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01" name="Rectangle 200"/>
          <p:cNvSpPr/>
          <p:nvPr/>
        </p:nvSpPr>
        <p:spPr>
          <a:xfrm>
            <a:off x="1602207" y="2826498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2" name="Rectangle 201"/>
          <p:cNvSpPr/>
          <p:nvPr/>
        </p:nvSpPr>
        <p:spPr>
          <a:xfrm>
            <a:off x="1769392" y="2541907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3" name="Rectangle 202"/>
          <p:cNvSpPr/>
          <p:nvPr/>
        </p:nvSpPr>
        <p:spPr>
          <a:xfrm>
            <a:off x="2059077" y="2703665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04" name="Rectangle 203"/>
          <p:cNvSpPr/>
          <p:nvPr/>
        </p:nvSpPr>
        <p:spPr>
          <a:xfrm>
            <a:off x="1893993" y="2992292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4" name="Rectangle 213"/>
          <p:cNvSpPr/>
          <p:nvPr/>
        </p:nvSpPr>
        <p:spPr>
          <a:xfrm>
            <a:off x="726330" y="2880812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15" name="Rectangle 214"/>
          <p:cNvSpPr/>
          <p:nvPr/>
        </p:nvSpPr>
        <p:spPr>
          <a:xfrm>
            <a:off x="726330" y="2519563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77" name="Straight Connector 76"/>
          <p:cNvCxnSpPr/>
          <p:nvPr/>
        </p:nvCxnSpPr>
        <p:spPr>
          <a:xfrm>
            <a:off x="1050050" y="2840053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340786" y="2872552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5400000">
            <a:off x="1545773" y="2269736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>
            <a:off x="1656110" y="2413041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5400000">
            <a:off x="1773157" y="2269735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>
            <a:off x="1883494" y="2413040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10800000">
            <a:off x="2121376" y="2749721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0800000">
            <a:off x="2121378" y="2717222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16200000">
            <a:off x="1637406" y="3324054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16200000">
            <a:off x="1813678" y="3180750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10800000">
            <a:off x="788627" y="3015395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10800000">
            <a:off x="788627" y="2926870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0800000">
            <a:off x="788629" y="2894370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10800000">
            <a:off x="788629" y="2686645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10800000">
            <a:off x="788630" y="2654145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10800000">
            <a:off x="788630" y="2565619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10800000">
            <a:off x="788631" y="2533119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10800000" flipV="1">
            <a:off x="1048214" y="1997361"/>
            <a:ext cx="480388" cy="470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16200000" flipH="1">
            <a:off x="1051335" y="1809982"/>
            <a:ext cx="474142" cy="480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5400000" flipH="1" flipV="1">
            <a:off x="1013558" y="2144281"/>
            <a:ext cx="652626" cy="18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rot="16200000" flipV="1">
            <a:off x="719848" y="2142929"/>
            <a:ext cx="653085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rot="10800000">
            <a:off x="1528607" y="2000638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rot="10800000">
            <a:off x="1528605" y="2287473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rot="5400000">
            <a:off x="1012316" y="2796894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726330" y="3003645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179" name="Straight Connector 178"/>
          <p:cNvCxnSpPr/>
          <p:nvPr/>
        </p:nvCxnSpPr>
        <p:spPr>
          <a:xfrm rot="10800000">
            <a:off x="788626" y="3047895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rot="5400000">
            <a:off x="6328988" y="2794863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945331" y="2467433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6945331" y="2837510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0" bIns="72000" anchor="ctr" anchorCtr="1"/>
          <a:lstStyle/>
          <a:p>
            <a:endParaRPr 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 rot="10800000">
            <a:off x="6913379" y="2528525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28" name="Rectangle 227"/>
          <p:cNvSpPr/>
          <p:nvPr/>
        </p:nvSpPr>
        <p:spPr>
          <a:xfrm rot="10800000">
            <a:off x="6913379" y="2889775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09" name="Rectangle 208"/>
          <p:cNvSpPr/>
          <p:nvPr/>
        </p:nvSpPr>
        <p:spPr>
          <a:xfrm rot="10800000">
            <a:off x="6913379" y="2651358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97" name="Straight Connector 96"/>
          <p:cNvCxnSpPr/>
          <p:nvPr/>
        </p:nvCxnSpPr>
        <p:spPr>
          <a:xfrm>
            <a:off x="6363059" y="2543886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653794" y="2576385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6363057" y="2664911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6653793" y="2697410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6363056" y="2905136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653792" y="2937636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653791" y="3058662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10800000" flipV="1">
            <a:off x="6177071" y="1816387"/>
            <a:ext cx="478558" cy="46883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6177071" y="2003692"/>
            <a:ext cx="478555" cy="4657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rot="5400000" flipH="1" flipV="1">
            <a:off x="6328402" y="2142241"/>
            <a:ext cx="652626" cy="18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16200000" flipV="1">
            <a:off x="6034692" y="2140889"/>
            <a:ext cx="653085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rot="5400000">
            <a:off x="6036420" y="2794861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 rot="10800000">
            <a:off x="6913379" y="3012607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178" name="Straight Connector 177"/>
          <p:cNvCxnSpPr/>
          <p:nvPr/>
        </p:nvCxnSpPr>
        <p:spPr>
          <a:xfrm>
            <a:off x="6363055" y="3026163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rot="5400000" flipH="1" flipV="1">
            <a:off x="6177953" y="1818586"/>
            <a:ext cx="186059" cy="1841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6178907" y="2290527"/>
            <a:ext cx="185985" cy="1789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V="1">
            <a:off x="1342612" y="2285439"/>
            <a:ext cx="185988" cy="1827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1340781" y="1813103"/>
            <a:ext cx="187821" cy="1822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 rot="5400000">
            <a:off x="2052495" y="2796892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rot="5400000">
            <a:off x="2345063" y="2796895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964271" y="2570584"/>
            <a:ext cx="456870" cy="450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6" name="Rectangle 225"/>
          <p:cNvSpPr/>
          <p:nvPr/>
        </p:nvSpPr>
        <p:spPr>
          <a:xfrm>
            <a:off x="3327691" y="2539875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" name="Rectangle 204"/>
          <p:cNvSpPr/>
          <p:nvPr/>
        </p:nvSpPr>
        <p:spPr>
          <a:xfrm>
            <a:off x="2933121" y="2824467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6" name="Rectangle 205"/>
          <p:cNvSpPr/>
          <p:nvPr/>
        </p:nvSpPr>
        <p:spPr>
          <a:xfrm>
            <a:off x="3100307" y="2539875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7" name="Rectangle 206"/>
          <p:cNvSpPr/>
          <p:nvPr/>
        </p:nvSpPr>
        <p:spPr>
          <a:xfrm>
            <a:off x="3389991" y="2701634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08" name="Rectangle 207"/>
          <p:cNvSpPr/>
          <p:nvPr/>
        </p:nvSpPr>
        <p:spPr>
          <a:xfrm>
            <a:off x="3224908" y="2990261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/>
          <p:cNvCxnSpPr/>
          <p:nvPr/>
        </p:nvCxnSpPr>
        <p:spPr>
          <a:xfrm flipV="1">
            <a:off x="2673532" y="2287473"/>
            <a:ext cx="185988" cy="1827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380964" y="2838022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671700" y="2870521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5400000">
            <a:off x="2876690" y="2267707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5400000">
            <a:off x="2987026" y="2411012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5400000">
            <a:off x="3104073" y="2267706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5400000">
            <a:off x="3214411" y="2411011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10800000">
            <a:off x="3452292" y="2747690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10800000">
            <a:off x="3452293" y="2715191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16200000">
            <a:off x="2968323" y="3322025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16200000">
            <a:off x="3144595" y="3178721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5400000" flipH="1" flipV="1">
            <a:off x="2194024" y="1817339"/>
            <a:ext cx="186059" cy="1841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10800000" flipV="1">
            <a:off x="2379133" y="1999395"/>
            <a:ext cx="480388" cy="470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rot="10800000" flipV="1">
            <a:off x="2193144" y="1815140"/>
            <a:ext cx="478558" cy="46883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194979" y="2289280"/>
            <a:ext cx="185985" cy="1789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2193144" y="2002446"/>
            <a:ext cx="478555" cy="4657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2671700" y="1815138"/>
            <a:ext cx="187821" cy="1822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16200000" flipH="1">
            <a:off x="2382255" y="1812017"/>
            <a:ext cx="474142" cy="480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rot="5400000" flipH="1" flipV="1">
            <a:off x="2346306" y="2143031"/>
            <a:ext cx="652626" cy="18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16200000" flipV="1">
            <a:off x="2052596" y="2141679"/>
            <a:ext cx="653085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rot="10800000">
            <a:off x="2859520" y="2000638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10800000">
            <a:off x="2859519" y="2287473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2194979" y="1999395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2194979" y="2287473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rot="5400000">
            <a:off x="3380781" y="2793276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rot="5400000">
            <a:off x="3673350" y="2793279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4292558" y="2566968"/>
            <a:ext cx="456870" cy="45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1" name="Rectangle 270"/>
          <p:cNvSpPr/>
          <p:nvPr/>
        </p:nvSpPr>
        <p:spPr>
          <a:xfrm>
            <a:off x="4655978" y="2536260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0" name="Rectangle 279"/>
          <p:cNvSpPr/>
          <p:nvPr/>
        </p:nvSpPr>
        <p:spPr>
          <a:xfrm>
            <a:off x="4261408" y="2820851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1" name="Rectangle 280"/>
          <p:cNvSpPr/>
          <p:nvPr/>
        </p:nvSpPr>
        <p:spPr>
          <a:xfrm>
            <a:off x="4428594" y="2536260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2" name="Rectangle 281"/>
          <p:cNvSpPr/>
          <p:nvPr/>
        </p:nvSpPr>
        <p:spPr>
          <a:xfrm>
            <a:off x="4718278" y="2698019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83" name="Rectangle 282"/>
          <p:cNvSpPr/>
          <p:nvPr/>
        </p:nvSpPr>
        <p:spPr>
          <a:xfrm>
            <a:off x="4553195" y="2986645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86" name="Straight Connector 285"/>
          <p:cNvCxnSpPr/>
          <p:nvPr/>
        </p:nvCxnSpPr>
        <p:spPr>
          <a:xfrm flipV="1">
            <a:off x="4001818" y="2283857"/>
            <a:ext cx="185988" cy="1827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>
            <a:off x="3709251" y="2834406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>
            <a:off x="3999987" y="2866905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 rot="5400000">
            <a:off x="4204977" y="2264091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rot="5400000">
            <a:off x="4315313" y="2407396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rot="5400000">
            <a:off x="4432360" y="2264090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rot="5400000">
            <a:off x="4542698" y="2407395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 rot="10800000">
            <a:off x="4780578" y="2744074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 rot="10800000">
            <a:off x="4780579" y="2711575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 rot="16200000">
            <a:off x="4296610" y="3318410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 rot="16200000">
            <a:off x="4472882" y="3175105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rot="5400000" flipH="1" flipV="1">
            <a:off x="3522311" y="1813723"/>
            <a:ext cx="186059" cy="1841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rot="10800000" flipV="1">
            <a:off x="3707420" y="1995779"/>
            <a:ext cx="480388" cy="470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 rot="10800000" flipV="1">
            <a:off x="3521431" y="1811525"/>
            <a:ext cx="478558" cy="46883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3523266" y="2285665"/>
            <a:ext cx="185985" cy="1789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>
            <a:off x="3521431" y="1998830"/>
            <a:ext cx="478555" cy="4657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>
            <a:off x="3999987" y="1811523"/>
            <a:ext cx="187821" cy="1822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 rot="16200000" flipH="1">
            <a:off x="3710541" y="1808401"/>
            <a:ext cx="474142" cy="480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 rot="5400000" flipH="1" flipV="1">
            <a:off x="3674593" y="2139416"/>
            <a:ext cx="652626" cy="18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 rot="16200000" flipV="1">
            <a:off x="3380883" y="2138064"/>
            <a:ext cx="653085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rot="10800000">
            <a:off x="4187807" y="1997022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 rot="10800000">
            <a:off x="4187806" y="2283857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>
            <a:off x="3523266" y="1995779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>
            <a:off x="3523266" y="2283857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 rot="5400000">
            <a:off x="4709306" y="2793276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 rot="5400000">
            <a:off x="5001874" y="2793279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0" name="Rectangle 359"/>
          <p:cNvSpPr/>
          <p:nvPr/>
        </p:nvSpPr>
        <p:spPr>
          <a:xfrm>
            <a:off x="5621083" y="2566968"/>
            <a:ext cx="456870" cy="450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6" name="Rectangle 365"/>
          <p:cNvSpPr/>
          <p:nvPr/>
        </p:nvSpPr>
        <p:spPr>
          <a:xfrm>
            <a:off x="5984502" y="2536260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5" name="Rectangle 374"/>
          <p:cNvSpPr/>
          <p:nvPr/>
        </p:nvSpPr>
        <p:spPr>
          <a:xfrm>
            <a:off x="5589933" y="2820851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6" name="Rectangle 375"/>
          <p:cNvSpPr/>
          <p:nvPr/>
        </p:nvSpPr>
        <p:spPr>
          <a:xfrm>
            <a:off x="5757118" y="2536260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7" name="Rectangle 376"/>
          <p:cNvSpPr/>
          <p:nvPr/>
        </p:nvSpPr>
        <p:spPr>
          <a:xfrm>
            <a:off x="6046803" y="2698019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378" name="Rectangle 377"/>
          <p:cNvSpPr/>
          <p:nvPr/>
        </p:nvSpPr>
        <p:spPr>
          <a:xfrm>
            <a:off x="5881719" y="2986645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81" name="Straight Connector 380"/>
          <p:cNvCxnSpPr/>
          <p:nvPr/>
        </p:nvCxnSpPr>
        <p:spPr>
          <a:xfrm flipV="1">
            <a:off x="5330343" y="2283857"/>
            <a:ext cx="185988" cy="1827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/>
          <p:nvPr/>
        </p:nvCxnSpPr>
        <p:spPr>
          <a:xfrm>
            <a:off x="5037775" y="2834406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/>
          <p:nvPr/>
        </p:nvCxnSpPr>
        <p:spPr>
          <a:xfrm>
            <a:off x="5328511" y="2866905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/>
          <p:cNvCxnSpPr/>
          <p:nvPr/>
        </p:nvCxnSpPr>
        <p:spPr>
          <a:xfrm rot="5400000">
            <a:off x="5533501" y="2264091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/>
          <p:cNvCxnSpPr/>
          <p:nvPr/>
        </p:nvCxnSpPr>
        <p:spPr>
          <a:xfrm rot="5400000">
            <a:off x="5643838" y="2407396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/>
          <p:nvPr/>
        </p:nvCxnSpPr>
        <p:spPr>
          <a:xfrm rot="5400000">
            <a:off x="5760885" y="2264090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/>
          <p:cNvCxnSpPr/>
          <p:nvPr/>
        </p:nvCxnSpPr>
        <p:spPr>
          <a:xfrm rot="5400000">
            <a:off x="5871222" y="2407395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/>
          <p:cNvCxnSpPr/>
          <p:nvPr/>
        </p:nvCxnSpPr>
        <p:spPr>
          <a:xfrm rot="10800000">
            <a:off x="6109103" y="2744074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/>
          <p:cNvCxnSpPr/>
          <p:nvPr/>
        </p:nvCxnSpPr>
        <p:spPr>
          <a:xfrm rot="10800000">
            <a:off x="6109104" y="2711575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/>
          <p:cNvCxnSpPr/>
          <p:nvPr/>
        </p:nvCxnSpPr>
        <p:spPr>
          <a:xfrm rot="16200000">
            <a:off x="5625135" y="3318410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/>
          <p:cNvCxnSpPr/>
          <p:nvPr/>
        </p:nvCxnSpPr>
        <p:spPr>
          <a:xfrm rot="16200000">
            <a:off x="5801406" y="3175105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/>
          <p:nvPr/>
        </p:nvCxnSpPr>
        <p:spPr>
          <a:xfrm rot="5400000" flipH="1" flipV="1">
            <a:off x="4850836" y="1813723"/>
            <a:ext cx="186059" cy="1841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/>
          <p:nvPr/>
        </p:nvCxnSpPr>
        <p:spPr>
          <a:xfrm rot="10800000" flipV="1">
            <a:off x="5035945" y="1995779"/>
            <a:ext cx="480388" cy="470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/>
          <p:nvPr/>
        </p:nvCxnSpPr>
        <p:spPr>
          <a:xfrm rot="10800000" flipV="1">
            <a:off x="4849955" y="1811525"/>
            <a:ext cx="478558" cy="46883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/>
          <p:cNvCxnSpPr/>
          <p:nvPr/>
        </p:nvCxnSpPr>
        <p:spPr>
          <a:xfrm>
            <a:off x="4851790" y="2285665"/>
            <a:ext cx="185985" cy="1789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/>
          <p:nvPr/>
        </p:nvCxnSpPr>
        <p:spPr>
          <a:xfrm>
            <a:off x="4849955" y="1998830"/>
            <a:ext cx="478555" cy="4657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/>
          <p:nvPr/>
        </p:nvCxnSpPr>
        <p:spPr>
          <a:xfrm>
            <a:off x="5328511" y="1811523"/>
            <a:ext cx="187821" cy="1822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 rot="16200000" flipH="1">
            <a:off x="5039066" y="1808401"/>
            <a:ext cx="474142" cy="480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 rot="5400000" flipH="1" flipV="1">
            <a:off x="5003117" y="2139416"/>
            <a:ext cx="652626" cy="18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 rot="16200000" flipV="1">
            <a:off x="4709408" y="2138064"/>
            <a:ext cx="653085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/>
          <p:cNvCxnSpPr/>
          <p:nvPr/>
        </p:nvCxnSpPr>
        <p:spPr>
          <a:xfrm rot="10800000">
            <a:off x="5516331" y="1997022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/>
          <p:cNvCxnSpPr/>
          <p:nvPr/>
        </p:nvCxnSpPr>
        <p:spPr>
          <a:xfrm rot="10800000">
            <a:off x="5516330" y="2283857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>
            <a:off x="4851790" y="1995779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>
            <a:off x="4851790" y="2283857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 rot="5400000">
            <a:off x="721580" y="4101085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7" name="Rectangle 446"/>
          <p:cNvSpPr/>
          <p:nvPr/>
        </p:nvSpPr>
        <p:spPr>
          <a:xfrm>
            <a:off x="1633356" y="3876805"/>
            <a:ext cx="456870" cy="450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8" name="Rectangle 447"/>
          <p:cNvSpPr/>
          <p:nvPr/>
        </p:nvSpPr>
        <p:spPr>
          <a:xfrm>
            <a:off x="467545" y="4143735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72000" anchor="ctr" anchorCtr="1"/>
          <a:lstStyle/>
          <a:p>
            <a:endParaRPr 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449" name="Rectangle 448"/>
          <p:cNvSpPr/>
          <p:nvPr/>
        </p:nvSpPr>
        <p:spPr>
          <a:xfrm>
            <a:off x="467545" y="3773658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0" name="Rectangle 449"/>
          <p:cNvSpPr/>
          <p:nvPr/>
        </p:nvSpPr>
        <p:spPr>
          <a:xfrm>
            <a:off x="1996776" y="3846097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1" name="Rectangle 450"/>
          <p:cNvSpPr/>
          <p:nvPr/>
        </p:nvSpPr>
        <p:spPr>
          <a:xfrm>
            <a:off x="726330" y="3946586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452" name="Rectangle 451"/>
          <p:cNvSpPr/>
          <p:nvPr/>
        </p:nvSpPr>
        <p:spPr>
          <a:xfrm>
            <a:off x="1602207" y="4130688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3" name="Rectangle 452"/>
          <p:cNvSpPr/>
          <p:nvPr/>
        </p:nvSpPr>
        <p:spPr>
          <a:xfrm>
            <a:off x="1769392" y="3846097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4" name="Rectangle 453"/>
          <p:cNvSpPr/>
          <p:nvPr/>
        </p:nvSpPr>
        <p:spPr>
          <a:xfrm>
            <a:off x="2059077" y="4007856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455" name="Rectangle 454"/>
          <p:cNvSpPr/>
          <p:nvPr/>
        </p:nvSpPr>
        <p:spPr>
          <a:xfrm>
            <a:off x="1893993" y="4296483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6" name="Rectangle 455"/>
          <p:cNvSpPr/>
          <p:nvPr/>
        </p:nvSpPr>
        <p:spPr>
          <a:xfrm>
            <a:off x="726330" y="4185003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457" name="Rectangle 456"/>
          <p:cNvSpPr/>
          <p:nvPr/>
        </p:nvSpPr>
        <p:spPr>
          <a:xfrm>
            <a:off x="726330" y="3823754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458" name="Straight Connector 457"/>
          <p:cNvCxnSpPr/>
          <p:nvPr/>
        </p:nvCxnSpPr>
        <p:spPr>
          <a:xfrm>
            <a:off x="1050050" y="4144244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/>
          <p:cNvCxnSpPr/>
          <p:nvPr/>
        </p:nvCxnSpPr>
        <p:spPr>
          <a:xfrm>
            <a:off x="1340786" y="4176743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/>
          <p:cNvCxnSpPr/>
          <p:nvPr/>
        </p:nvCxnSpPr>
        <p:spPr>
          <a:xfrm rot="5400000">
            <a:off x="1545773" y="3573927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/>
          <p:nvPr/>
        </p:nvCxnSpPr>
        <p:spPr>
          <a:xfrm rot="5400000">
            <a:off x="1656110" y="3717231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/>
          <p:cNvCxnSpPr/>
          <p:nvPr/>
        </p:nvCxnSpPr>
        <p:spPr>
          <a:xfrm rot="5400000">
            <a:off x="1773157" y="3573926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/>
          <p:nvPr/>
        </p:nvCxnSpPr>
        <p:spPr>
          <a:xfrm rot="5400000">
            <a:off x="1883494" y="3717230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/>
          <p:cNvCxnSpPr/>
          <p:nvPr/>
        </p:nvCxnSpPr>
        <p:spPr>
          <a:xfrm rot="10800000">
            <a:off x="2121376" y="4053911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/>
          <p:cNvCxnSpPr/>
          <p:nvPr/>
        </p:nvCxnSpPr>
        <p:spPr>
          <a:xfrm rot="10800000">
            <a:off x="2121378" y="4021412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/>
          <p:cNvCxnSpPr/>
          <p:nvPr/>
        </p:nvCxnSpPr>
        <p:spPr>
          <a:xfrm rot="16200000">
            <a:off x="1637406" y="4628245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/>
          <p:cNvCxnSpPr/>
          <p:nvPr/>
        </p:nvCxnSpPr>
        <p:spPr>
          <a:xfrm rot="16200000">
            <a:off x="1813678" y="4484941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/>
          <p:cNvCxnSpPr/>
          <p:nvPr/>
        </p:nvCxnSpPr>
        <p:spPr>
          <a:xfrm rot="10800000">
            <a:off x="788627" y="4319585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/>
          <p:cNvCxnSpPr/>
          <p:nvPr/>
        </p:nvCxnSpPr>
        <p:spPr>
          <a:xfrm rot="10800000">
            <a:off x="788627" y="4231060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/>
          <p:cNvCxnSpPr/>
          <p:nvPr/>
        </p:nvCxnSpPr>
        <p:spPr>
          <a:xfrm rot="10800000">
            <a:off x="788629" y="4198560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/>
          <p:cNvCxnSpPr/>
          <p:nvPr/>
        </p:nvCxnSpPr>
        <p:spPr>
          <a:xfrm rot="10800000">
            <a:off x="788629" y="3990835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/>
          <p:cNvCxnSpPr/>
          <p:nvPr/>
        </p:nvCxnSpPr>
        <p:spPr>
          <a:xfrm rot="10800000">
            <a:off x="788630" y="3958336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 rot="10800000">
            <a:off x="788630" y="3869809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/>
          <p:cNvCxnSpPr/>
          <p:nvPr/>
        </p:nvCxnSpPr>
        <p:spPr>
          <a:xfrm rot="10800000">
            <a:off x="788631" y="3837309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/>
          <p:cNvCxnSpPr/>
          <p:nvPr/>
        </p:nvCxnSpPr>
        <p:spPr>
          <a:xfrm rot="10800000" flipV="1">
            <a:off x="1048214" y="3301551"/>
            <a:ext cx="480388" cy="470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/>
          <p:cNvCxnSpPr/>
          <p:nvPr/>
        </p:nvCxnSpPr>
        <p:spPr>
          <a:xfrm rot="16200000" flipH="1">
            <a:off x="1051335" y="3114173"/>
            <a:ext cx="474142" cy="480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/>
          <p:cNvCxnSpPr/>
          <p:nvPr/>
        </p:nvCxnSpPr>
        <p:spPr>
          <a:xfrm rot="5400000" flipH="1" flipV="1">
            <a:off x="1013558" y="3448472"/>
            <a:ext cx="652626" cy="18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/>
          <p:cNvCxnSpPr/>
          <p:nvPr/>
        </p:nvCxnSpPr>
        <p:spPr>
          <a:xfrm rot="16200000" flipV="1">
            <a:off x="719848" y="3447119"/>
            <a:ext cx="653085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/>
          <p:cNvCxnSpPr/>
          <p:nvPr/>
        </p:nvCxnSpPr>
        <p:spPr>
          <a:xfrm rot="10800000">
            <a:off x="1528607" y="3304828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/>
          <p:cNvCxnSpPr/>
          <p:nvPr/>
        </p:nvCxnSpPr>
        <p:spPr>
          <a:xfrm rot="10800000">
            <a:off x="1528605" y="3591664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/>
          <p:nvPr/>
        </p:nvCxnSpPr>
        <p:spPr>
          <a:xfrm rot="5400000">
            <a:off x="1012316" y="4101084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2" name="Rectangle 481"/>
          <p:cNvSpPr/>
          <p:nvPr/>
        </p:nvSpPr>
        <p:spPr>
          <a:xfrm>
            <a:off x="726330" y="4307835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483" name="Straight Connector 482"/>
          <p:cNvCxnSpPr/>
          <p:nvPr/>
        </p:nvCxnSpPr>
        <p:spPr>
          <a:xfrm rot="10800000">
            <a:off x="788626" y="4352085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/>
          <p:cNvCxnSpPr/>
          <p:nvPr/>
        </p:nvCxnSpPr>
        <p:spPr>
          <a:xfrm rot="5400000">
            <a:off x="6328988" y="4099053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5" name="Rectangle 484"/>
          <p:cNvSpPr/>
          <p:nvPr/>
        </p:nvSpPr>
        <p:spPr>
          <a:xfrm>
            <a:off x="6945331" y="3771623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6" name="Rectangle 485"/>
          <p:cNvSpPr/>
          <p:nvPr/>
        </p:nvSpPr>
        <p:spPr>
          <a:xfrm>
            <a:off x="6945331" y="4141700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0" bIns="72000" anchor="ctr" anchorCtr="1"/>
          <a:lstStyle/>
          <a:p>
            <a:endParaRPr 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487" name="Rectangle 486"/>
          <p:cNvSpPr/>
          <p:nvPr/>
        </p:nvSpPr>
        <p:spPr>
          <a:xfrm rot="10800000">
            <a:off x="6913379" y="3832716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488" name="Rectangle 487"/>
          <p:cNvSpPr/>
          <p:nvPr/>
        </p:nvSpPr>
        <p:spPr>
          <a:xfrm rot="10800000">
            <a:off x="6913379" y="4193965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489" name="Rectangle 488"/>
          <p:cNvSpPr/>
          <p:nvPr/>
        </p:nvSpPr>
        <p:spPr>
          <a:xfrm rot="10800000">
            <a:off x="6913379" y="3955548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490" name="Straight Connector 489"/>
          <p:cNvCxnSpPr/>
          <p:nvPr/>
        </p:nvCxnSpPr>
        <p:spPr>
          <a:xfrm>
            <a:off x="6363059" y="3848077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/>
          <p:nvPr/>
        </p:nvCxnSpPr>
        <p:spPr>
          <a:xfrm>
            <a:off x="6653794" y="3880576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/>
          <p:cNvCxnSpPr/>
          <p:nvPr/>
        </p:nvCxnSpPr>
        <p:spPr>
          <a:xfrm>
            <a:off x="6363057" y="3969102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/>
          <p:cNvCxnSpPr/>
          <p:nvPr/>
        </p:nvCxnSpPr>
        <p:spPr>
          <a:xfrm>
            <a:off x="6653793" y="4001601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/>
          <p:cNvCxnSpPr/>
          <p:nvPr/>
        </p:nvCxnSpPr>
        <p:spPr>
          <a:xfrm>
            <a:off x="6363056" y="4209326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>
            <a:off x="6653792" y="4241826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/>
          <p:cNvCxnSpPr/>
          <p:nvPr/>
        </p:nvCxnSpPr>
        <p:spPr>
          <a:xfrm>
            <a:off x="6653791" y="4362852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/>
          <p:cNvCxnSpPr/>
          <p:nvPr/>
        </p:nvCxnSpPr>
        <p:spPr>
          <a:xfrm rot="10800000" flipV="1">
            <a:off x="6177071" y="3120578"/>
            <a:ext cx="478558" cy="46883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/>
          <p:cNvCxnSpPr/>
          <p:nvPr/>
        </p:nvCxnSpPr>
        <p:spPr>
          <a:xfrm>
            <a:off x="6177071" y="3307883"/>
            <a:ext cx="478555" cy="4657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/>
          <p:cNvCxnSpPr/>
          <p:nvPr/>
        </p:nvCxnSpPr>
        <p:spPr>
          <a:xfrm rot="5400000" flipH="1" flipV="1">
            <a:off x="6328402" y="3446432"/>
            <a:ext cx="652626" cy="18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/>
          <p:cNvCxnSpPr/>
          <p:nvPr/>
        </p:nvCxnSpPr>
        <p:spPr>
          <a:xfrm rot="16200000" flipV="1">
            <a:off x="6034692" y="3445080"/>
            <a:ext cx="653085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/>
          <p:cNvCxnSpPr/>
          <p:nvPr/>
        </p:nvCxnSpPr>
        <p:spPr>
          <a:xfrm rot="5400000">
            <a:off x="6036420" y="4099051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2" name="Rectangle 501"/>
          <p:cNvSpPr/>
          <p:nvPr/>
        </p:nvSpPr>
        <p:spPr>
          <a:xfrm rot="10800000">
            <a:off x="6913379" y="4316798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503" name="Straight Connector 502"/>
          <p:cNvCxnSpPr/>
          <p:nvPr/>
        </p:nvCxnSpPr>
        <p:spPr>
          <a:xfrm>
            <a:off x="6363055" y="4330353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/>
          <p:cNvCxnSpPr/>
          <p:nvPr/>
        </p:nvCxnSpPr>
        <p:spPr>
          <a:xfrm rot="5400000" flipH="1" flipV="1">
            <a:off x="6177953" y="3122776"/>
            <a:ext cx="186059" cy="1841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/>
          <p:cNvCxnSpPr/>
          <p:nvPr/>
        </p:nvCxnSpPr>
        <p:spPr>
          <a:xfrm>
            <a:off x="6178907" y="3594718"/>
            <a:ext cx="185985" cy="1789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/>
          <p:cNvCxnSpPr/>
          <p:nvPr/>
        </p:nvCxnSpPr>
        <p:spPr>
          <a:xfrm flipV="1">
            <a:off x="1342612" y="3589630"/>
            <a:ext cx="185988" cy="1827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/>
          <p:cNvCxnSpPr/>
          <p:nvPr/>
        </p:nvCxnSpPr>
        <p:spPr>
          <a:xfrm>
            <a:off x="1340781" y="3117294"/>
            <a:ext cx="187821" cy="1822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/>
          <p:cNvCxnSpPr/>
          <p:nvPr/>
        </p:nvCxnSpPr>
        <p:spPr>
          <a:xfrm rot="5400000">
            <a:off x="2052495" y="4101083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/>
          <p:cNvCxnSpPr/>
          <p:nvPr/>
        </p:nvCxnSpPr>
        <p:spPr>
          <a:xfrm rot="5400000">
            <a:off x="2345063" y="4101085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0" name="Rectangle 509"/>
          <p:cNvSpPr/>
          <p:nvPr/>
        </p:nvSpPr>
        <p:spPr>
          <a:xfrm>
            <a:off x="2964271" y="3874774"/>
            <a:ext cx="456870" cy="45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1" name="Rectangle 510"/>
          <p:cNvSpPr/>
          <p:nvPr/>
        </p:nvSpPr>
        <p:spPr>
          <a:xfrm>
            <a:off x="3327691" y="3844066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2" name="Rectangle 511"/>
          <p:cNvSpPr/>
          <p:nvPr/>
        </p:nvSpPr>
        <p:spPr>
          <a:xfrm>
            <a:off x="2933121" y="4128657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3" name="Rectangle 512"/>
          <p:cNvSpPr/>
          <p:nvPr/>
        </p:nvSpPr>
        <p:spPr>
          <a:xfrm>
            <a:off x="3100307" y="3844066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4" name="Rectangle 513"/>
          <p:cNvSpPr/>
          <p:nvPr/>
        </p:nvSpPr>
        <p:spPr>
          <a:xfrm>
            <a:off x="3389991" y="4005825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515" name="Rectangle 514"/>
          <p:cNvSpPr/>
          <p:nvPr/>
        </p:nvSpPr>
        <p:spPr>
          <a:xfrm>
            <a:off x="3224908" y="4294451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516" name="Straight Connector 515"/>
          <p:cNvCxnSpPr/>
          <p:nvPr/>
        </p:nvCxnSpPr>
        <p:spPr>
          <a:xfrm flipV="1">
            <a:off x="2673532" y="3591664"/>
            <a:ext cx="185988" cy="1827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/>
          <p:cNvCxnSpPr/>
          <p:nvPr/>
        </p:nvCxnSpPr>
        <p:spPr>
          <a:xfrm>
            <a:off x="2380964" y="4142213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8" name="Straight Connector 517"/>
          <p:cNvCxnSpPr/>
          <p:nvPr/>
        </p:nvCxnSpPr>
        <p:spPr>
          <a:xfrm>
            <a:off x="2671700" y="4174712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Connector 518"/>
          <p:cNvCxnSpPr/>
          <p:nvPr/>
        </p:nvCxnSpPr>
        <p:spPr>
          <a:xfrm rot="5400000">
            <a:off x="2876690" y="3571898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/>
          <p:cNvCxnSpPr/>
          <p:nvPr/>
        </p:nvCxnSpPr>
        <p:spPr>
          <a:xfrm rot="5400000">
            <a:off x="2987026" y="3715202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/>
          <p:cNvCxnSpPr/>
          <p:nvPr/>
        </p:nvCxnSpPr>
        <p:spPr>
          <a:xfrm rot="5400000">
            <a:off x="3104073" y="3571897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/>
          <p:cNvCxnSpPr/>
          <p:nvPr/>
        </p:nvCxnSpPr>
        <p:spPr>
          <a:xfrm rot="5400000">
            <a:off x="3214411" y="3715201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Connector 522"/>
          <p:cNvCxnSpPr/>
          <p:nvPr/>
        </p:nvCxnSpPr>
        <p:spPr>
          <a:xfrm rot="10800000">
            <a:off x="3452292" y="4051880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/>
          <p:cNvCxnSpPr/>
          <p:nvPr/>
        </p:nvCxnSpPr>
        <p:spPr>
          <a:xfrm rot="10800000">
            <a:off x="3452293" y="4019381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 rot="16200000">
            <a:off x="2968323" y="4626216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Connector 525"/>
          <p:cNvCxnSpPr/>
          <p:nvPr/>
        </p:nvCxnSpPr>
        <p:spPr>
          <a:xfrm rot="16200000">
            <a:off x="3144595" y="4482911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Connector 526"/>
          <p:cNvCxnSpPr/>
          <p:nvPr/>
        </p:nvCxnSpPr>
        <p:spPr>
          <a:xfrm rot="5400000" flipH="1" flipV="1">
            <a:off x="2194024" y="3121530"/>
            <a:ext cx="186059" cy="1841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Connector 527"/>
          <p:cNvCxnSpPr/>
          <p:nvPr/>
        </p:nvCxnSpPr>
        <p:spPr>
          <a:xfrm rot="10800000" flipV="1">
            <a:off x="2379133" y="3303585"/>
            <a:ext cx="480388" cy="470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Connector 528"/>
          <p:cNvCxnSpPr/>
          <p:nvPr/>
        </p:nvCxnSpPr>
        <p:spPr>
          <a:xfrm rot="10800000" flipV="1">
            <a:off x="2193144" y="3119331"/>
            <a:ext cx="478558" cy="46883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/>
          <p:nvPr/>
        </p:nvCxnSpPr>
        <p:spPr>
          <a:xfrm>
            <a:off x="2194979" y="3593471"/>
            <a:ext cx="185985" cy="1789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1" name="Straight Connector 530"/>
          <p:cNvCxnSpPr/>
          <p:nvPr/>
        </p:nvCxnSpPr>
        <p:spPr>
          <a:xfrm>
            <a:off x="2193144" y="3306636"/>
            <a:ext cx="478555" cy="4657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Connector 531"/>
          <p:cNvCxnSpPr/>
          <p:nvPr/>
        </p:nvCxnSpPr>
        <p:spPr>
          <a:xfrm>
            <a:off x="2671700" y="3119329"/>
            <a:ext cx="187821" cy="1822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Connector 532"/>
          <p:cNvCxnSpPr/>
          <p:nvPr/>
        </p:nvCxnSpPr>
        <p:spPr>
          <a:xfrm rot="16200000" flipH="1">
            <a:off x="2382255" y="3116208"/>
            <a:ext cx="474142" cy="480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4" name="Straight Connector 533"/>
          <p:cNvCxnSpPr/>
          <p:nvPr/>
        </p:nvCxnSpPr>
        <p:spPr>
          <a:xfrm rot="5400000" flipH="1" flipV="1">
            <a:off x="2346306" y="3447222"/>
            <a:ext cx="652626" cy="18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Connector 534"/>
          <p:cNvCxnSpPr/>
          <p:nvPr/>
        </p:nvCxnSpPr>
        <p:spPr>
          <a:xfrm rot="16200000" flipV="1">
            <a:off x="2052596" y="3445870"/>
            <a:ext cx="653085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Connector 535"/>
          <p:cNvCxnSpPr/>
          <p:nvPr/>
        </p:nvCxnSpPr>
        <p:spPr>
          <a:xfrm rot="10800000">
            <a:off x="2859520" y="3304828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Connector 536"/>
          <p:cNvCxnSpPr/>
          <p:nvPr/>
        </p:nvCxnSpPr>
        <p:spPr>
          <a:xfrm rot="10800000">
            <a:off x="2859519" y="3591664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Connector 537"/>
          <p:cNvCxnSpPr/>
          <p:nvPr/>
        </p:nvCxnSpPr>
        <p:spPr>
          <a:xfrm>
            <a:off x="2194979" y="3303585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>
            <a:off x="2194979" y="3591664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/>
          <p:cNvCxnSpPr/>
          <p:nvPr/>
        </p:nvCxnSpPr>
        <p:spPr>
          <a:xfrm rot="5400000">
            <a:off x="3380781" y="4097467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Connector 540"/>
          <p:cNvCxnSpPr/>
          <p:nvPr/>
        </p:nvCxnSpPr>
        <p:spPr>
          <a:xfrm rot="5400000">
            <a:off x="3673350" y="4097470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2" name="Rectangle 541"/>
          <p:cNvSpPr/>
          <p:nvPr/>
        </p:nvSpPr>
        <p:spPr>
          <a:xfrm>
            <a:off x="4292558" y="3871158"/>
            <a:ext cx="456870" cy="45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3" name="Rectangle 542"/>
          <p:cNvSpPr/>
          <p:nvPr/>
        </p:nvSpPr>
        <p:spPr>
          <a:xfrm>
            <a:off x="4655978" y="3840450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4" name="Rectangle 543"/>
          <p:cNvSpPr/>
          <p:nvPr/>
        </p:nvSpPr>
        <p:spPr>
          <a:xfrm>
            <a:off x="4261408" y="4125042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5" name="Rectangle 544"/>
          <p:cNvSpPr/>
          <p:nvPr/>
        </p:nvSpPr>
        <p:spPr>
          <a:xfrm>
            <a:off x="4428594" y="3840450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6" name="Rectangle 545"/>
          <p:cNvSpPr/>
          <p:nvPr/>
        </p:nvSpPr>
        <p:spPr>
          <a:xfrm>
            <a:off x="4718278" y="4002209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547" name="Rectangle 546"/>
          <p:cNvSpPr/>
          <p:nvPr/>
        </p:nvSpPr>
        <p:spPr>
          <a:xfrm>
            <a:off x="4553195" y="4290836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548" name="Straight Connector 547"/>
          <p:cNvCxnSpPr/>
          <p:nvPr/>
        </p:nvCxnSpPr>
        <p:spPr>
          <a:xfrm flipV="1">
            <a:off x="4001818" y="3588048"/>
            <a:ext cx="185988" cy="1827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/>
          <p:cNvCxnSpPr/>
          <p:nvPr/>
        </p:nvCxnSpPr>
        <p:spPr>
          <a:xfrm>
            <a:off x="3709251" y="4138597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/>
          <p:cNvCxnSpPr/>
          <p:nvPr/>
        </p:nvCxnSpPr>
        <p:spPr>
          <a:xfrm>
            <a:off x="3999987" y="4171096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/>
          <p:cNvCxnSpPr/>
          <p:nvPr/>
        </p:nvCxnSpPr>
        <p:spPr>
          <a:xfrm rot="5400000">
            <a:off x="4204977" y="3568282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/>
          <p:cNvCxnSpPr/>
          <p:nvPr/>
        </p:nvCxnSpPr>
        <p:spPr>
          <a:xfrm rot="5400000">
            <a:off x="4315313" y="3711586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/>
          <p:cNvCxnSpPr/>
          <p:nvPr/>
        </p:nvCxnSpPr>
        <p:spPr>
          <a:xfrm rot="5400000">
            <a:off x="4432360" y="3568281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/>
          <p:cNvCxnSpPr/>
          <p:nvPr/>
        </p:nvCxnSpPr>
        <p:spPr>
          <a:xfrm rot="5400000">
            <a:off x="4542698" y="3711585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/>
          <p:cNvCxnSpPr/>
          <p:nvPr/>
        </p:nvCxnSpPr>
        <p:spPr>
          <a:xfrm rot="10800000">
            <a:off x="4780578" y="4048265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/>
          <p:cNvCxnSpPr/>
          <p:nvPr/>
        </p:nvCxnSpPr>
        <p:spPr>
          <a:xfrm rot="10800000">
            <a:off x="4780579" y="4015766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/>
          <p:nvPr/>
        </p:nvCxnSpPr>
        <p:spPr>
          <a:xfrm rot="16200000">
            <a:off x="4296610" y="4622600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Connector 557"/>
          <p:cNvCxnSpPr/>
          <p:nvPr/>
        </p:nvCxnSpPr>
        <p:spPr>
          <a:xfrm rot="16200000">
            <a:off x="4472882" y="4479296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Connector 558"/>
          <p:cNvCxnSpPr/>
          <p:nvPr/>
        </p:nvCxnSpPr>
        <p:spPr>
          <a:xfrm rot="5400000" flipH="1" flipV="1">
            <a:off x="3522311" y="3117914"/>
            <a:ext cx="186059" cy="1841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Connector 559"/>
          <p:cNvCxnSpPr/>
          <p:nvPr/>
        </p:nvCxnSpPr>
        <p:spPr>
          <a:xfrm rot="10800000" flipV="1">
            <a:off x="3707420" y="3299970"/>
            <a:ext cx="480388" cy="470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Connector 560"/>
          <p:cNvCxnSpPr/>
          <p:nvPr/>
        </p:nvCxnSpPr>
        <p:spPr>
          <a:xfrm rot="10800000" flipV="1">
            <a:off x="3521431" y="3115715"/>
            <a:ext cx="478558" cy="46883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/>
          <p:cNvCxnSpPr/>
          <p:nvPr/>
        </p:nvCxnSpPr>
        <p:spPr>
          <a:xfrm>
            <a:off x="3523266" y="3589855"/>
            <a:ext cx="185985" cy="1789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/>
          <p:cNvCxnSpPr/>
          <p:nvPr/>
        </p:nvCxnSpPr>
        <p:spPr>
          <a:xfrm>
            <a:off x="3521431" y="3303021"/>
            <a:ext cx="478555" cy="4657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/>
          <p:cNvCxnSpPr/>
          <p:nvPr/>
        </p:nvCxnSpPr>
        <p:spPr>
          <a:xfrm>
            <a:off x="3999987" y="3115713"/>
            <a:ext cx="187821" cy="1822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5" name="Straight Connector 564"/>
          <p:cNvCxnSpPr/>
          <p:nvPr/>
        </p:nvCxnSpPr>
        <p:spPr>
          <a:xfrm rot="16200000" flipH="1">
            <a:off x="3710541" y="3112592"/>
            <a:ext cx="474142" cy="480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Connector 565"/>
          <p:cNvCxnSpPr/>
          <p:nvPr/>
        </p:nvCxnSpPr>
        <p:spPr>
          <a:xfrm rot="5400000" flipH="1" flipV="1">
            <a:off x="3674593" y="3443606"/>
            <a:ext cx="652626" cy="18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7" name="Straight Connector 566"/>
          <p:cNvCxnSpPr/>
          <p:nvPr/>
        </p:nvCxnSpPr>
        <p:spPr>
          <a:xfrm rot="16200000" flipV="1">
            <a:off x="3380883" y="3442254"/>
            <a:ext cx="653085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/>
          <p:cNvCxnSpPr/>
          <p:nvPr/>
        </p:nvCxnSpPr>
        <p:spPr>
          <a:xfrm rot="10800000">
            <a:off x="4187807" y="3301212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/>
          <p:cNvCxnSpPr/>
          <p:nvPr/>
        </p:nvCxnSpPr>
        <p:spPr>
          <a:xfrm rot="10800000">
            <a:off x="4187806" y="3588048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Connector 569"/>
          <p:cNvCxnSpPr/>
          <p:nvPr/>
        </p:nvCxnSpPr>
        <p:spPr>
          <a:xfrm>
            <a:off x="3523266" y="3299970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Connector 570"/>
          <p:cNvCxnSpPr/>
          <p:nvPr/>
        </p:nvCxnSpPr>
        <p:spPr>
          <a:xfrm>
            <a:off x="3523266" y="3588048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Connector 571"/>
          <p:cNvCxnSpPr/>
          <p:nvPr/>
        </p:nvCxnSpPr>
        <p:spPr>
          <a:xfrm rot="5400000">
            <a:off x="4709306" y="4097467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572"/>
          <p:cNvCxnSpPr/>
          <p:nvPr/>
        </p:nvCxnSpPr>
        <p:spPr>
          <a:xfrm rot="5400000">
            <a:off x="5001874" y="4097470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4" name="Rectangle 573"/>
          <p:cNvSpPr/>
          <p:nvPr/>
        </p:nvSpPr>
        <p:spPr>
          <a:xfrm>
            <a:off x="5621083" y="3871158"/>
            <a:ext cx="456870" cy="450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5" name="Rectangle 574"/>
          <p:cNvSpPr/>
          <p:nvPr/>
        </p:nvSpPr>
        <p:spPr>
          <a:xfrm>
            <a:off x="5984502" y="3840450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6" name="Rectangle 575"/>
          <p:cNvSpPr/>
          <p:nvPr/>
        </p:nvSpPr>
        <p:spPr>
          <a:xfrm>
            <a:off x="5589933" y="4125042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7" name="Rectangle 576"/>
          <p:cNvSpPr/>
          <p:nvPr/>
        </p:nvSpPr>
        <p:spPr>
          <a:xfrm>
            <a:off x="5757118" y="3840450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8" name="Rectangle 577"/>
          <p:cNvSpPr/>
          <p:nvPr/>
        </p:nvSpPr>
        <p:spPr>
          <a:xfrm>
            <a:off x="6046803" y="4002209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579" name="Rectangle 578"/>
          <p:cNvSpPr/>
          <p:nvPr/>
        </p:nvSpPr>
        <p:spPr>
          <a:xfrm>
            <a:off x="5881719" y="4290836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580" name="Straight Connector 579"/>
          <p:cNvCxnSpPr/>
          <p:nvPr/>
        </p:nvCxnSpPr>
        <p:spPr>
          <a:xfrm flipV="1">
            <a:off x="5330343" y="3588048"/>
            <a:ext cx="185988" cy="1827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Connector 580"/>
          <p:cNvCxnSpPr/>
          <p:nvPr/>
        </p:nvCxnSpPr>
        <p:spPr>
          <a:xfrm>
            <a:off x="5037775" y="4138597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Connector 581"/>
          <p:cNvCxnSpPr/>
          <p:nvPr/>
        </p:nvCxnSpPr>
        <p:spPr>
          <a:xfrm>
            <a:off x="5328511" y="4171096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Connector 582"/>
          <p:cNvCxnSpPr/>
          <p:nvPr/>
        </p:nvCxnSpPr>
        <p:spPr>
          <a:xfrm rot="5400000">
            <a:off x="5533501" y="3568282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Connector 583"/>
          <p:cNvCxnSpPr/>
          <p:nvPr/>
        </p:nvCxnSpPr>
        <p:spPr>
          <a:xfrm rot="5400000">
            <a:off x="5643838" y="3711586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Connector 584"/>
          <p:cNvCxnSpPr/>
          <p:nvPr/>
        </p:nvCxnSpPr>
        <p:spPr>
          <a:xfrm rot="5400000">
            <a:off x="5760885" y="3568281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Connector 585"/>
          <p:cNvCxnSpPr/>
          <p:nvPr/>
        </p:nvCxnSpPr>
        <p:spPr>
          <a:xfrm rot="5400000">
            <a:off x="5871222" y="3711585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Connector 586"/>
          <p:cNvCxnSpPr/>
          <p:nvPr/>
        </p:nvCxnSpPr>
        <p:spPr>
          <a:xfrm rot="10800000">
            <a:off x="6109103" y="4048265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Connector 587"/>
          <p:cNvCxnSpPr/>
          <p:nvPr/>
        </p:nvCxnSpPr>
        <p:spPr>
          <a:xfrm rot="10800000">
            <a:off x="6109104" y="4015766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9" name="Straight Connector 588"/>
          <p:cNvCxnSpPr/>
          <p:nvPr/>
        </p:nvCxnSpPr>
        <p:spPr>
          <a:xfrm rot="16200000">
            <a:off x="5625135" y="4622600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Connector 589"/>
          <p:cNvCxnSpPr/>
          <p:nvPr/>
        </p:nvCxnSpPr>
        <p:spPr>
          <a:xfrm rot="16200000">
            <a:off x="5801406" y="4479296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Connector 590"/>
          <p:cNvCxnSpPr/>
          <p:nvPr/>
        </p:nvCxnSpPr>
        <p:spPr>
          <a:xfrm rot="5400000" flipH="1" flipV="1">
            <a:off x="4850836" y="3117914"/>
            <a:ext cx="186059" cy="1841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Connector 591"/>
          <p:cNvCxnSpPr/>
          <p:nvPr/>
        </p:nvCxnSpPr>
        <p:spPr>
          <a:xfrm rot="10800000" flipV="1">
            <a:off x="5035945" y="3299970"/>
            <a:ext cx="480388" cy="470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Connector 592"/>
          <p:cNvCxnSpPr/>
          <p:nvPr/>
        </p:nvCxnSpPr>
        <p:spPr>
          <a:xfrm rot="10800000" flipV="1">
            <a:off x="4849955" y="3115715"/>
            <a:ext cx="478558" cy="46883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Connector 593"/>
          <p:cNvCxnSpPr/>
          <p:nvPr/>
        </p:nvCxnSpPr>
        <p:spPr>
          <a:xfrm>
            <a:off x="4851790" y="3589855"/>
            <a:ext cx="185985" cy="1789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Connector 594"/>
          <p:cNvCxnSpPr/>
          <p:nvPr/>
        </p:nvCxnSpPr>
        <p:spPr>
          <a:xfrm>
            <a:off x="4849955" y="3303021"/>
            <a:ext cx="478555" cy="4657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Connector 595"/>
          <p:cNvCxnSpPr/>
          <p:nvPr/>
        </p:nvCxnSpPr>
        <p:spPr>
          <a:xfrm>
            <a:off x="5328511" y="3115713"/>
            <a:ext cx="187821" cy="1822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7" name="Straight Connector 596"/>
          <p:cNvCxnSpPr/>
          <p:nvPr/>
        </p:nvCxnSpPr>
        <p:spPr>
          <a:xfrm rot="16200000" flipH="1">
            <a:off x="5039066" y="3112592"/>
            <a:ext cx="474142" cy="480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597"/>
          <p:cNvCxnSpPr/>
          <p:nvPr/>
        </p:nvCxnSpPr>
        <p:spPr>
          <a:xfrm rot="5400000" flipH="1" flipV="1">
            <a:off x="5003117" y="3443606"/>
            <a:ext cx="652626" cy="18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Connector 598"/>
          <p:cNvCxnSpPr/>
          <p:nvPr/>
        </p:nvCxnSpPr>
        <p:spPr>
          <a:xfrm rot="16200000" flipV="1">
            <a:off x="4709408" y="3442254"/>
            <a:ext cx="653085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Connector 599"/>
          <p:cNvCxnSpPr/>
          <p:nvPr/>
        </p:nvCxnSpPr>
        <p:spPr>
          <a:xfrm rot="10800000">
            <a:off x="5516331" y="3301212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Connector 600"/>
          <p:cNvCxnSpPr/>
          <p:nvPr/>
        </p:nvCxnSpPr>
        <p:spPr>
          <a:xfrm rot="10800000">
            <a:off x="5516330" y="3588048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Connector 601"/>
          <p:cNvCxnSpPr/>
          <p:nvPr/>
        </p:nvCxnSpPr>
        <p:spPr>
          <a:xfrm>
            <a:off x="4851790" y="3299970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Connector 602"/>
          <p:cNvCxnSpPr/>
          <p:nvPr/>
        </p:nvCxnSpPr>
        <p:spPr>
          <a:xfrm>
            <a:off x="4851790" y="3588048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0" name="Straight Connector 699"/>
          <p:cNvCxnSpPr/>
          <p:nvPr/>
        </p:nvCxnSpPr>
        <p:spPr>
          <a:xfrm rot="5400000">
            <a:off x="721580" y="5410884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1" name="Rectangle 700"/>
          <p:cNvSpPr/>
          <p:nvPr/>
        </p:nvSpPr>
        <p:spPr>
          <a:xfrm>
            <a:off x="1633356" y="5186604"/>
            <a:ext cx="456870" cy="450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2" name="Rectangle 701"/>
          <p:cNvSpPr/>
          <p:nvPr/>
        </p:nvSpPr>
        <p:spPr>
          <a:xfrm>
            <a:off x="467545" y="5453534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72000" anchor="ctr" anchorCtr="1"/>
          <a:lstStyle/>
          <a:p>
            <a:endParaRPr 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703" name="Rectangle 702"/>
          <p:cNvSpPr/>
          <p:nvPr/>
        </p:nvSpPr>
        <p:spPr>
          <a:xfrm>
            <a:off x="467545" y="5083457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4" name="Rectangle 703"/>
          <p:cNvSpPr/>
          <p:nvPr/>
        </p:nvSpPr>
        <p:spPr>
          <a:xfrm>
            <a:off x="1996776" y="5155896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5" name="Rectangle 704"/>
          <p:cNvSpPr/>
          <p:nvPr/>
        </p:nvSpPr>
        <p:spPr>
          <a:xfrm>
            <a:off x="726330" y="5256385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706" name="Rectangle 705"/>
          <p:cNvSpPr/>
          <p:nvPr/>
        </p:nvSpPr>
        <p:spPr>
          <a:xfrm>
            <a:off x="1602207" y="5440487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7" name="Rectangle 706"/>
          <p:cNvSpPr/>
          <p:nvPr/>
        </p:nvSpPr>
        <p:spPr>
          <a:xfrm>
            <a:off x="1769392" y="5155896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8" name="Rectangle 707"/>
          <p:cNvSpPr/>
          <p:nvPr/>
        </p:nvSpPr>
        <p:spPr>
          <a:xfrm>
            <a:off x="2059077" y="5317655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709" name="Rectangle 708"/>
          <p:cNvSpPr/>
          <p:nvPr/>
        </p:nvSpPr>
        <p:spPr>
          <a:xfrm>
            <a:off x="1893993" y="5606281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0" name="Rectangle 709"/>
          <p:cNvSpPr/>
          <p:nvPr/>
        </p:nvSpPr>
        <p:spPr>
          <a:xfrm>
            <a:off x="726330" y="5494802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711" name="Rectangle 710"/>
          <p:cNvSpPr/>
          <p:nvPr/>
        </p:nvSpPr>
        <p:spPr>
          <a:xfrm>
            <a:off x="726330" y="5133552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712" name="Straight Connector 711"/>
          <p:cNvCxnSpPr/>
          <p:nvPr/>
        </p:nvCxnSpPr>
        <p:spPr>
          <a:xfrm>
            <a:off x="1050050" y="5454043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3" name="Straight Connector 712"/>
          <p:cNvCxnSpPr/>
          <p:nvPr/>
        </p:nvCxnSpPr>
        <p:spPr>
          <a:xfrm>
            <a:off x="1340786" y="5486542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4" name="Straight Connector 713"/>
          <p:cNvCxnSpPr/>
          <p:nvPr/>
        </p:nvCxnSpPr>
        <p:spPr>
          <a:xfrm rot="5400000">
            <a:off x="1545773" y="4883726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5" name="Straight Connector 714"/>
          <p:cNvCxnSpPr/>
          <p:nvPr/>
        </p:nvCxnSpPr>
        <p:spPr>
          <a:xfrm rot="5400000">
            <a:off x="1656110" y="5027030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6" name="Straight Connector 715"/>
          <p:cNvCxnSpPr/>
          <p:nvPr/>
        </p:nvCxnSpPr>
        <p:spPr>
          <a:xfrm rot="5400000">
            <a:off x="1773157" y="4883725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7" name="Straight Connector 716"/>
          <p:cNvCxnSpPr/>
          <p:nvPr/>
        </p:nvCxnSpPr>
        <p:spPr>
          <a:xfrm rot="5400000">
            <a:off x="1883494" y="5027029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8" name="Straight Connector 717"/>
          <p:cNvCxnSpPr/>
          <p:nvPr/>
        </p:nvCxnSpPr>
        <p:spPr>
          <a:xfrm rot="10800000">
            <a:off x="2121376" y="5363710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9" name="Straight Connector 718"/>
          <p:cNvCxnSpPr/>
          <p:nvPr/>
        </p:nvCxnSpPr>
        <p:spPr>
          <a:xfrm rot="10800000">
            <a:off x="2121378" y="5331211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0" name="Straight Connector 719"/>
          <p:cNvCxnSpPr/>
          <p:nvPr/>
        </p:nvCxnSpPr>
        <p:spPr>
          <a:xfrm rot="16200000">
            <a:off x="1637406" y="5938044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1" name="Straight Connector 720"/>
          <p:cNvCxnSpPr/>
          <p:nvPr/>
        </p:nvCxnSpPr>
        <p:spPr>
          <a:xfrm rot="16200000">
            <a:off x="1813678" y="5794739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2" name="Straight Connector 721"/>
          <p:cNvCxnSpPr/>
          <p:nvPr/>
        </p:nvCxnSpPr>
        <p:spPr>
          <a:xfrm rot="10800000">
            <a:off x="788627" y="5629384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3" name="Straight Connector 722"/>
          <p:cNvCxnSpPr/>
          <p:nvPr/>
        </p:nvCxnSpPr>
        <p:spPr>
          <a:xfrm rot="10800000">
            <a:off x="788627" y="5540859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4" name="Straight Connector 723"/>
          <p:cNvCxnSpPr/>
          <p:nvPr/>
        </p:nvCxnSpPr>
        <p:spPr>
          <a:xfrm rot="10800000">
            <a:off x="788629" y="5508359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5" name="Straight Connector 724"/>
          <p:cNvCxnSpPr/>
          <p:nvPr/>
        </p:nvCxnSpPr>
        <p:spPr>
          <a:xfrm rot="10800000">
            <a:off x="788629" y="5300634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Connector 725"/>
          <p:cNvCxnSpPr/>
          <p:nvPr/>
        </p:nvCxnSpPr>
        <p:spPr>
          <a:xfrm rot="10800000">
            <a:off x="788630" y="5268135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7" name="Straight Connector 726"/>
          <p:cNvCxnSpPr/>
          <p:nvPr/>
        </p:nvCxnSpPr>
        <p:spPr>
          <a:xfrm rot="10800000">
            <a:off x="788630" y="5179608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8" name="Straight Connector 727"/>
          <p:cNvCxnSpPr/>
          <p:nvPr/>
        </p:nvCxnSpPr>
        <p:spPr>
          <a:xfrm rot="10800000">
            <a:off x="788631" y="5147108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9" name="Straight Connector 728"/>
          <p:cNvCxnSpPr/>
          <p:nvPr/>
        </p:nvCxnSpPr>
        <p:spPr>
          <a:xfrm rot="10800000" flipV="1">
            <a:off x="1048214" y="4611350"/>
            <a:ext cx="480388" cy="470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0" name="Straight Connector 729"/>
          <p:cNvCxnSpPr/>
          <p:nvPr/>
        </p:nvCxnSpPr>
        <p:spPr>
          <a:xfrm rot="16200000" flipH="1">
            <a:off x="1051335" y="4423971"/>
            <a:ext cx="474142" cy="480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Connector 730"/>
          <p:cNvCxnSpPr/>
          <p:nvPr/>
        </p:nvCxnSpPr>
        <p:spPr>
          <a:xfrm rot="5400000" flipH="1" flipV="1">
            <a:off x="1013558" y="4758270"/>
            <a:ext cx="652626" cy="18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2" name="Straight Connector 731"/>
          <p:cNvCxnSpPr/>
          <p:nvPr/>
        </p:nvCxnSpPr>
        <p:spPr>
          <a:xfrm rot="16200000" flipV="1">
            <a:off x="719848" y="4756918"/>
            <a:ext cx="653085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3" name="Straight Connector 732"/>
          <p:cNvCxnSpPr/>
          <p:nvPr/>
        </p:nvCxnSpPr>
        <p:spPr>
          <a:xfrm rot="10800000">
            <a:off x="1528607" y="4614627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4" name="Straight Connector 733"/>
          <p:cNvCxnSpPr/>
          <p:nvPr/>
        </p:nvCxnSpPr>
        <p:spPr>
          <a:xfrm rot="10800000">
            <a:off x="1528605" y="4901462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5" name="Straight Connector 734"/>
          <p:cNvCxnSpPr/>
          <p:nvPr/>
        </p:nvCxnSpPr>
        <p:spPr>
          <a:xfrm rot="5400000">
            <a:off x="1012316" y="5410883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6" name="Rectangle 735"/>
          <p:cNvSpPr/>
          <p:nvPr/>
        </p:nvSpPr>
        <p:spPr>
          <a:xfrm>
            <a:off x="726330" y="5617634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737" name="Straight Connector 736"/>
          <p:cNvCxnSpPr/>
          <p:nvPr/>
        </p:nvCxnSpPr>
        <p:spPr>
          <a:xfrm rot="10800000">
            <a:off x="788626" y="5661884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8" name="Straight Connector 737"/>
          <p:cNvCxnSpPr/>
          <p:nvPr/>
        </p:nvCxnSpPr>
        <p:spPr>
          <a:xfrm rot="5400000">
            <a:off x="6328988" y="5408852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9" name="Rectangle 738"/>
          <p:cNvSpPr/>
          <p:nvPr/>
        </p:nvSpPr>
        <p:spPr>
          <a:xfrm>
            <a:off x="6945331" y="5081422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40" name="Rectangle 739"/>
          <p:cNvSpPr/>
          <p:nvPr/>
        </p:nvSpPr>
        <p:spPr>
          <a:xfrm>
            <a:off x="6945331" y="5451499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0" bIns="72000" anchor="ctr" anchorCtr="1"/>
          <a:lstStyle/>
          <a:p>
            <a:endParaRPr 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741" name="Rectangle 740"/>
          <p:cNvSpPr/>
          <p:nvPr/>
        </p:nvSpPr>
        <p:spPr>
          <a:xfrm rot="10800000">
            <a:off x="6913379" y="5142515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742" name="Rectangle 741"/>
          <p:cNvSpPr/>
          <p:nvPr/>
        </p:nvSpPr>
        <p:spPr>
          <a:xfrm rot="10800000">
            <a:off x="6913379" y="5503764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743" name="Rectangle 742"/>
          <p:cNvSpPr/>
          <p:nvPr/>
        </p:nvSpPr>
        <p:spPr>
          <a:xfrm rot="10800000">
            <a:off x="6913379" y="5265347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744" name="Straight Connector 743"/>
          <p:cNvCxnSpPr/>
          <p:nvPr/>
        </p:nvCxnSpPr>
        <p:spPr>
          <a:xfrm>
            <a:off x="6363059" y="5157876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5" name="Straight Connector 744"/>
          <p:cNvCxnSpPr/>
          <p:nvPr/>
        </p:nvCxnSpPr>
        <p:spPr>
          <a:xfrm>
            <a:off x="6653794" y="5190375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6" name="Straight Connector 745"/>
          <p:cNvCxnSpPr/>
          <p:nvPr/>
        </p:nvCxnSpPr>
        <p:spPr>
          <a:xfrm>
            <a:off x="6363057" y="5278901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7" name="Straight Connector 746"/>
          <p:cNvCxnSpPr/>
          <p:nvPr/>
        </p:nvCxnSpPr>
        <p:spPr>
          <a:xfrm>
            <a:off x="6653793" y="5311400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8" name="Straight Connector 747"/>
          <p:cNvCxnSpPr/>
          <p:nvPr/>
        </p:nvCxnSpPr>
        <p:spPr>
          <a:xfrm>
            <a:off x="6363056" y="5519125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9" name="Straight Connector 748"/>
          <p:cNvCxnSpPr/>
          <p:nvPr/>
        </p:nvCxnSpPr>
        <p:spPr>
          <a:xfrm>
            <a:off x="6653792" y="5551625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0" name="Straight Connector 749"/>
          <p:cNvCxnSpPr/>
          <p:nvPr/>
        </p:nvCxnSpPr>
        <p:spPr>
          <a:xfrm>
            <a:off x="6653791" y="5672651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1" name="Straight Connector 750"/>
          <p:cNvCxnSpPr/>
          <p:nvPr/>
        </p:nvCxnSpPr>
        <p:spPr>
          <a:xfrm rot="10800000" flipV="1">
            <a:off x="6177071" y="4430376"/>
            <a:ext cx="478558" cy="46883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2" name="Straight Connector 751"/>
          <p:cNvCxnSpPr/>
          <p:nvPr/>
        </p:nvCxnSpPr>
        <p:spPr>
          <a:xfrm>
            <a:off x="6177071" y="4617682"/>
            <a:ext cx="478555" cy="4657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3" name="Straight Connector 752"/>
          <p:cNvCxnSpPr/>
          <p:nvPr/>
        </p:nvCxnSpPr>
        <p:spPr>
          <a:xfrm rot="5400000" flipH="1" flipV="1">
            <a:off x="6328402" y="4756230"/>
            <a:ext cx="652626" cy="18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4" name="Straight Connector 753"/>
          <p:cNvCxnSpPr/>
          <p:nvPr/>
        </p:nvCxnSpPr>
        <p:spPr>
          <a:xfrm rot="16200000" flipV="1">
            <a:off x="6034692" y="4754878"/>
            <a:ext cx="653085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5" name="Straight Connector 754"/>
          <p:cNvCxnSpPr/>
          <p:nvPr/>
        </p:nvCxnSpPr>
        <p:spPr>
          <a:xfrm rot="5400000">
            <a:off x="6036420" y="5408850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6" name="Rectangle 755"/>
          <p:cNvSpPr/>
          <p:nvPr/>
        </p:nvSpPr>
        <p:spPr>
          <a:xfrm rot="10800000">
            <a:off x="6913379" y="5626596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757" name="Straight Connector 756"/>
          <p:cNvCxnSpPr/>
          <p:nvPr/>
        </p:nvCxnSpPr>
        <p:spPr>
          <a:xfrm>
            <a:off x="6363055" y="5640152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8" name="Straight Connector 757"/>
          <p:cNvCxnSpPr/>
          <p:nvPr/>
        </p:nvCxnSpPr>
        <p:spPr>
          <a:xfrm rot="5400000" flipH="1" flipV="1">
            <a:off x="6177953" y="4432575"/>
            <a:ext cx="186059" cy="1841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9" name="Straight Connector 758"/>
          <p:cNvCxnSpPr/>
          <p:nvPr/>
        </p:nvCxnSpPr>
        <p:spPr>
          <a:xfrm>
            <a:off x="6178907" y="4904516"/>
            <a:ext cx="185985" cy="1789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0" name="Straight Connector 759"/>
          <p:cNvCxnSpPr/>
          <p:nvPr/>
        </p:nvCxnSpPr>
        <p:spPr>
          <a:xfrm flipV="1">
            <a:off x="1342612" y="4899428"/>
            <a:ext cx="185988" cy="1827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1" name="Straight Connector 760"/>
          <p:cNvCxnSpPr/>
          <p:nvPr/>
        </p:nvCxnSpPr>
        <p:spPr>
          <a:xfrm>
            <a:off x="1340781" y="4427093"/>
            <a:ext cx="187821" cy="1822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2" name="Straight Connector 761"/>
          <p:cNvCxnSpPr/>
          <p:nvPr/>
        </p:nvCxnSpPr>
        <p:spPr>
          <a:xfrm rot="5400000">
            <a:off x="2052495" y="5410881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3" name="Straight Connector 762"/>
          <p:cNvCxnSpPr/>
          <p:nvPr/>
        </p:nvCxnSpPr>
        <p:spPr>
          <a:xfrm rot="5400000">
            <a:off x="2345063" y="5410884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4" name="Rectangle 763"/>
          <p:cNvSpPr/>
          <p:nvPr/>
        </p:nvSpPr>
        <p:spPr>
          <a:xfrm>
            <a:off x="2964271" y="5184573"/>
            <a:ext cx="456870" cy="450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5" name="Rectangle 764"/>
          <p:cNvSpPr/>
          <p:nvPr/>
        </p:nvSpPr>
        <p:spPr>
          <a:xfrm>
            <a:off x="3327691" y="5153865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6" name="Rectangle 765"/>
          <p:cNvSpPr/>
          <p:nvPr/>
        </p:nvSpPr>
        <p:spPr>
          <a:xfrm>
            <a:off x="2933121" y="5438456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7" name="Rectangle 766"/>
          <p:cNvSpPr/>
          <p:nvPr/>
        </p:nvSpPr>
        <p:spPr>
          <a:xfrm>
            <a:off x="3100307" y="5153865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8" name="Rectangle 767"/>
          <p:cNvSpPr/>
          <p:nvPr/>
        </p:nvSpPr>
        <p:spPr>
          <a:xfrm>
            <a:off x="3389991" y="5315624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769" name="Rectangle 768"/>
          <p:cNvSpPr/>
          <p:nvPr/>
        </p:nvSpPr>
        <p:spPr>
          <a:xfrm>
            <a:off x="3224908" y="5604250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770" name="Straight Connector 769"/>
          <p:cNvCxnSpPr/>
          <p:nvPr/>
        </p:nvCxnSpPr>
        <p:spPr>
          <a:xfrm flipV="1">
            <a:off x="2673532" y="4901462"/>
            <a:ext cx="185988" cy="1827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1" name="Straight Connector 770"/>
          <p:cNvCxnSpPr/>
          <p:nvPr/>
        </p:nvCxnSpPr>
        <p:spPr>
          <a:xfrm>
            <a:off x="2380964" y="5452011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2" name="Straight Connector 771"/>
          <p:cNvCxnSpPr/>
          <p:nvPr/>
        </p:nvCxnSpPr>
        <p:spPr>
          <a:xfrm>
            <a:off x="2671700" y="5484510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Connector 772"/>
          <p:cNvCxnSpPr/>
          <p:nvPr/>
        </p:nvCxnSpPr>
        <p:spPr>
          <a:xfrm rot="5400000">
            <a:off x="2876690" y="4881696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Connector 773"/>
          <p:cNvCxnSpPr/>
          <p:nvPr/>
        </p:nvCxnSpPr>
        <p:spPr>
          <a:xfrm rot="5400000">
            <a:off x="2987026" y="5025001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Connector 774"/>
          <p:cNvCxnSpPr/>
          <p:nvPr/>
        </p:nvCxnSpPr>
        <p:spPr>
          <a:xfrm rot="5400000">
            <a:off x="3104073" y="4881695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Connector 775"/>
          <p:cNvCxnSpPr/>
          <p:nvPr/>
        </p:nvCxnSpPr>
        <p:spPr>
          <a:xfrm rot="5400000">
            <a:off x="3214411" y="5025000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7" name="Straight Connector 776"/>
          <p:cNvCxnSpPr/>
          <p:nvPr/>
        </p:nvCxnSpPr>
        <p:spPr>
          <a:xfrm rot="10800000">
            <a:off x="3452292" y="5361679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8" name="Straight Connector 777"/>
          <p:cNvCxnSpPr/>
          <p:nvPr/>
        </p:nvCxnSpPr>
        <p:spPr>
          <a:xfrm rot="10800000">
            <a:off x="3452293" y="5329180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9" name="Straight Connector 778"/>
          <p:cNvCxnSpPr/>
          <p:nvPr/>
        </p:nvCxnSpPr>
        <p:spPr>
          <a:xfrm rot="16200000">
            <a:off x="2968323" y="5936015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0" name="Straight Connector 779"/>
          <p:cNvCxnSpPr/>
          <p:nvPr/>
        </p:nvCxnSpPr>
        <p:spPr>
          <a:xfrm rot="16200000">
            <a:off x="3144595" y="5792710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1" name="Straight Connector 780"/>
          <p:cNvCxnSpPr/>
          <p:nvPr/>
        </p:nvCxnSpPr>
        <p:spPr>
          <a:xfrm rot="5400000" flipH="1" flipV="1">
            <a:off x="2194024" y="4431328"/>
            <a:ext cx="186059" cy="1841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Connector 781"/>
          <p:cNvCxnSpPr/>
          <p:nvPr/>
        </p:nvCxnSpPr>
        <p:spPr>
          <a:xfrm rot="10800000" flipV="1">
            <a:off x="2379133" y="4613384"/>
            <a:ext cx="480388" cy="470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3" name="Straight Connector 782"/>
          <p:cNvCxnSpPr/>
          <p:nvPr/>
        </p:nvCxnSpPr>
        <p:spPr>
          <a:xfrm rot="10800000" flipV="1">
            <a:off x="2193144" y="4429130"/>
            <a:ext cx="478558" cy="46883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Connector 783"/>
          <p:cNvCxnSpPr/>
          <p:nvPr/>
        </p:nvCxnSpPr>
        <p:spPr>
          <a:xfrm>
            <a:off x="2194979" y="4903270"/>
            <a:ext cx="185985" cy="1789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5" name="Straight Connector 784"/>
          <p:cNvCxnSpPr/>
          <p:nvPr/>
        </p:nvCxnSpPr>
        <p:spPr>
          <a:xfrm>
            <a:off x="2193144" y="4616435"/>
            <a:ext cx="478555" cy="4657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6" name="Straight Connector 785"/>
          <p:cNvCxnSpPr/>
          <p:nvPr/>
        </p:nvCxnSpPr>
        <p:spPr>
          <a:xfrm>
            <a:off x="2671700" y="4429128"/>
            <a:ext cx="187821" cy="1822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7" name="Straight Connector 786"/>
          <p:cNvCxnSpPr/>
          <p:nvPr/>
        </p:nvCxnSpPr>
        <p:spPr>
          <a:xfrm rot="16200000" flipH="1">
            <a:off x="2382255" y="4426006"/>
            <a:ext cx="474142" cy="480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8" name="Straight Connector 787"/>
          <p:cNvCxnSpPr/>
          <p:nvPr/>
        </p:nvCxnSpPr>
        <p:spPr>
          <a:xfrm rot="5400000" flipH="1" flipV="1">
            <a:off x="2346306" y="4757021"/>
            <a:ext cx="652626" cy="18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9" name="Straight Connector 788"/>
          <p:cNvCxnSpPr/>
          <p:nvPr/>
        </p:nvCxnSpPr>
        <p:spPr>
          <a:xfrm rot="16200000" flipV="1">
            <a:off x="2052596" y="4755669"/>
            <a:ext cx="653085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/>
          <p:cNvCxnSpPr/>
          <p:nvPr/>
        </p:nvCxnSpPr>
        <p:spPr>
          <a:xfrm rot="10800000">
            <a:off x="2859520" y="4614627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1" name="Straight Connector 790"/>
          <p:cNvCxnSpPr/>
          <p:nvPr/>
        </p:nvCxnSpPr>
        <p:spPr>
          <a:xfrm rot="10800000">
            <a:off x="2859519" y="4901462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2" name="Straight Connector 791"/>
          <p:cNvCxnSpPr/>
          <p:nvPr/>
        </p:nvCxnSpPr>
        <p:spPr>
          <a:xfrm>
            <a:off x="2194979" y="4613384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3" name="Straight Connector 792"/>
          <p:cNvCxnSpPr/>
          <p:nvPr/>
        </p:nvCxnSpPr>
        <p:spPr>
          <a:xfrm>
            <a:off x="2194979" y="4901462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4" name="Straight Connector 793"/>
          <p:cNvCxnSpPr/>
          <p:nvPr/>
        </p:nvCxnSpPr>
        <p:spPr>
          <a:xfrm rot="5400000">
            <a:off x="3380781" y="5407266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5" name="Straight Connector 794"/>
          <p:cNvCxnSpPr/>
          <p:nvPr/>
        </p:nvCxnSpPr>
        <p:spPr>
          <a:xfrm rot="5400000">
            <a:off x="3673350" y="5407268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6" name="Rectangle 795"/>
          <p:cNvSpPr/>
          <p:nvPr/>
        </p:nvSpPr>
        <p:spPr>
          <a:xfrm>
            <a:off x="4292558" y="5180957"/>
            <a:ext cx="456870" cy="450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7" name="Rectangle 796"/>
          <p:cNvSpPr/>
          <p:nvPr/>
        </p:nvSpPr>
        <p:spPr>
          <a:xfrm>
            <a:off x="4655978" y="5150249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8" name="Rectangle 797"/>
          <p:cNvSpPr/>
          <p:nvPr/>
        </p:nvSpPr>
        <p:spPr>
          <a:xfrm>
            <a:off x="4261408" y="5434840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9" name="Rectangle 798"/>
          <p:cNvSpPr/>
          <p:nvPr/>
        </p:nvSpPr>
        <p:spPr>
          <a:xfrm>
            <a:off x="4428594" y="5150249"/>
            <a:ext cx="62300" cy="61416"/>
          </a:xfrm>
          <a:prstGeom prst="rect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0" name="Rectangle 799"/>
          <p:cNvSpPr/>
          <p:nvPr/>
        </p:nvSpPr>
        <p:spPr>
          <a:xfrm>
            <a:off x="4718278" y="5312008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801" name="Rectangle 800"/>
          <p:cNvSpPr/>
          <p:nvPr/>
        </p:nvSpPr>
        <p:spPr>
          <a:xfrm>
            <a:off x="4553195" y="5600634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802" name="Straight Connector 801"/>
          <p:cNvCxnSpPr/>
          <p:nvPr/>
        </p:nvCxnSpPr>
        <p:spPr>
          <a:xfrm flipV="1">
            <a:off x="4001818" y="4897847"/>
            <a:ext cx="185988" cy="1827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3" name="Straight Connector 802"/>
          <p:cNvCxnSpPr/>
          <p:nvPr/>
        </p:nvCxnSpPr>
        <p:spPr>
          <a:xfrm>
            <a:off x="3709251" y="5448396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4" name="Straight Connector 803"/>
          <p:cNvCxnSpPr/>
          <p:nvPr/>
        </p:nvCxnSpPr>
        <p:spPr>
          <a:xfrm>
            <a:off x="3999987" y="5480895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5" name="Straight Connector 804"/>
          <p:cNvCxnSpPr/>
          <p:nvPr/>
        </p:nvCxnSpPr>
        <p:spPr>
          <a:xfrm rot="5400000">
            <a:off x="4204977" y="4878081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6" name="Straight Connector 805"/>
          <p:cNvCxnSpPr/>
          <p:nvPr/>
        </p:nvCxnSpPr>
        <p:spPr>
          <a:xfrm rot="5400000">
            <a:off x="4315313" y="5021385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7" name="Straight Connector 806"/>
          <p:cNvCxnSpPr/>
          <p:nvPr/>
        </p:nvCxnSpPr>
        <p:spPr>
          <a:xfrm rot="5400000">
            <a:off x="4432360" y="4878080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Connector 807"/>
          <p:cNvCxnSpPr/>
          <p:nvPr/>
        </p:nvCxnSpPr>
        <p:spPr>
          <a:xfrm rot="5400000">
            <a:off x="4542698" y="5021384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9" name="Straight Connector 808"/>
          <p:cNvCxnSpPr/>
          <p:nvPr/>
        </p:nvCxnSpPr>
        <p:spPr>
          <a:xfrm rot="10800000">
            <a:off x="4780578" y="5358063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0" name="Straight Connector 809"/>
          <p:cNvCxnSpPr/>
          <p:nvPr/>
        </p:nvCxnSpPr>
        <p:spPr>
          <a:xfrm rot="10800000">
            <a:off x="4780579" y="5325564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/>
          <p:cNvCxnSpPr/>
          <p:nvPr/>
        </p:nvCxnSpPr>
        <p:spPr>
          <a:xfrm rot="16200000">
            <a:off x="4296610" y="5932399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2" name="Straight Connector 811"/>
          <p:cNvCxnSpPr/>
          <p:nvPr/>
        </p:nvCxnSpPr>
        <p:spPr>
          <a:xfrm rot="16200000">
            <a:off x="4472882" y="5789094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3" name="Straight Connector 812"/>
          <p:cNvCxnSpPr/>
          <p:nvPr/>
        </p:nvCxnSpPr>
        <p:spPr>
          <a:xfrm rot="5400000" flipH="1" flipV="1">
            <a:off x="3522311" y="4427713"/>
            <a:ext cx="186059" cy="1841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4" name="Straight Connector 813"/>
          <p:cNvCxnSpPr/>
          <p:nvPr/>
        </p:nvCxnSpPr>
        <p:spPr>
          <a:xfrm rot="10800000" flipV="1">
            <a:off x="3707420" y="4609768"/>
            <a:ext cx="480388" cy="470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5" name="Straight Connector 814"/>
          <p:cNvCxnSpPr/>
          <p:nvPr/>
        </p:nvCxnSpPr>
        <p:spPr>
          <a:xfrm rot="10800000" flipV="1">
            <a:off x="3521431" y="4425514"/>
            <a:ext cx="478558" cy="46883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6" name="Straight Connector 815"/>
          <p:cNvCxnSpPr/>
          <p:nvPr/>
        </p:nvCxnSpPr>
        <p:spPr>
          <a:xfrm>
            <a:off x="3523266" y="4899654"/>
            <a:ext cx="185985" cy="1789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7" name="Straight Connector 816"/>
          <p:cNvCxnSpPr/>
          <p:nvPr/>
        </p:nvCxnSpPr>
        <p:spPr>
          <a:xfrm>
            <a:off x="3521431" y="4612819"/>
            <a:ext cx="478555" cy="4657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Connector 817"/>
          <p:cNvCxnSpPr/>
          <p:nvPr/>
        </p:nvCxnSpPr>
        <p:spPr>
          <a:xfrm>
            <a:off x="3999987" y="4425512"/>
            <a:ext cx="187821" cy="1822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9" name="Straight Connector 818"/>
          <p:cNvCxnSpPr/>
          <p:nvPr/>
        </p:nvCxnSpPr>
        <p:spPr>
          <a:xfrm rot="16200000" flipH="1">
            <a:off x="3710541" y="4422391"/>
            <a:ext cx="474142" cy="480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Connector 819"/>
          <p:cNvCxnSpPr/>
          <p:nvPr/>
        </p:nvCxnSpPr>
        <p:spPr>
          <a:xfrm rot="5400000" flipH="1" flipV="1">
            <a:off x="3674593" y="4753405"/>
            <a:ext cx="652626" cy="18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Connector 820"/>
          <p:cNvCxnSpPr/>
          <p:nvPr/>
        </p:nvCxnSpPr>
        <p:spPr>
          <a:xfrm rot="16200000" flipV="1">
            <a:off x="3380883" y="4752053"/>
            <a:ext cx="653085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Connector 821"/>
          <p:cNvCxnSpPr/>
          <p:nvPr/>
        </p:nvCxnSpPr>
        <p:spPr>
          <a:xfrm rot="10800000">
            <a:off x="4187807" y="4611011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/>
          <p:cNvCxnSpPr/>
          <p:nvPr/>
        </p:nvCxnSpPr>
        <p:spPr>
          <a:xfrm rot="10800000">
            <a:off x="4187806" y="4897847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Connector 823"/>
          <p:cNvCxnSpPr/>
          <p:nvPr/>
        </p:nvCxnSpPr>
        <p:spPr>
          <a:xfrm>
            <a:off x="3523266" y="4609768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/>
          <p:cNvCxnSpPr/>
          <p:nvPr/>
        </p:nvCxnSpPr>
        <p:spPr>
          <a:xfrm>
            <a:off x="3523266" y="4897847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6" name="Straight Connector 825"/>
          <p:cNvCxnSpPr/>
          <p:nvPr/>
        </p:nvCxnSpPr>
        <p:spPr>
          <a:xfrm rot="5400000">
            <a:off x="4709306" y="5407266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/>
          <p:cNvCxnSpPr/>
          <p:nvPr/>
        </p:nvCxnSpPr>
        <p:spPr>
          <a:xfrm rot="5400000">
            <a:off x="5001874" y="5407268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8" name="Rectangle 827"/>
          <p:cNvSpPr/>
          <p:nvPr/>
        </p:nvSpPr>
        <p:spPr>
          <a:xfrm>
            <a:off x="5621083" y="5180957"/>
            <a:ext cx="456870" cy="450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29" name="Rectangle 828"/>
          <p:cNvSpPr/>
          <p:nvPr/>
        </p:nvSpPr>
        <p:spPr>
          <a:xfrm>
            <a:off x="5984502" y="5150249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0" name="Rectangle 829"/>
          <p:cNvSpPr/>
          <p:nvPr/>
        </p:nvSpPr>
        <p:spPr>
          <a:xfrm>
            <a:off x="5589933" y="5434840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1" name="Rectangle 830"/>
          <p:cNvSpPr/>
          <p:nvPr/>
        </p:nvSpPr>
        <p:spPr>
          <a:xfrm>
            <a:off x="5757118" y="5150249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2" name="Rectangle 831"/>
          <p:cNvSpPr/>
          <p:nvPr/>
        </p:nvSpPr>
        <p:spPr>
          <a:xfrm>
            <a:off x="6046803" y="5312008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833" name="Rectangle 832"/>
          <p:cNvSpPr/>
          <p:nvPr/>
        </p:nvSpPr>
        <p:spPr>
          <a:xfrm>
            <a:off x="5881719" y="5600634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834" name="Straight Connector 833"/>
          <p:cNvCxnSpPr/>
          <p:nvPr/>
        </p:nvCxnSpPr>
        <p:spPr>
          <a:xfrm flipV="1">
            <a:off x="5330343" y="4897847"/>
            <a:ext cx="185988" cy="1827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5" name="Straight Connector 834"/>
          <p:cNvCxnSpPr/>
          <p:nvPr/>
        </p:nvCxnSpPr>
        <p:spPr>
          <a:xfrm>
            <a:off x="5037775" y="5448396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Connector 835"/>
          <p:cNvCxnSpPr/>
          <p:nvPr/>
        </p:nvCxnSpPr>
        <p:spPr>
          <a:xfrm>
            <a:off x="5328511" y="5480895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7" name="Straight Connector 836"/>
          <p:cNvCxnSpPr/>
          <p:nvPr/>
        </p:nvCxnSpPr>
        <p:spPr>
          <a:xfrm rot="5400000">
            <a:off x="5533501" y="4878081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/>
          <p:cNvCxnSpPr/>
          <p:nvPr/>
        </p:nvCxnSpPr>
        <p:spPr>
          <a:xfrm rot="5400000">
            <a:off x="5643838" y="5021385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9" name="Straight Connector 838"/>
          <p:cNvCxnSpPr/>
          <p:nvPr/>
        </p:nvCxnSpPr>
        <p:spPr>
          <a:xfrm rot="5400000">
            <a:off x="5760885" y="4878080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0" name="Straight Connector 839"/>
          <p:cNvCxnSpPr/>
          <p:nvPr/>
        </p:nvCxnSpPr>
        <p:spPr>
          <a:xfrm rot="5400000">
            <a:off x="5871222" y="5021384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1" name="Straight Connector 840"/>
          <p:cNvCxnSpPr/>
          <p:nvPr/>
        </p:nvCxnSpPr>
        <p:spPr>
          <a:xfrm rot="10800000">
            <a:off x="6109103" y="5358063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2" name="Straight Connector 841"/>
          <p:cNvCxnSpPr/>
          <p:nvPr/>
        </p:nvCxnSpPr>
        <p:spPr>
          <a:xfrm rot="10800000">
            <a:off x="6109104" y="5325564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3" name="Straight Connector 842"/>
          <p:cNvCxnSpPr/>
          <p:nvPr/>
        </p:nvCxnSpPr>
        <p:spPr>
          <a:xfrm rot="16200000">
            <a:off x="5625135" y="5932399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4" name="Straight Connector 843"/>
          <p:cNvCxnSpPr/>
          <p:nvPr/>
        </p:nvCxnSpPr>
        <p:spPr>
          <a:xfrm rot="16200000">
            <a:off x="5801406" y="5789094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5" name="Straight Connector 844"/>
          <p:cNvCxnSpPr/>
          <p:nvPr/>
        </p:nvCxnSpPr>
        <p:spPr>
          <a:xfrm rot="5400000" flipH="1" flipV="1">
            <a:off x="4850836" y="4427713"/>
            <a:ext cx="186059" cy="1841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6" name="Straight Connector 845"/>
          <p:cNvCxnSpPr/>
          <p:nvPr/>
        </p:nvCxnSpPr>
        <p:spPr>
          <a:xfrm rot="10800000" flipV="1">
            <a:off x="5035945" y="4609768"/>
            <a:ext cx="480388" cy="470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7" name="Straight Connector 846"/>
          <p:cNvCxnSpPr/>
          <p:nvPr/>
        </p:nvCxnSpPr>
        <p:spPr>
          <a:xfrm rot="10800000" flipV="1">
            <a:off x="4849955" y="4425514"/>
            <a:ext cx="478558" cy="46883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8" name="Straight Connector 847"/>
          <p:cNvCxnSpPr/>
          <p:nvPr/>
        </p:nvCxnSpPr>
        <p:spPr>
          <a:xfrm>
            <a:off x="4851790" y="4899654"/>
            <a:ext cx="185985" cy="1789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9" name="Straight Connector 848"/>
          <p:cNvCxnSpPr/>
          <p:nvPr/>
        </p:nvCxnSpPr>
        <p:spPr>
          <a:xfrm>
            <a:off x="4849955" y="4612819"/>
            <a:ext cx="478555" cy="4657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0" name="Straight Connector 849"/>
          <p:cNvCxnSpPr/>
          <p:nvPr/>
        </p:nvCxnSpPr>
        <p:spPr>
          <a:xfrm>
            <a:off x="5328511" y="4425512"/>
            <a:ext cx="187821" cy="1822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1" name="Straight Connector 850"/>
          <p:cNvCxnSpPr/>
          <p:nvPr/>
        </p:nvCxnSpPr>
        <p:spPr>
          <a:xfrm rot="16200000" flipH="1">
            <a:off x="5039066" y="4422391"/>
            <a:ext cx="474142" cy="480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2" name="Straight Connector 851"/>
          <p:cNvCxnSpPr/>
          <p:nvPr/>
        </p:nvCxnSpPr>
        <p:spPr>
          <a:xfrm rot="5400000" flipH="1" flipV="1">
            <a:off x="5003117" y="4753405"/>
            <a:ext cx="652626" cy="18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3" name="Straight Connector 852"/>
          <p:cNvCxnSpPr/>
          <p:nvPr/>
        </p:nvCxnSpPr>
        <p:spPr>
          <a:xfrm rot="16200000" flipV="1">
            <a:off x="4709408" y="4752053"/>
            <a:ext cx="653085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4" name="Straight Connector 853"/>
          <p:cNvCxnSpPr/>
          <p:nvPr/>
        </p:nvCxnSpPr>
        <p:spPr>
          <a:xfrm rot="10800000">
            <a:off x="5516331" y="4611011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5" name="Straight Connector 854"/>
          <p:cNvCxnSpPr/>
          <p:nvPr/>
        </p:nvCxnSpPr>
        <p:spPr>
          <a:xfrm rot="10800000">
            <a:off x="5516330" y="4897847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6" name="Straight Connector 855"/>
          <p:cNvCxnSpPr/>
          <p:nvPr/>
        </p:nvCxnSpPr>
        <p:spPr>
          <a:xfrm>
            <a:off x="4851790" y="4609768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7" name="Straight Connector 856"/>
          <p:cNvCxnSpPr/>
          <p:nvPr/>
        </p:nvCxnSpPr>
        <p:spPr>
          <a:xfrm>
            <a:off x="4851790" y="4897847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9" name="Straight Connector 858"/>
          <p:cNvCxnSpPr>
            <a:stCxn id="225" idx="3"/>
            <a:endCxn id="799" idx="0"/>
          </p:cNvCxnSpPr>
          <p:nvPr/>
        </p:nvCxnSpPr>
        <p:spPr>
          <a:xfrm>
            <a:off x="2059076" y="2572615"/>
            <a:ext cx="2400668" cy="2577634"/>
          </a:xfrm>
          <a:prstGeom prst="line">
            <a:avLst/>
          </a:prstGeom>
          <a:ln w="317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Straight Connector 862"/>
          <p:cNvCxnSpPr>
            <a:stCxn id="799" idx="3"/>
            <a:endCxn id="829" idx="1"/>
          </p:cNvCxnSpPr>
          <p:nvPr/>
        </p:nvCxnSpPr>
        <p:spPr>
          <a:xfrm>
            <a:off x="4490894" y="5180957"/>
            <a:ext cx="14936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7" name="Straight Connector 866"/>
          <p:cNvCxnSpPr>
            <a:stCxn id="225" idx="0"/>
            <a:endCxn id="193" idx="2"/>
          </p:cNvCxnSpPr>
          <p:nvPr/>
        </p:nvCxnSpPr>
        <p:spPr>
          <a:xfrm rot="16200000" flipV="1">
            <a:off x="1577947" y="2091928"/>
            <a:ext cx="797176" cy="102783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Straight Connector 868"/>
          <p:cNvCxnSpPr>
            <a:stCxn id="225" idx="0"/>
            <a:endCxn id="194" idx="1"/>
          </p:cNvCxnSpPr>
          <p:nvPr/>
        </p:nvCxnSpPr>
        <p:spPr>
          <a:xfrm rot="5400000" flipH="1" flipV="1">
            <a:off x="1983684" y="1592471"/>
            <a:ext cx="993678" cy="905194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Straight Connector 870"/>
          <p:cNvCxnSpPr>
            <a:stCxn id="225" idx="0"/>
            <a:endCxn id="274" idx="1"/>
          </p:cNvCxnSpPr>
          <p:nvPr/>
        </p:nvCxnSpPr>
        <p:spPr>
          <a:xfrm rot="5400000" flipH="1" flipV="1">
            <a:off x="2646020" y="926520"/>
            <a:ext cx="997294" cy="2233481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Straight Connector 874"/>
          <p:cNvCxnSpPr>
            <a:stCxn id="799" idx="0"/>
            <a:endCxn id="575" idx="0"/>
          </p:cNvCxnSpPr>
          <p:nvPr/>
        </p:nvCxnSpPr>
        <p:spPr>
          <a:xfrm rot="5400000" flipH="1" flipV="1">
            <a:off x="4582799" y="3717396"/>
            <a:ext cx="1309799" cy="15559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5" name="Rectangle 864"/>
          <p:cNvSpPr/>
          <p:nvPr/>
        </p:nvSpPr>
        <p:spPr>
          <a:xfrm>
            <a:off x="1187624" y="2132856"/>
            <a:ext cx="4032448" cy="3888432"/>
          </a:xfrm>
          <a:prstGeom prst="rect">
            <a:avLst/>
          </a:prstGeom>
          <a:noFill/>
          <a:ln w="31750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>
                <a:solidFill>
                  <a:srgbClr val="0000FF"/>
                </a:solidFill>
              </a:ln>
            </a:endParaRPr>
          </a:p>
        </p:txBody>
      </p:sp>
      <p:sp>
        <p:nvSpPr>
          <p:cNvPr id="866" name="Rectangle 865"/>
          <p:cNvSpPr/>
          <p:nvPr/>
        </p:nvSpPr>
        <p:spPr>
          <a:xfrm>
            <a:off x="1187624" y="764704"/>
            <a:ext cx="4032448" cy="2664296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68" name="Rectangle 867"/>
          <p:cNvSpPr/>
          <p:nvPr/>
        </p:nvSpPr>
        <p:spPr>
          <a:xfrm>
            <a:off x="3851920" y="3429000"/>
            <a:ext cx="2664296" cy="259228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72" name="Rectangle 871"/>
          <p:cNvSpPr/>
          <p:nvPr/>
        </p:nvSpPr>
        <p:spPr>
          <a:xfrm>
            <a:off x="1202482" y="2150888"/>
            <a:ext cx="3999600" cy="1263600"/>
          </a:xfrm>
          <a:prstGeom prst="rect">
            <a:avLst/>
          </a:pr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73" name="Rectangle 872"/>
          <p:cNvSpPr/>
          <p:nvPr/>
        </p:nvSpPr>
        <p:spPr>
          <a:xfrm>
            <a:off x="3872875" y="3449955"/>
            <a:ext cx="1332000" cy="2556000"/>
          </a:xfrm>
          <a:prstGeom prst="rect">
            <a:avLst/>
          </a:pr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74" name="TextBox 873"/>
          <p:cNvSpPr txBox="1"/>
          <p:nvPr/>
        </p:nvSpPr>
        <p:spPr>
          <a:xfrm>
            <a:off x="467544" y="6021288"/>
            <a:ext cx="2483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 smtClean="0">
                <a:solidFill>
                  <a:srgbClr val="0000FF"/>
                </a:solidFill>
              </a:rPr>
              <a:t>BB connectie</a:t>
            </a:r>
            <a:endParaRPr lang="nl-BE" sz="2800" b="1" dirty="0">
              <a:solidFill>
                <a:srgbClr val="0000FF"/>
              </a:solidFill>
            </a:endParaRPr>
          </a:p>
        </p:txBody>
      </p:sp>
      <p:sp>
        <p:nvSpPr>
          <p:cNvPr id="876" name="TextBox 875"/>
          <p:cNvSpPr txBox="1"/>
          <p:nvPr/>
        </p:nvSpPr>
        <p:spPr>
          <a:xfrm>
            <a:off x="6192688" y="6002124"/>
            <a:ext cx="2483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 smtClean="0">
                <a:solidFill>
                  <a:srgbClr val="FF0000"/>
                </a:solidFill>
              </a:rPr>
              <a:t>BB doelbundel</a:t>
            </a:r>
            <a:endParaRPr lang="nl-BE" sz="2800" b="1" dirty="0">
              <a:solidFill>
                <a:srgbClr val="FF0000"/>
              </a:solidFill>
            </a:endParaRPr>
          </a:p>
        </p:txBody>
      </p:sp>
      <p:sp>
        <p:nvSpPr>
          <p:cNvPr id="877" name="TextBox 876"/>
          <p:cNvSpPr txBox="1"/>
          <p:nvPr/>
        </p:nvSpPr>
        <p:spPr>
          <a:xfrm>
            <a:off x="0" y="241484"/>
            <a:ext cx="2483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 smtClean="0">
                <a:solidFill>
                  <a:srgbClr val="00B050"/>
                </a:solidFill>
              </a:rPr>
              <a:t>BB bronbundel</a:t>
            </a:r>
            <a:endParaRPr lang="nl-BE" sz="2800" b="1" dirty="0">
              <a:solidFill>
                <a:srgbClr val="00B050"/>
              </a:solidFill>
            </a:endParaRPr>
          </a:p>
        </p:txBody>
      </p:sp>
      <p:sp>
        <p:nvSpPr>
          <p:cNvPr id="878" name="TextBox 877"/>
          <p:cNvSpPr txBox="1"/>
          <p:nvPr/>
        </p:nvSpPr>
        <p:spPr>
          <a:xfrm>
            <a:off x="5796136" y="1772816"/>
            <a:ext cx="3203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l-BE" sz="2400" b="1" dirty="0" smtClean="0"/>
              <a:t>Maat voor de overlap die de router mogelijks kan uitbuiten</a:t>
            </a:r>
            <a:endParaRPr lang="nl-BE" sz="2400" b="1" dirty="0"/>
          </a:p>
        </p:txBody>
      </p:sp>
      <p:cxnSp>
        <p:nvCxnSpPr>
          <p:cNvPr id="881" name="Straight Arrow Connector 880"/>
          <p:cNvCxnSpPr>
            <a:stCxn id="878" idx="1"/>
          </p:cNvCxnSpPr>
          <p:nvPr/>
        </p:nvCxnSpPr>
        <p:spPr>
          <a:xfrm rot="10800000" flipV="1">
            <a:off x="4427984" y="2372980"/>
            <a:ext cx="1368152" cy="192011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5" name="Straight Arrow Connector 884"/>
          <p:cNvCxnSpPr>
            <a:stCxn id="878" idx="1"/>
          </p:cNvCxnSpPr>
          <p:nvPr/>
        </p:nvCxnSpPr>
        <p:spPr>
          <a:xfrm rot="10800000" flipV="1">
            <a:off x="4139952" y="2372980"/>
            <a:ext cx="1656184" cy="47995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Box 298"/>
          <p:cNvSpPr txBox="1"/>
          <p:nvPr/>
        </p:nvSpPr>
        <p:spPr>
          <a:xfrm>
            <a:off x="5940152" y="6021288"/>
            <a:ext cx="43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</a:p>
        </p:txBody>
      </p:sp>
      <p:sp>
        <p:nvSpPr>
          <p:cNvPr id="300" name="TextBox 299"/>
          <p:cNvSpPr txBox="1"/>
          <p:nvPr/>
        </p:nvSpPr>
        <p:spPr>
          <a:xfrm>
            <a:off x="7596336" y="6093296"/>
            <a:ext cx="44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b</a:t>
            </a:r>
            <a:r>
              <a:rPr lang="en-US" dirty="0" smtClean="0"/>
              <a:t>)</a:t>
            </a:r>
          </a:p>
        </p:txBody>
      </p:sp>
      <p:grpSp>
        <p:nvGrpSpPr>
          <p:cNvPr id="301" name="Group 300"/>
          <p:cNvGrpSpPr/>
          <p:nvPr/>
        </p:nvGrpSpPr>
        <p:grpSpPr>
          <a:xfrm>
            <a:off x="1187624" y="692696"/>
            <a:ext cx="2408873" cy="2690941"/>
            <a:chOff x="1597025" y="1909754"/>
            <a:chExt cx="2408873" cy="2690941"/>
          </a:xfrm>
        </p:grpSpPr>
        <p:sp>
          <p:nvSpPr>
            <p:cNvPr id="524" name="Rectangle 8"/>
            <p:cNvSpPr>
              <a:spLocks noChangeArrowheads="1"/>
            </p:cNvSpPr>
            <p:nvPr/>
          </p:nvSpPr>
          <p:spPr bwMode="auto">
            <a:xfrm>
              <a:off x="1886684" y="2534415"/>
              <a:ext cx="1783604" cy="1100972"/>
            </a:xfrm>
            <a:prstGeom prst="rect">
              <a:avLst/>
            </a:prstGeom>
            <a:noFill/>
            <a:ln>
              <a:solidFill>
                <a:schemeClr val="tx1"/>
              </a:solidFill>
              <a:headEnd/>
              <a:tailEnd type="none" w="lg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sz="24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cxnSp>
          <p:nvCxnSpPr>
            <p:cNvPr id="550" name="Straight Connector 549"/>
            <p:cNvCxnSpPr/>
            <p:nvPr/>
          </p:nvCxnSpPr>
          <p:spPr>
            <a:xfrm rot="5400000">
              <a:off x="2638086" y="2390363"/>
              <a:ext cx="2808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/>
            <p:cNvCxnSpPr>
              <a:stCxn id="295" idx="3"/>
              <a:endCxn id="297" idx="1"/>
            </p:cNvCxnSpPr>
            <p:nvPr/>
          </p:nvCxnSpPr>
          <p:spPr>
            <a:xfrm>
              <a:off x="1999995" y="2731747"/>
              <a:ext cx="1559140" cy="1588"/>
            </a:xfrm>
            <a:prstGeom prst="line">
              <a:avLst/>
            </a:prstGeom>
            <a:ln w="63500">
              <a:solidFill>
                <a:schemeClr val="tx1"/>
              </a:solidFill>
              <a:prstDash val="solid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/>
            <p:cNvCxnSpPr>
              <a:stCxn id="296" idx="3"/>
              <a:endCxn id="298" idx="1"/>
            </p:cNvCxnSpPr>
            <p:nvPr/>
          </p:nvCxnSpPr>
          <p:spPr>
            <a:xfrm>
              <a:off x="1999995" y="3421780"/>
              <a:ext cx="1559140" cy="12700"/>
            </a:xfrm>
            <a:prstGeom prst="line">
              <a:avLst/>
            </a:prstGeom>
            <a:ln w="63500">
              <a:solidFill>
                <a:schemeClr val="tx1"/>
              </a:solidFill>
              <a:prstDash val="solid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/>
            <p:cNvCxnSpPr>
              <a:stCxn id="295" idx="3"/>
              <a:endCxn id="298" idx="1"/>
            </p:cNvCxnSpPr>
            <p:nvPr/>
          </p:nvCxnSpPr>
          <p:spPr>
            <a:xfrm>
              <a:off x="1999995" y="2731747"/>
              <a:ext cx="1559140" cy="702733"/>
            </a:xfrm>
            <a:prstGeom prst="line">
              <a:avLst/>
            </a:prstGeom>
            <a:ln w="63500">
              <a:solidFill>
                <a:schemeClr val="tx1"/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/>
            <p:cNvCxnSpPr>
              <a:stCxn id="296" idx="3"/>
              <a:endCxn id="297" idx="1"/>
            </p:cNvCxnSpPr>
            <p:nvPr/>
          </p:nvCxnSpPr>
          <p:spPr>
            <a:xfrm flipV="1">
              <a:off x="1999995" y="2731747"/>
              <a:ext cx="1559140" cy="690033"/>
            </a:xfrm>
            <a:prstGeom prst="line">
              <a:avLst/>
            </a:prstGeom>
            <a:ln w="63500">
              <a:solidFill>
                <a:schemeClr val="tx1"/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3" name="TextBox 562"/>
            <p:cNvSpPr txBox="1"/>
            <p:nvPr/>
          </p:nvSpPr>
          <p:spPr>
            <a:xfrm>
              <a:off x="2595034" y="1909754"/>
              <a:ext cx="383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 smtClean="0">
                  <a:latin typeface="+mj-lt"/>
                </a:rPr>
                <a:t>p</a:t>
              </a:r>
              <a:r>
                <a:rPr lang="en-US" baseline="-25000" dirty="0" smtClean="0">
                  <a:latin typeface="+mj-lt"/>
                </a:rPr>
                <a:t>0</a:t>
              </a:r>
              <a:r>
                <a:rPr lang="en-US" dirty="0" smtClean="0">
                  <a:latin typeface="+mj-lt"/>
                </a:rPr>
                <a:t> </a:t>
              </a:r>
            </a:p>
          </p:txBody>
        </p:sp>
        <p:grpSp>
          <p:nvGrpSpPr>
            <p:cNvPr id="8" name="Group 568"/>
            <p:cNvGrpSpPr/>
            <p:nvPr/>
          </p:nvGrpSpPr>
          <p:grpSpPr>
            <a:xfrm>
              <a:off x="2073992" y="3838647"/>
              <a:ext cx="1469661" cy="762048"/>
              <a:chOff x="2111561" y="4092647"/>
              <a:chExt cx="1469661" cy="762048"/>
            </a:xfrm>
          </p:grpSpPr>
          <p:sp>
            <p:nvSpPr>
              <p:cNvPr id="557" name="TextBox 556"/>
              <p:cNvSpPr txBox="1"/>
              <p:nvPr/>
            </p:nvSpPr>
            <p:spPr>
              <a:xfrm>
                <a:off x="2860953" y="4485363"/>
                <a:ext cx="7202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 smtClean="0">
                    <a:latin typeface="+mj-lt"/>
                  </a:rPr>
                  <a:t>p</a:t>
                </a:r>
                <a:r>
                  <a:rPr lang="en-US" baseline="-25000" dirty="0" smtClean="0">
                    <a:latin typeface="+mj-lt"/>
                  </a:rPr>
                  <a:t>0</a:t>
                </a:r>
                <a:r>
                  <a:rPr lang="en-US" dirty="0" smtClean="0">
                    <a:latin typeface="+mj-lt"/>
                  </a:rPr>
                  <a:t> = 1</a:t>
                </a:r>
              </a:p>
            </p:txBody>
          </p:sp>
          <p:cxnSp>
            <p:nvCxnSpPr>
              <p:cNvPr id="559" name="Straight Connector 558"/>
              <p:cNvCxnSpPr/>
              <p:nvPr/>
            </p:nvCxnSpPr>
            <p:spPr>
              <a:xfrm>
                <a:off x="2111561" y="4696870"/>
                <a:ext cx="580839" cy="1588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ysDot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4" name="TextBox 563"/>
              <p:cNvSpPr txBox="1"/>
              <p:nvPr/>
            </p:nvSpPr>
            <p:spPr>
              <a:xfrm>
                <a:off x="2860953" y="4092647"/>
                <a:ext cx="7202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 smtClean="0">
                    <a:latin typeface="+mj-lt"/>
                  </a:rPr>
                  <a:t>p</a:t>
                </a:r>
                <a:r>
                  <a:rPr lang="en-US" baseline="-25000" dirty="0" smtClean="0">
                    <a:latin typeface="+mj-lt"/>
                  </a:rPr>
                  <a:t>0</a:t>
                </a:r>
                <a:r>
                  <a:rPr lang="en-US" dirty="0" smtClean="0">
                    <a:latin typeface="+mj-lt"/>
                  </a:rPr>
                  <a:t> = 0</a:t>
                </a:r>
              </a:p>
            </p:txBody>
          </p:sp>
          <p:cxnSp>
            <p:nvCxnSpPr>
              <p:cNvPr id="568" name="Straight Connector 567"/>
              <p:cNvCxnSpPr/>
              <p:nvPr/>
            </p:nvCxnSpPr>
            <p:spPr>
              <a:xfrm>
                <a:off x="2111561" y="4303170"/>
                <a:ext cx="580839" cy="1588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olid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5" name="Rectangle 8"/>
            <p:cNvSpPr>
              <a:spLocks noChangeArrowheads="1"/>
            </p:cNvSpPr>
            <p:nvPr/>
          </p:nvSpPr>
          <p:spPr bwMode="auto">
            <a:xfrm>
              <a:off x="1776901" y="2655018"/>
              <a:ext cx="223094" cy="153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/>
              <a:tailEnd type="none" w="lg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sz="24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endParaRPr lang="en-US" sz="24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296" name="Rectangle 8"/>
            <p:cNvSpPr>
              <a:spLocks noChangeArrowheads="1"/>
            </p:cNvSpPr>
            <p:nvPr/>
          </p:nvSpPr>
          <p:spPr bwMode="auto">
            <a:xfrm>
              <a:off x="1776901" y="3345051"/>
              <a:ext cx="223094" cy="153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/>
              <a:tailEnd type="none" w="lg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sz="24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endParaRPr lang="en-US" sz="24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297" name="Rectangle 8"/>
            <p:cNvSpPr>
              <a:spLocks noChangeArrowheads="1"/>
            </p:cNvSpPr>
            <p:nvPr/>
          </p:nvSpPr>
          <p:spPr bwMode="auto">
            <a:xfrm>
              <a:off x="3559135" y="2655018"/>
              <a:ext cx="223094" cy="153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/>
              <a:tailEnd type="none" w="lg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sz="24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endParaRPr/>
            </a:p>
            <a:p>
              <a:endParaRPr lang="en-US" sz="24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298" name="Rectangle 8"/>
            <p:cNvSpPr>
              <a:spLocks noChangeArrowheads="1"/>
            </p:cNvSpPr>
            <p:nvPr/>
          </p:nvSpPr>
          <p:spPr bwMode="auto">
            <a:xfrm>
              <a:off x="3559135" y="3357751"/>
              <a:ext cx="223094" cy="153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/>
              <a:tailEnd type="none" w="lg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sz="24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endParaRPr lang="en-US" sz="24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pic>
          <p:nvPicPr>
            <p:cNvPr id="303" name="Picture 302" descr="latex-image-1.pd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7025" y="2473008"/>
              <a:ext cx="152400" cy="203200"/>
            </a:xfrm>
            <a:prstGeom prst="rect">
              <a:avLst/>
            </a:prstGeom>
          </p:spPr>
        </p:pic>
        <p:pic>
          <p:nvPicPr>
            <p:cNvPr id="304" name="Picture 303" descr="latex-image-1.pd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97025" y="3168968"/>
              <a:ext cx="152400" cy="203200"/>
            </a:xfrm>
            <a:prstGeom prst="rect">
              <a:avLst/>
            </a:prstGeom>
          </p:spPr>
        </p:pic>
        <p:pic>
          <p:nvPicPr>
            <p:cNvPr id="308" name="Picture 307" descr="latex-image-1.pd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02698" y="2474278"/>
              <a:ext cx="203200" cy="203200"/>
            </a:xfrm>
            <a:prstGeom prst="rect">
              <a:avLst/>
            </a:prstGeom>
          </p:spPr>
        </p:pic>
        <p:pic>
          <p:nvPicPr>
            <p:cNvPr id="309" name="Picture 308" descr="latex-image-1.pd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02698" y="3179128"/>
              <a:ext cx="190500" cy="203200"/>
            </a:xfrm>
            <a:prstGeom prst="rect">
              <a:avLst/>
            </a:prstGeom>
          </p:spPr>
        </p:pic>
      </p:grpSp>
      <p:grpSp>
        <p:nvGrpSpPr>
          <p:cNvPr id="302" name="Group 301"/>
          <p:cNvGrpSpPr/>
          <p:nvPr/>
        </p:nvGrpSpPr>
        <p:grpSpPr>
          <a:xfrm>
            <a:off x="5148064" y="620688"/>
            <a:ext cx="3567389" cy="3561637"/>
            <a:chOff x="5172855" y="1642415"/>
            <a:chExt cx="3567389" cy="3561637"/>
          </a:xfrm>
        </p:grpSpPr>
        <p:grpSp>
          <p:nvGrpSpPr>
            <p:cNvPr id="2" name="Group 1475"/>
            <p:cNvGrpSpPr/>
            <p:nvPr/>
          </p:nvGrpSpPr>
          <p:grpSpPr>
            <a:xfrm>
              <a:off x="5676162" y="2146419"/>
              <a:ext cx="2562363" cy="2557205"/>
              <a:chOff x="1704073" y="2151585"/>
              <a:chExt cx="2562363" cy="2557205"/>
            </a:xfrm>
          </p:grpSpPr>
          <p:cxnSp>
            <p:nvCxnSpPr>
              <p:cNvPr id="468" name="Straight Connector 467"/>
              <p:cNvCxnSpPr/>
              <p:nvPr/>
            </p:nvCxnSpPr>
            <p:spPr>
              <a:xfrm rot="5400000">
                <a:off x="1420046" y="2852195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Straight Connector 538"/>
              <p:cNvCxnSpPr/>
              <p:nvPr/>
            </p:nvCxnSpPr>
            <p:spPr>
              <a:xfrm rot="10800000">
                <a:off x="2122048" y="2403583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Straight Connector 539"/>
              <p:cNvCxnSpPr/>
              <p:nvPr/>
            </p:nvCxnSpPr>
            <p:spPr>
              <a:xfrm rot="10800000">
                <a:off x="2122047" y="2151585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Straight Connector 480"/>
              <p:cNvCxnSpPr/>
              <p:nvPr/>
            </p:nvCxnSpPr>
            <p:spPr>
              <a:xfrm rot="5400000">
                <a:off x="2570460" y="2853288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/>
              <p:cNvCxnSpPr/>
              <p:nvPr/>
            </p:nvCxnSpPr>
            <p:spPr>
              <a:xfrm rot="5400000">
                <a:off x="2824049" y="2853290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3" name="Straight Connector 572"/>
              <p:cNvCxnSpPr/>
              <p:nvPr/>
            </p:nvCxnSpPr>
            <p:spPr>
              <a:xfrm rot="5400000">
                <a:off x="3977641" y="2853290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Straight Connector 627"/>
              <p:cNvCxnSpPr/>
              <p:nvPr/>
            </p:nvCxnSpPr>
            <p:spPr>
              <a:xfrm rot="10800000">
                <a:off x="3274052" y="2405173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/>
              <p:cNvCxnSpPr/>
              <p:nvPr/>
            </p:nvCxnSpPr>
            <p:spPr>
              <a:xfrm rot="10800000">
                <a:off x="3274051" y="2153175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1" name="Straight Connector 660"/>
              <p:cNvCxnSpPr/>
              <p:nvPr/>
            </p:nvCxnSpPr>
            <p:spPr>
              <a:xfrm rot="5400000">
                <a:off x="2570460" y="4004203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2" name="Straight Connector 661"/>
              <p:cNvCxnSpPr/>
              <p:nvPr/>
            </p:nvCxnSpPr>
            <p:spPr>
              <a:xfrm rot="5400000">
                <a:off x="2824049" y="4004205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9" name="Straight Connector 658"/>
              <p:cNvCxnSpPr/>
              <p:nvPr/>
            </p:nvCxnSpPr>
            <p:spPr>
              <a:xfrm rot="10800000">
                <a:off x="2120459" y="4455002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0" name="Straight Connector 659"/>
              <p:cNvCxnSpPr/>
              <p:nvPr/>
            </p:nvCxnSpPr>
            <p:spPr>
              <a:xfrm rot="10800000">
                <a:off x="2120458" y="4707202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Straight Connector 695"/>
              <p:cNvCxnSpPr/>
              <p:nvPr/>
            </p:nvCxnSpPr>
            <p:spPr>
              <a:xfrm rot="5400000">
                <a:off x="3977642" y="4002419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3" name="Straight Connector 692"/>
              <p:cNvCxnSpPr/>
              <p:nvPr/>
            </p:nvCxnSpPr>
            <p:spPr>
              <a:xfrm rot="10800000">
                <a:off x="3274052" y="4453216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4" name="Straight Connector 693"/>
              <p:cNvCxnSpPr/>
              <p:nvPr/>
            </p:nvCxnSpPr>
            <p:spPr>
              <a:xfrm rot="10800000">
                <a:off x="3274051" y="4705416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9" name="Straight Connector 798"/>
              <p:cNvCxnSpPr/>
              <p:nvPr/>
            </p:nvCxnSpPr>
            <p:spPr>
              <a:xfrm rot="5400000">
                <a:off x="1416867" y="4004205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9" name="Rectangle 468"/>
            <p:cNvSpPr/>
            <p:nvPr/>
          </p:nvSpPr>
          <p:spPr>
            <a:xfrm>
              <a:off x="5176034" y="2884519"/>
              <a:ext cx="250611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2" name="Rectangle 471"/>
            <p:cNvSpPr/>
            <p:nvPr/>
          </p:nvSpPr>
          <p:spPr>
            <a:xfrm>
              <a:off x="5176034" y="2559130"/>
              <a:ext cx="250611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6094136" y="1642415"/>
              <a:ext cx="250611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6" name="Rectangle 515"/>
            <p:cNvSpPr/>
            <p:nvPr/>
          </p:nvSpPr>
          <p:spPr>
            <a:xfrm>
              <a:off x="6419525" y="1642415"/>
              <a:ext cx="250611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0" name="Rectangle 459"/>
            <p:cNvSpPr/>
            <p:nvPr/>
          </p:nvSpPr>
          <p:spPr>
            <a:xfrm>
              <a:off x="6183342" y="2650916"/>
              <a:ext cx="39600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4" name="Rectangle 573"/>
            <p:cNvSpPr/>
            <p:nvPr/>
          </p:nvSpPr>
          <p:spPr>
            <a:xfrm>
              <a:off x="7336934" y="2650916"/>
              <a:ext cx="39600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4" name="Rectangle 613"/>
            <p:cNvSpPr/>
            <p:nvPr/>
          </p:nvSpPr>
          <p:spPr>
            <a:xfrm>
              <a:off x="7246141" y="1645594"/>
              <a:ext cx="250611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3" name="Rectangle 602"/>
            <p:cNvSpPr/>
            <p:nvPr/>
          </p:nvSpPr>
          <p:spPr>
            <a:xfrm>
              <a:off x="7571530" y="1645594"/>
              <a:ext cx="250611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4" name="Rectangle 643"/>
            <p:cNvSpPr/>
            <p:nvPr/>
          </p:nvSpPr>
          <p:spPr>
            <a:xfrm>
              <a:off x="8489633" y="2559128"/>
              <a:ext cx="250611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3600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633" name="Rectangle 632"/>
            <p:cNvSpPr/>
            <p:nvPr/>
          </p:nvSpPr>
          <p:spPr>
            <a:xfrm>
              <a:off x="8489633" y="2884517"/>
              <a:ext cx="250611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3" name="Rectangle 662"/>
            <p:cNvSpPr/>
            <p:nvPr/>
          </p:nvSpPr>
          <p:spPr>
            <a:xfrm>
              <a:off x="6183342" y="3801831"/>
              <a:ext cx="39600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7" name="Rectangle 696"/>
            <p:cNvSpPr/>
            <p:nvPr/>
          </p:nvSpPr>
          <p:spPr>
            <a:xfrm>
              <a:off x="7336935" y="3800045"/>
              <a:ext cx="39600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7" name="Rectangle 736"/>
            <p:cNvSpPr/>
            <p:nvPr/>
          </p:nvSpPr>
          <p:spPr>
            <a:xfrm>
              <a:off x="8488044" y="3709350"/>
              <a:ext cx="250611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6" name="Rectangle 725"/>
            <p:cNvSpPr/>
            <p:nvPr/>
          </p:nvSpPr>
          <p:spPr>
            <a:xfrm>
              <a:off x="8488044" y="4034739"/>
              <a:ext cx="250611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3600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762" name="Rectangle 761"/>
            <p:cNvSpPr/>
            <p:nvPr/>
          </p:nvSpPr>
          <p:spPr>
            <a:xfrm>
              <a:off x="7571531" y="4952052"/>
              <a:ext cx="250611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1" name="Rectangle 750"/>
            <p:cNvSpPr/>
            <p:nvPr/>
          </p:nvSpPr>
          <p:spPr>
            <a:xfrm>
              <a:off x="7246142" y="4952052"/>
              <a:ext cx="250611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7" name="Rectangle 786"/>
            <p:cNvSpPr/>
            <p:nvPr/>
          </p:nvSpPr>
          <p:spPr>
            <a:xfrm>
              <a:off x="6419527" y="4952050"/>
              <a:ext cx="250611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6" name="Rectangle 775"/>
            <p:cNvSpPr/>
            <p:nvPr/>
          </p:nvSpPr>
          <p:spPr>
            <a:xfrm>
              <a:off x="6094137" y="4952050"/>
              <a:ext cx="250611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5" name="Rectangle 814"/>
            <p:cNvSpPr/>
            <p:nvPr/>
          </p:nvSpPr>
          <p:spPr>
            <a:xfrm>
              <a:off x="5172855" y="4036528"/>
              <a:ext cx="250611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804" name="Rectangle 803"/>
            <p:cNvSpPr/>
            <p:nvPr/>
          </p:nvSpPr>
          <p:spPr>
            <a:xfrm>
              <a:off x="5172855" y="3711139"/>
              <a:ext cx="250611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grpSp>
          <p:nvGrpSpPr>
            <p:cNvPr id="3" name="Group 1477"/>
            <p:cNvGrpSpPr/>
            <p:nvPr/>
          </p:nvGrpSpPr>
          <p:grpSpPr>
            <a:xfrm>
              <a:off x="5397161" y="1867416"/>
              <a:ext cx="3118777" cy="3111635"/>
              <a:chOff x="1425072" y="1872582"/>
              <a:chExt cx="3118777" cy="3111635"/>
            </a:xfrm>
          </p:grpSpPr>
          <p:sp>
            <p:nvSpPr>
              <p:cNvPr id="479" name="Rectangle 478"/>
              <p:cNvSpPr/>
              <p:nvPr/>
            </p:nvSpPr>
            <p:spPr>
              <a:xfrm>
                <a:off x="1428251" y="3033970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534" name="Rectangle 533"/>
              <p:cNvSpPr/>
              <p:nvPr/>
            </p:nvSpPr>
            <p:spPr>
              <a:xfrm rot="5400000">
                <a:off x="2175068" y="1872582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523" name="Rectangle 522"/>
              <p:cNvSpPr/>
              <p:nvPr/>
            </p:nvSpPr>
            <p:spPr>
              <a:xfrm rot="5400000">
                <a:off x="2492696" y="1872582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462" name="Rectangle 461"/>
              <p:cNvSpPr/>
              <p:nvPr/>
            </p:nvSpPr>
            <p:spPr>
              <a:xfrm>
                <a:off x="2526253" y="2629082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588" name="Rectangle 587"/>
              <p:cNvSpPr/>
              <p:nvPr/>
            </p:nvSpPr>
            <p:spPr>
              <a:xfrm>
                <a:off x="3679845" y="2629082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21" name="Rectangle 620"/>
              <p:cNvSpPr/>
              <p:nvPr/>
            </p:nvSpPr>
            <p:spPr>
              <a:xfrm rot="5400000">
                <a:off x="3327073" y="1875761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610" name="Rectangle 609"/>
              <p:cNvSpPr/>
              <p:nvPr/>
            </p:nvSpPr>
            <p:spPr>
              <a:xfrm rot="5400000">
                <a:off x="3644701" y="1875761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651" name="Rectangle 650"/>
              <p:cNvSpPr/>
              <p:nvPr/>
            </p:nvSpPr>
            <p:spPr>
              <a:xfrm rot="10800000">
                <a:off x="4489849" y="2618009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640" name="Rectangle 639"/>
              <p:cNvSpPr/>
              <p:nvPr/>
            </p:nvSpPr>
            <p:spPr>
              <a:xfrm rot="10800000">
                <a:off x="4489849" y="2935637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677" name="Rectangle 676"/>
              <p:cNvSpPr/>
              <p:nvPr/>
            </p:nvSpPr>
            <p:spPr>
              <a:xfrm>
                <a:off x="2526253" y="3779997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711" name="Rectangle 710"/>
              <p:cNvSpPr/>
              <p:nvPr/>
            </p:nvSpPr>
            <p:spPr>
              <a:xfrm>
                <a:off x="3679846" y="3778211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744" name="Rectangle 743"/>
              <p:cNvSpPr/>
              <p:nvPr/>
            </p:nvSpPr>
            <p:spPr>
              <a:xfrm rot="10800000">
                <a:off x="4488260" y="3768231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733" name="Rectangle 732"/>
              <p:cNvSpPr/>
              <p:nvPr/>
            </p:nvSpPr>
            <p:spPr>
              <a:xfrm rot="10800000">
                <a:off x="4488260" y="4085859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769" name="Rectangle 768"/>
              <p:cNvSpPr/>
              <p:nvPr/>
            </p:nvSpPr>
            <p:spPr>
              <a:xfrm rot="16200000">
                <a:off x="3743033" y="4930217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758" name="Rectangle 757"/>
              <p:cNvSpPr/>
              <p:nvPr/>
            </p:nvSpPr>
            <p:spPr>
              <a:xfrm rot="16200000">
                <a:off x="3425405" y="4930217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794" name="Rectangle 793"/>
              <p:cNvSpPr/>
              <p:nvPr/>
            </p:nvSpPr>
            <p:spPr>
              <a:xfrm rot="16200000">
                <a:off x="2591029" y="4930215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783" name="Rectangle 782"/>
              <p:cNvSpPr/>
              <p:nvPr/>
            </p:nvSpPr>
            <p:spPr>
              <a:xfrm rot="16200000">
                <a:off x="2273400" y="4930215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811" name="Rectangle 810"/>
              <p:cNvSpPr/>
              <p:nvPr/>
            </p:nvSpPr>
            <p:spPr>
              <a:xfrm>
                <a:off x="1425072" y="3868351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</p:grpSp>
        <p:grpSp>
          <p:nvGrpSpPr>
            <p:cNvPr id="4" name="Group 1478"/>
            <p:cNvGrpSpPr/>
            <p:nvPr/>
          </p:nvGrpSpPr>
          <p:grpSpPr>
            <a:xfrm>
              <a:off x="5397161" y="1867416"/>
              <a:ext cx="3118777" cy="3111635"/>
              <a:chOff x="1425072" y="1872582"/>
              <a:chExt cx="3118777" cy="3111635"/>
            </a:xfrm>
          </p:grpSpPr>
          <p:sp>
            <p:nvSpPr>
              <p:cNvPr id="478" name="Rectangle 477"/>
              <p:cNvSpPr/>
              <p:nvPr/>
            </p:nvSpPr>
            <p:spPr>
              <a:xfrm>
                <a:off x="1428251" y="2925970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475" name="Rectangle 474"/>
              <p:cNvSpPr/>
              <p:nvPr/>
            </p:nvSpPr>
            <p:spPr>
              <a:xfrm>
                <a:off x="1428251" y="2608342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530" name="Rectangle 529"/>
              <p:cNvSpPr/>
              <p:nvPr/>
            </p:nvSpPr>
            <p:spPr>
              <a:xfrm rot="5400000">
                <a:off x="2283068" y="1872582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519" name="Rectangle 518"/>
              <p:cNvSpPr/>
              <p:nvPr/>
            </p:nvSpPr>
            <p:spPr>
              <a:xfrm rot="5400000">
                <a:off x="2600696" y="1872582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464" name="Rectangle 463"/>
              <p:cNvSpPr/>
              <p:nvPr/>
            </p:nvSpPr>
            <p:spPr>
              <a:xfrm>
                <a:off x="2184253" y="2879308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463" name="Rectangle 462"/>
              <p:cNvSpPr/>
              <p:nvPr/>
            </p:nvSpPr>
            <p:spPr>
              <a:xfrm>
                <a:off x="2329164" y="2629082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466" name="Rectangle 465"/>
              <p:cNvSpPr/>
              <p:nvPr/>
            </p:nvSpPr>
            <p:spPr>
              <a:xfrm>
                <a:off x="2580253" y="2771308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465" name="Rectangle 464"/>
              <p:cNvSpPr/>
              <p:nvPr/>
            </p:nvSpPr>
            <p:spPr>
              <a:xfrm>
                <a:off x="2437164" y="3025082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596" name="Rectangle 595"/>
              <p:cNvSpPr/>
              <p:nvPr/>
            </p:nvSpPr>
            <p:spPr>
              <a:xfrm>
                <a:off x="3337845" y="2879308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592" name="Rectangle 591"/>
              <p:cNvSpPr/>
              <p:nvPr/>
            </p:nvSpPr>
            <p:spPr>
              <a:xfrm>
                <a:off x="3482756" y="2629082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584" name="Rectangle 583"/>
              <p:cNvSpPr/>
              <p:nvPr/>
            </p:nvSpPr>
            <p:spPr>
              <a:xfrm>
                <a:off x="3733845" y="2771308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580" name="Rectangle 579"/>
              <p:cNvSpPr/>
              <p:nvPr/>
            </p:nvSpPr>
            <p:spPr>
              <a:xfrm>
                <a:off x="3590756" y="3025082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17" name="Rectangle 616"/>
              <p:cNvSpPr/>
              <p:nvPr/>
            </p:nvSpPr>
            <p:spPr>
              <a:xfrm rot="5400000">
                <a:off x="3435073" y="1875761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606" name="Rectangle 605"/>
              <p:cNvSpPr/>
              <p:nvPr/>
            </p:nvSpPr>
            <p:spPr>
              <a:xfrm rot="5400000">
                <a:off x="3752701" y="1875761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636" name="Rectangle 635"/>
              <p:cNvSpPr/>
              <p:nvPr/>
            </p:nvSpPr>
            <p:spPr>
              <a:xfrm rot="10800000">
                <a:off x="4489849" y="3043637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685" name="Rectangle 684"/>
              <p:cNvSpPr/>
              <p:nvPr/>
            </p:nvSpPr>
            <p:spPr>
              <a:xfrm>
                <a:off x="2184253" y="4030223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81" name="Rectangle 680"/>
              <p:cNvSpPr/>
              <p:nvPr/>
            </p:nvSpPr>
            <p:spPr>
              <a:xfrm>
                <a:off x="2329164" y="3779997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73" name="Rectangle 672"/>
              <p:cNvSpPr/>
              <p:nvPr/>
            </p:nvSpPr>
            <p:spPr>
              <a:xfrm>
                <a:off x="2580253" y="3922223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669" name="Rectangle 668"/>
              <p:cNvSpPr/>
              <p:nvPr/>
            </p:nvSpPr>
            <p:spPr>
              <a:xfrm>
                <a:off x="2437164" y="4175997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719" name="Rectangle 718"/>
              <p:cNvSpPr/>
              <p:nvPr/>
            </p:nvSpPr>
            <p:spPr>
              <a:xfrm>
                <a:off x="3337846" y="4028437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715" name="Rectangle 714"/>
              <p:cNvSpPr/>
              <p:nvPr/>
            </p:nvSpPr>
            <p:spPr>
              <a:xfrm>
                <a:off x="3482757" y="3778211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707" name="Rectangle 706"/>
              <p:cNvSpPr/>
              <p:nvPr/>
            </p:nvSpPr>
            <p:spPr>
              <a:xfrm>
                <a:off x="3733846" y="3920437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703" name="Rectangle 702"/>
              <p:cNvSpPr/>
              <p:nvPr/>
            </p:nvSpPr>
            <p:spPr>
              <a:xfrm>
                <a:off x="3590757" y="4174211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740" name="Rectangle 739"/>
              <p:cNvSpPr/>
              <p:nvPr/>
            </p:nvSpPr>
            <p:spPr>
              <a:xfrm rot="10800000">
                <a:off x="4488260" y="3876231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765" name="Rectangle 764"/>
              <p:cNvSpPr/>
              <p:nvPr/>
            </p:nvSpPr>
            <p:spPr>
              <a:xfrm rot="16200000">
                <a:off x="3635033" y="4930217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754" name="Rectangle 753"/>
              <p:cNvSpPr/>
              <p:nvPr/>
            </p:nvSpPr>
            <p:spPr>
              <a:xfrm rot="16200000">
                <a:off x="3317405" y="4930217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790" name="Rectangle 789"/>
              <p:cNvSpPr/>
              <p:nvPr/>
            </p:nvSpPr>
            <p:spPr>
              <a:xfrm rot="16200000">
                <a:off x="2483029" y="4930215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779" name="Rectangle 778"/>
              <p:cNvSpPr/>
              <p:nvPr/>
            </p:nvSpPr>
            <p:spPr>
              <a:xfrm rot="16200000">
                <a:off x="2165400" y="4930215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818" name="Rectangle 817"/>
              <p:cNvSpPr/>
              <p:nvPr/>
            </p:nvSpPr>
            <p:spPr>
              <a:xfrm>
                <a:off x="1425072" y="4077979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807" name="Rectangle 806"/>
              <p:cNvSpPr/>
              <p:nvPr/>
            </p:nvSpPr>
            <p:spPr>
              <a:xfrm>
                <a:off x="1425072" y="3760351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</p:grpSp>
        <p:grpSp>
          <p:nvGrpSpPr>
            <p:cNvPr id="5" name="Group 1476"/>
            <p:cNvGrpSpPr/>
            <p:nvPr/>
          </p:nvGrpSpPr>
          <p:grpSpPr>
            <a:xfrm>
              <a:off x="5451159" y="1921413"/>
              <a:ext cx="3010782" cy="3003641"/>
              <a:chOff x="1479070" y="1926579"/>
              <a:chExt cx="3010782" cy="3003641"/>
            </a:xfrm>
          </p:grpSpPr>
          <p:cxnSp>
            <p:nvCxnSpPr>
              <p:cNvPr id="829" name="Straight Connector 828"/>
              <p:cNvCxnSpPr/>
              <p:nvPr/>
            </p:nvCxnSpPr>
            <p:spPr>
              <a:xfrm flipV="1">
                <a:off x="3112843" y="3556287"/>
                <a:ext cx="161209" cy="160712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/>
              <p:cNvCxnSpPr/>
              <p:nvPr/>
            </p:nvCxnSpPr>
            <p:spPr>
              <a:xfrm rot="10800000">
                <a:off x="1482248" y="3072876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Straight Connector 489"/>
              <p:cNvCxnSpPr/>
              <p:nvPr/>
            </p:nvCxnSpPr>
            <p:spPr>
              <a:xfrm rot="10800000">
                <a:off x="1482249" y="3044301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/>
              <p:cNvCxnSpPr/>
              <p:nvPr/>
            </p:nvCxnSpPr>
            <p:spPr>
              <a:xfrm rot="10800000">
                <a:off x="1482249" y="2966465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/>
              <p:cNvCxnSpPr/>
              <p:nvPr/>
            </p:nvCxnSpPr>
            <p:spPr>
              <a:xfrm rot="10800000">
                <a:off x="1482250" y="2937890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/>
              <p:cNvCxnSpPr/>
              <p:nvPr/>
            </p:nvCxnSpPr>
            <p:spPr>
              <a:xfrm rot="10800000">
                <a:off x="1482251" y="2726673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/>
              <p:cNvCxnSpPr/>
              <p:nvPr/>
            </p:nvCxnSpPr>
            <p:spPr>
              <a:xfrm rot="10800000">
                <a:off x="1482251" y="2648836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/>
              <p:cNvCxnSpPr/>
              <p:nvPr/>
            </p:nvCxnSpPr>
            <p:spPr>
              <a:xfrm rot="10800000">
                <a:off x="1482252" y="2620261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/>
              <p:cNvCxnSpPr/>
              <p:nvPr/>
            </p:nvCxnSpPr>
            <p:spPr>
              <a:xfrm rot="16200000">
                <a:off x="1950867" y="2164286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/>
              <p:cNvCxnSpPr/>
              <p:nvPr/>
            </p:nvCxnSpPr>
            <p:spPr>
              <a:xfrm rot="16200000">
                <a:off x="2105442" y="2038286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Straight Connector 531"/>
              <p:cNvCxnSpPr/>
              <p:nvPr/>
            </p:nvCxnSpPr>
            <p:spPr>
              <a:xfrm rot="16200000">
                <a:off x="2057279" y="2164288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/>
              <p:cNvCxnSpPr/>
              <p:nvPr/>
            </p:nvCxnSpPr>
            <p:spPr>
              <a:xfrm rot="16200000">
                <a:off x="2211854" y="2038288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/>
              <p:cNvCxnSpPr/>
              <p:nvPr/>
            </p:nvCxnSpPr>
            <p:spPr>
              <a:xfrm rot="16200000">
                <a:off x="2268495" y="2164288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/>
              <p:cNvCxnSpPr/>
              <p:nvPr/>
            </p:nvCxnSpPr>
            <p:spPr>
              <a:xfrm rot="16200000">
                <a:off x="2423070" y="2038288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/>
              <p:cNvCxnSpPr/>
              <p:nvPr/>
            </p:nvCxnSpPr>
            <p:spPr>
              <a:xfrm rot="16200000">
                <a:off x="2374908" y="2164290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 rot="16200000">
                <a:off x="2529483" y="2038290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/>
              <p:cNvCxnSpPr/>
              <p:nvPr/>
            </p:nvCxnSpPr>
            <p:spPr>
              <a:xfrm>
                <a:off x="1705662" y="2891226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/>
              <p:cNvCxnSpPr/>
              <p:nvPr/>
            </p:nvCxnSpPr>
            <p:spPr>
              <a:xfrm>
                <a:off x="1957662" y="2919801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Straight Connector 541"/>
              <p:cNvCxnSpPr/>
              <p:nvPr/>
            </p:nvCxnSpPr>
            <p:spPr>
              <a:xfrm rot="5400000">
                <a:off x="2131951" y="2389786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Straight Connector 542"/>
              <p:cNvCxnSpPr/>
              <p:nvPr/>
            </p:nvCxnSpPr>
            <p:spPr>
              <a:xfrm rot="5400000">
                <a:off x="2229376" y="2515786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Straight Connector 544"/>
              <p:cNvCxnSpPr/>
              <p:nvPr/>
            </p:nvCxnSpPr>
            <p:spPr>
              <a:xfrm rot="5400000">
                <a:off x="2329040" y="2389785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Straight Connector 545"/>
              <p:cNvCxnSpPr/>
              <p:nvPr/>
            </p:nvCxnSpPr>
            <p:spPr>
              <a:xfrm rot="5400000">
                <a:off x="2426465" y="2515785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/>
              <p:cNvCxnSpPr/>
              <p:nvPr/>
            </p:nvCxnSpPr>
            <p:spPr>
              <a:xfrm rot="10800000">
                <a:off x="2634253" y="2811802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/>
              <p:cNvCxnSpPr/>
              <p:nvPr/>
            </p:nvCxnSpPr>
            <p:spPr>
              <a:xfrm rot="10800000">
                <a:off x="2634254" y="2783227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/>
              <p:cNvCxnSpPr/>
              <p:nvPr/>
            </p:nvCxnSpPr>
            <p:spPr>
              <a:xfrm rot="16200000">
                <a:off x="2211376" y="3316792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/>
              <p:cNvCxnSpPr/>
              <p:nvPr/>
            </p:nvCxnSpPr>
            <p:spPr>
              <a:xfrm rot="16200000">
                <a:off x="2365951" y="3190792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/>
              <p:cNvCxnSpPr/>
              <p:nvPr/>
            </p:nvCxnSpPr>
            <p:spPr>
              <a:xfrm>
                <a:off x="2859254" y="2891226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/>
              <p:cNvCxnSpPr/>
              <p:nvPr/>
            </p:nvCxnSpPr>
            <p:spPr>
              <a:xfrm>
                <a:off x="3111254" y="2919801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Straight Connector 593"/>
              <p:cNvCxnSpPr/>
              <p:nvPr/>
            </p:nvCxnSpPr>
            <p:spPr>
              <a:xfrm rot="5400000">
                <a:off x="3285545" y="2389788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Straight Connector 594"/>
              <p:cNvCxnSpPr/>
              <p:nvPr/>
            </p:nvCxnSpPr>
            <p:spPr>
              <a:xfrm rot="5400000">
                <a:off x="3382970" y="2515788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/>
              <p:cNvCxnSpPr/>
              <p:nvPr/>
            </p:nvCxnSpPr>
            <p:spPr>
              <a:xfrm rot="5400000">
                <a:off x="3482634" y="2389787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Straight Connector 590"/>
              <p:cNvCxnSpPr/>
              <p:nvPr/>
            </p:nvCxnSpPr>
            <p:spPr>
              <a:xfrm rot="5400000">
                <a:off x="3580059" y="2515787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/>
              <p:cNvCxnSpPr/>
              <p:nvPr/>
            </p:nvCxnSpPr>
            <p:spPr>
              <a:xfrm rot="10800000">
                <a:off x="3787845" y="2811802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/>
              <p:cNvCxnSpPr/>
              <p:nvPr/>
            </p:nvCxnSpPr>
            <p:spPr>
              <a:xfrm rot="10800000">
                <a:off x="3787846" y="2783227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Straight Connector 581"/>
              <p:cNvCxnSpPr/>
              <p:nvPr/>
            </p:nvCxnSpPr>
            <p:spPr>
              <a:xfrm rot="16200000">
                <a:off x="3364970" y="3316794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Straight Connector 582"/>
              <p:cNvCxnSpPr/>
              <p:nvPr/>
            </p:nvCxnSpPr>
            <p:spPr>
              <a:xfrm rot="16200000">
                <a:off x="3519545" y="3190794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Straight Connector 622"/>
              <p:cNvCxnSpPr/>
              <p:nvPr/>
            </p:nvCxnSpPr>
            <p:spPr>
              <a:xfrm rot="16200000">
                <a:off x="3102872" y="2167465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Straight Connector 623"/>
              <p:cNvCxnSpPr/>
              <p:nvPr/>
            </p:nvCxnSpPr>
            <p:spPr>
              <a:xfrm rot="16200000">
                <a:off x="3257447" y="2041465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9" name="Straight Connector 618"/>
              <p:cNvCxnSpPr/>
              <p:nvPr/>
            </p:nvCxnSpPr>
            <p:spPr>
              <a:xfrm rot="16200000">
                <a:off x="3209284" y="2167467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0" name="Straight Connector 619"/>
              <p:cNvCxnSpPr/>
              <p:nvPr/>
            </p:nvCxnSpPr>
            <p:spPr>
              <a:xfrm rot="16200000">
                <a:off x="3363859" y="2041467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/>
              <p:cNvCxnSpPr/>
              <p:nvPr/>
            </p:nvCxnSpPr>
            <p:spPr>
              <a:xfrm rot="16200000">
                <a:off x="3420500" y="2167467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/>
              <p:cNvCxnSpPr/>
              <p:nvPr/>
            </p:nvCxnSpPr>
            <p:spPr>
              <a:xfrm rot="16200000">
                <a:off x="3575075" y="2041467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/>
              <p:cNvCxnSpPr/>
              <p:nvPr/>
            </p:nvCxnSpPr>
            <p:spPr>
              <a:xfrm rot="16200000">
                <a:off x="3526913" y="2167469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Straight Connector 608"/>
              <p:cNvCxnSpPr/>
              <p:nvPr/>
            </p:nvCxnSpPr>
            <p:spPr>
              <a:xfrm rot="16200000">
                <a:off x="3681488" y="2041469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3" name="Straight Connector 652"/>
              <p:cNvCxnSpPr/>
              <p:nvPr/>
            </p:nvCxnSpPr>
            <p:spPr>
              <a:xfrm>
                <a:off x="4012850" y="2631515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4" name="Straight Connector 653"/>
              <p:cNvCxnSpPr/>
              <p:nvPr/>
            </p:nvCxnSpPr>
            <p:spPr>
              <a:xfrm>
                <a:off x="4264850" y="2660090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0" name="Straight Connector 649"/>
              <p:cNvCxnSpPr/>
              <p:nvPr/>
            </p:nvCxnSpPr>
            <p:spPr>
              <a:xfrm>
                <a:off x="4264849" y="2766501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Straight Connector 641"/>
              <p:cNvCxnSpPr/>
              <p:nvPr/>
            </p:nvCxnSpPr>
            <p:spPr>
              <a:xfrm>
                <a:off x="4012848" y="2949143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3" name="Straight Connector 642"/>
              <p:cNvCxnSpPr/>
              <p:nvPr/>
            </p:nvCxnSpPr>
            <p:spPr>
              <a:xfrm>
                <a:off x="4264848" y="2977718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8" name="Straight Connector 637"/>
              <p:cNvCxnSpPr/>
              <p:nvPr/>
            </p:nvCxnSpPr>
            <p:spPr>
              <a:xfrm>
                <a:off x="4012847" y="3055555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" name="Straight Connector 638"/>
              <p:cNvCxnSpPr/>
              <p:nvPr/>
            </p:nvCxnSpPr>
            <p:spPr>
              <a:xfrm>
                <a:off x="4264847" y="3084130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Straight Connector 686"/>
              <p:cNvCxnSpPr/>
              <p:nvPr/>
            </p:nvCxnSpPr>
            <p:spPr>
              <a:xfrm>
                <a:off x="1705662" y="4042141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Straight Connector 687"/>
              <p:cNvCxnSpPr/>
              <p:nvPr/>
            </p:nvCxnSpPr>
            <p:spPr>
              <a:xfrm>
                <a:off x="1957662" y="4070716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Straight Connector 682"/>
              <p:cNvCxnSpPr/>
              <p:nvPr/>
            </p:nvCxnSpPr>
            <p:spPr>
              <a:xfrm rot="5400000">
                <a:off x="2131953" y="3540703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Straight Connector 683"/>
              <p:cNvCxnSpPr/>
              <p:nvPr/>
            </p:nvCxnSpPr>
            <p:spPr>
              <a:xfrm rot="5400000">
                <a:off x="2229378" y="3666703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9" name="Straight Connector 678"/>
              <p:cNvCxnSpPr/>
              <p:nvPr/>
            </p:nvCxnSpPr>
            <p:spPr>
              <a:xfrm rot="5400000">
                <a:off x="2329042" y="3540702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0" name="Straight Connector 679"/>
              <p:cNvCxnSpPr/>
              <p:nvPr/>
            </p:nvCxnSpPr>
            <p:spPr>
              <a:xfrm rot="5400000">
                <a:off x="2426467" y="3666702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5" name="Straight Connector 674"/>
              <p:cNvCxnSpPr/>
              <p:nvPr/>
            </p:nvCxnSpPr>
            <p:spPr>
              <a:xfrm rot="10800000">
                <a:off x="2634253" y="3962717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6" name="Straight Connector 675"/>
              <p:cNvCxnSpPr/>
              <p:nvPr/>
            </p:nvCxnSpPr>
            <p:spPr>
              <a:xfrm rot="10800000">
                <a:off x="2634254" y="3934142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1" name="Straight Connector 670"/>
              <p:cNvCxnSpPr/>
              <p:nvPr/>
            </p:nvCxnSpPr>
            <p:spPr>
              <a:xfrm rot="16200000">
                <a:off x="2211378" y="4467709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2" name="Straight Connector 671"/>
              <p:cNvCxnSpPr/>
              <p:nvPr/>
            </p:nvCxnSpPr>
            <p:spPr>
              <a:xfrm rot="16200000">
                <a:off x="2365953" y="4341709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1" name="Straight Connector 720"/>
              <p:cNvCxnSpPr/>
              <p:nvPr/>
            </p:nvCxnSpPr>
            <p:spPr>
              <a:xfrm>
                <a:off x="2859255" y="4040355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2" name="Straight Connector 721"/>
              <p:cNvCxnSpPr/>
              <p:nvPr/>
            </p:nvCxnSpPr>
            <p:spPr>
              <a:xfrm>
                <a:off x="3111255" y="4068930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7" name="Straight Connector 716"/>
              <p:cNvCxnSpPr/>
              <p:nvPr/>
            </p:nvCxnSpPr>
            <p:spPr>
              <a:xfrm rot="5400000">
                <a:off x="3285548" y="3538919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8" name="Straight Connector 717"/>
              <p:cNvCxnSpPr/>
              <p:nvPr/>
            </p:nvCxnSpPr>
            <p:spPr>
              <a:xfrm rot="5400000">
                <a:off x="3382973" y="3664919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Straight Connector 712"/>
              <p:cNvCxnSpPr/>
              <p:nvPr/>
            </p:nvCxnSpPr>
            <p:spPr>
              <a:xfrm rot="5400000">
                <a:off x="3482637" y="3538918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Straight Connector 713"/>
              <p:cNvCxnSpPr/>
              <p:nvPr/>
            </p:nvCxnSpPr>
            <p:spPr>
              <a:xfrm rot="5400000">
                <a:off x="3580062" y="3664918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Straight Connector 708"/>
              <p:cNvCxnSpPr/>
              <p:nvPr/>
            </p:nvCxnSpPr>
            <p:spPr>
              <a:xfrm rot="10800000">
                <a:off x="3787846" y="3960931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0" name="Straight Connector 709"/>
              <p:cNvCxnSpPr/>
              <p:nvPr/>
            </p:nvCxnSpPr>
            <p:spPr>
              <a:xfrm rot="10800000">
                <a:off x="3787847" y="3932356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5" name="Straight Connector 704"/>
              <p:cNvCxnSpPr/>
              <p:nvPr/>
            </p:nvCxnSpPr>
            <p:spPr>
              <a:xfrm rot="16200000">
                <a:off x="3364973" y="4465925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6" name="Straight Connector 705"/>
              <p:cNvCxnSpPr/>
              <p:nvPr/>
            </p:nvCxnSpPr>
            <p:spPr>
              <a:xfrm rot="16200000">
                <a:off x="3519548" y="4339925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6" name="Straight Connector 745"/>
              <p:cNvCxnSpPr/>
              <p:nvPr/>
            </p:nvCxnSpPr>
            <p:spPr>
              <a:xfrm>
                <a:off x="4011261" y="3781737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7" name="Straight Connector 746"/>
              <p:cNvCxnSpPr/>
              <p:nvPr/>
            </p:nvCxnSpPr>
            <p:spPr>
              <a:xfrm>
                <a:off x="4263261" y="3810312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2" name="Straight Connector 741"/>
              <p:cNvCxnSpPr/>
              <p:nvPr/>
            </p:nvCxnSpPr>
            <p:spPr>
              <a:xfrm>
                <a:off x="4011260" y="3888148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3" name="Straight Connector 742"/>
              <p:cNvCxnSpPr/>
              <p:nvPr/>
            </p:nvCxnSpPr>
            <p:spPr>
              <a:xfrm>
                <a:off x="4263260" y="3916723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Straight Connector 734"/>
              <p:cNvCxnSpPr/>
              <p:nvPr/>
            </p:nvCxnSpPr>
            <p:spPr>
              <a:xfrm>
                <a:off x="4011259" y="4099365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6" name="Straight Connector 735"/>
              <p:cNvCxnSpPr/>
              <p:nvPr/>
            </p:nvCxnSpPr>
            <p:spPr>
              <a:xfrm>
                <a:off x="4263259" y="4127940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2" name="Straight Connector 731"/>
              <p:cNvCxnSpPr/>
              <p:nvPr/>
            </p:nvCxnSpPr>
            <p:spPr>
              <a:xfrm>
                <a:off x="4263258" y="4234352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1" name="Straight Connector 770"/>
              <p:cNvCxnSpPr/>
              <p:nvPr/>
            </p:nvCxnSpPr>
            <p:spPr>
              <a:xfrm rot="5400000">
                <a:off x="3544232" y="4690925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2" name="Straight Connector 771"/>
              <p:cNvCxnSpPr/>
              <p:nvPr/>
            </p:nvCxnSpPr>
            <p:spPr>
              <a:xfrm rot="5400000">
                <a:off x="3641657" y="4816925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7" name="Straight Connector 766"/>
              <p:cNvCxnSpPr/>
              <p:nvPr/>
            </p:nvCxnSpPr>
            <p:spPr>
              <a:xfrm rot="5400000">
                <a:off x="3437822" y="4690923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8" name="Straight Connector 767"/>
              <p:cNvCxnSpPr/>
              <p:nvPr/>
            </p:nvCxnSpPr>
            <p:spPr>
              <a:xfrm rot="5400000">
                <a:off x="3535247" y="4816923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0" name="Straight Connector 759"/>
              <p:cNvCxnSpPr/>
              <p:nvPr/>
            </p:nvCxnSpPr>
            <p:spPr>
              <a:xfrm rot="5400000">
                <a:off x="3226604" y="4690923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1" name="Straight Connector 760"/>
              <p:cNvCxnSpPr/>
              <p:nvPr/>
            </p:nvCxnSpPr>
            <p:spPr>
              <a:xfrm rot="5400000">
                <a:off x="3324029" y="4816923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6" name="Straight Connector 755"/>
              <p:cNvCxnSpPr/>
              <p:nvPr/>
            </p:nvCxnSpPr>
            <p:spPr>
              <a:xfrm rot="5400000">
                <a:off x="3120193" y="4690921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7" name="Straight Connector 756"/>
              <p:cNvCxnSpPr/>
              <p:nvPr/>
            </p:nvCxnSpPr>
            <p:spPr>
              <a:xfrm rot="5400000">
                <a:off x="3217618" y="4816921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6" name="Straight Connector 795"/>
              <p:cNvCxnSpPr/>
              <p:nvPr/>
            </p:nvCxnSpPr>
            <p:spPr>
              <a:xfrm rot="5400000">
                <a:off x="2392228" y="4690923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7" name="Straight Connector 796"/>
              <p:cNvCxnSpPr/>
              <p:nvPr/>
            </p:nvCxnSpPr>
            <p:spPr>
              <a:xfrm rot="5400000">
                <a:off x="2489653" y="4816923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2" name="Straight Connector 791"/>
              <p:cNvCxnSpPr/>
              <p:nvPr/>
            </p:nvCxnSpPr>
            <p:spPr>
              <a:xfrm rot="5400000">
                <a:off x="2285818" y="4690921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3" name="Straight Connector 792"/>
              <p:cNvCxnSpPr/>
              <p:nvPr/>
            </p:nvCxnSpPr>
            <p:spPr>
              <a:xfrm rot="5400000">
                <a:off x="2383243" y="4816921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5" name="Straight Connector 784"/>
              <p:cNvCxnSpPr/>
              <p:nvPr/>
            </p:nvCxnSpPr>
            <p:spPr>
              <a:xfrm rot="5400000">
                <a:off x="2074599" y="4690921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6" name="Straight Connector 785"/>
              <p:cNvCxnSpPr/>
              <p:nvPr/>
            </p:nvCxnSpPr>
            <p:spPr>
              <a:xfrm rot="5400000">
                <a:off x="2172024" y="4816921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1" name="Straight Connector 780"/>
              <p:cNvCxnSpPr/>
              <p:nvPr/>
            </p:nvCxnSpPr>
            <p:spPr>
              <a:xfrm rot="5400000">
                <a:off x="1968188" y="4690919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2" name="Straight Connector 781"/>
              <p:cNvCxnSpPr/>
              <p:nvPr/>
            </p:nvCxnSpPr>
            <p:spPr>
              <a:xfrm rot="5400000">
                <a:off x="2065613" y="4816919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5" name="Straight Connector 824"/>
              <p:cNvCxnSpPr/>
              <p:nvPr/>
            </p:nvCxnSpPr>
            <p:spPr>
              <a:xfrm rot="10800000">
                <a:off x="1479070" y="4196310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0" name="Straight Connector 819"/>
              <p:cNvCxnSpPr/>
              <p:nvPr/>
            </p:nvCxnSpPr>
            <p:spPr>
              <a:xfrm rot="10800000">
                <a:off x="1479070" y="4118474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1" name="Straight Connector 820"/>
              <p:cNvCxnSpPr/>
              <p:nvPr/>
            </p:nvCxnSpPr>
            <p:spPr>
              <a:xfrm rot="10800000">
                <a:off x="1479071" y="4089899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3" name="Straight Connector 812"/>
              <p:cNvCxnSpPr/>
              <p:nvPr/>
            </p:nvCxnSpPr>
            <p:spPr>
              <a:xfrm rot="10800000">
                <a:off x="1479071" y="3907257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4" name="Straight Connector 813"/>
              <p:cNvCxnSpPr/>
              <p:nvPr/>
            </p:nvCxnSpPr>
            <p:spPr>
              <a:xfrm rot="10800000">
                <a:off x="1479072" y="3878682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9" name="Straight Connector 808"/>
              <p:cNvCxnSpPr/>
              <p:nvPr/>
            </p:nvCxnSpPr>
            <p:spPr>
              <a:xfrm rot="10800000">
                <a:off x="1479072" y="3800845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0" name="Straight Connector 809"/>
              <p:cNvCxnSpPr/>
              <p:nvPr/>
            </p:nvCxnSpPr>
            <p:spPr>
              <a:xfrm rot="10800000">
                <a:off x="1479073" y="3772270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6" name="Straight Connector 825"/>
              <p:cNvCxnSpPr/>
              <p:nvPr/>
            </p:nvCxnSpPr>
            <p:spPr>
              <a:xfrm rot="5400000" flipH="1" flipV="1">
                <a:off x="2696061" y="3144072"/>
                <a:ext cx="163592" cy="159617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2" name="Straight Connector 831"/>
              <p:cNvCxnSpPr/>
              <p:nvPr/>
            </p:nvCxnSpPr>
            <p:spPr>
              <a:xfrm rot="10800000" flipV="1">
                <a:off x="2857668" y="3302995"/>
                <a:ext cx="416384" cy="41400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5" name="Straight Connector 834"/>
              <p:cNvCxnSpPr/>
              <p:nvPr/>
            </p:nvCxnSpPr>
            <p:spPr>
              <a:xfrm rot="10800000" flipV="1">
                <a:off x="2696458" y="3140990"/>
                <a:ext cx="414798" cy="41222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1" name="Straight Connector 840"/>
              <p:cNvCxnSpPr/>
              <p:nvPr/>
            </p:nvCxnSpPr>
            <p:spPr>
              <a:xfrm>
                <a:off x="2698049" y="3557876"/>
                <a:ext cx="161206" cy="15733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2" name="Straight Connector 841"/>
              <p:cNvCxnSpPr/>
              <p:nvPr/>
            </p:nvCxnSpPr>
            <p:spPr>
              <a:xfrm>
                <a:off x="2696458" y="3305677"/>
                <a:ext cx="414796" cy="409533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7" name="Straight Connector 846"/>
              <p:cNvCxnSpPr/>
              <p:nvPr/>
            </p:nvCxnSpPr>
            <p:spPr>
              <a:xfrm>
                <a:off x="3111255" y="3140988"/>
                <a:ext cx="162797" cy="16022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0" name="Straight Connector 849"/>
              <p:cNvCxnSpPr/>
              <p:nvPr/>
            </p:nvCxnSpPr>
            <p:spPr>
              <a:xfrm rot="16200000" flipH="1">
                <a:off x="2857415" y="3141241"/>
                <a:ext cx="416888" cy="416382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8" name="Straight Connector 857"/>
              <p:cNvCxnSpPr/>
              <p:nvPr/>
            </p:nvCxnSpPr>
            <p:spPr>
              <a:xfrm rot="10800000" flipV="1">
                <a:off x="3850053" y="3142086"/>
                <a:ext cx="414798" cy="41222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0" name="Straight Connector 859"/>
              <p:cNvCxnSpPr/>
              <p:nvPr/>
            </p:nvCxnSpPr>
            <p:spPr>
              <a:xfrm>
                <a:off x="3850053" y="3306773"/>
                <a:ext cx="414796" cy="409533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4" name="Straight Connector 863"/>
              <p:cNvCxnSpPr/>
              <p:nvPr/>
            </p:nvCxnSpPr>
            <p:spPr>
              <a:xfrm rot="5400000" flipH="1" flipV="1">
                <a:off x="3851247" y="4296084"/>
                <a:ext cx="163592" cy="159617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7" name="Straight Connector 866"/>
              <p:cNvCxnSpPr/>
              <p:nvPr/>
            </p:nvCxnSpPr>
            <p:spPr>
              <a:xfrm rot="10800000" flipV="1">
                <a:off x="3851644" y="4293002"/>
                <a:ext cx="414798" cy="41222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3" name="Straight Connector 872"/>
              <p:cNvCxnSpPr/>
              <p:nvPr/>
            </p:nvCxnSpPr>
            <p:spPr>
              <a:xfrm rot="5400000" flipH="1" flipV="1">
                <a:off x="2696059" y="4297180"/>
                <a:ext cx="163592" cy="159617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6" name="Straight Connector 875"/>
              <p:cNvCxnSpPr/>
              <p:nvPr/>
            </p:nvCxnSpPr>
            <p:spPr>
              <a:xfrm rot="10800000" flipV="1">
                <a:off x="2696456" y="4294098"/>
                <a:ext cx="414798" cy="41222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9" name="Straight Connector 878"/>
              <p:cNvCxnSpPr/>
              <p:nvPr/>
            </p:nvCxnSpPr>
            <p:spPr>
              <a:xfrm>
                <a:off x="3111253" y="4294096"/>
                <a:ext cx="162797" cy="16022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0" name="Straight Connector 879"/>
              <p:cNvCxnSpPr/>
              <p:nvPr/>
            </p:nvCxnSpPr>
            <p:spPr>
              <a:xfrm rot="16200000" flipH="1">
                <a:off x="2857413" y="4294349"/>
                <a:ext cx="416888" cy="416382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8" name="Straight Connector 887"/>
              <p:cNvCxnSpPr/>
              <p:nvPr/>
            </p:nvCxnSpPr>
            <p:spPr>
              <a:xfrm>
                <a:off x="1957660" y="4295192"/>
                <a:ext cx="162797" cy="16022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9" name="Straight Connector 888"/>
              <p:cNvCxnSpPr/>
              <p:nvPr/>
            </p:nvCxnSpPr>
            <p:spPr>
              <a:xfrm rot="16200000" flipH="1">
                <a:off x="1703820" y="4295445"/>
                <a:ext cx="416888" cy="416382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3" name="Straight Connector 892"/>
              <p:cNvCxnSpPr/>
              <p:nvPr/>
            </p:nvCxnSpPr>
            <p:spPr>
              <a:xfrm rot="10800000" flipV="1">
                <a:off x="1704071" y="3301206"/>
                <a:ext cx="416384" cy="41400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8" name="Straight Connector 897"/>
              <p:cNvCxnSpPr/>
              <p:nvPr/>
            </p:nvCxnSpPr>
            <p:spPr>
              <a:xfrm rot="16200000" flipH="1">
                <a:off x="1703818" y="3139452"/>
                <a:ext cx="416888" cy="416382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1" name="Straight Connector 900"/>
              <p:cNvCxnSpPr/>
              <p:nvPr/>
            </p:nvCxnSpPr>
            <p:spPr>
              <a:xfrm flipV="1">
                <a:off x="1960839" y="2404275"/>
                <a:ext cx="161209" cy="160712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2" name="Straight Connector 901"/>
              <p:cNvCxnSpPr/>
              <p:nvPr/>
            </p:nvCxnSpPr>
            <p:spPr>
              <a:xfrm rot="10800000" flipV="1">
                <a:off x="1705664" y="2150983"/>
                <a:ext cx="416384" cy="41400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0" name="Straight Connector 909"/>
              <p:cNvCxnSpPr/>
              <p:nvPr/>
            </p:nvCxnSpPr>
            <p:spPr>
              <a:xfrm flipV="1">
                <a:off x="3112839" y="2405372"/>
                <a:ext cx="161209" cy="160712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1" name="Straight Connector 910"/>
              <p:cNvCxnSpPr/>
              <p:nvPr/>
            </p:nvCxnSpPr>
            <p:spPr>
              <a:xfrm rot="10800000" flipV="1">
                <a:off x="2857664" y="2152080"/>
                <a:ext cx="416384" cy="41400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3" name="Straight Connector 912"/>
              <p:cNvCxnSpPr/>
              <p:nvPr/>
            </p:nvCxnSpPr>
            <p:spPr>
              <a:xfrm>
                <a:off x="2698045" y="2406961"/>
                <a:ext cx="161206" cy="15733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4" name="Straight Connector 913"/>
              <p:cNvCxnSpPr/>
              <p:nvPr/>
            </p:nvCxnSpPr>
            <p:spPr>
              <a:xfrm>
                <a:off x="2696454" y="2154762"/>
                <a:ext cx="414796" cy="409533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2" name="Straight Connector 921"/>
              <p:cNvCxnSpPr/>
              <p:nvPr/>
            </p:nvCxnSpPr>
            <p:spPr>
              <a:xfrm>
                <a:off x="3854826" y="2405863"/>
                <a:ext cx="161206" cy="15733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3" name="Straight Connector 922"/>
              <p:cNvCxnSpPr/>
              <p:nvPr/>
            </p:nvCxnSpPr>
            <p:spPr>
              <a:xfrm>
                <a:off x="3853235" y="2153664"/>
                <a:ext cx="414796" cy="409533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3" name="Straight Connector 932"/>
              <p:cNvCxnSpPr/>
              <p:nvPr/>
            </p:nvCxnSpPr>
            <p:spPr>
              <a:xfrm rot="5400000" flipH="1" flipV="1">
                <a:off x="2825142" y="3429298"/>
                <a:ext cx="573819" cy="1586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6" name="Straight Connector 935"/>
              <p:cNvCxnSpPr/>
              <p:nvPr/>
            </p:nvCxnSpPr>
            <p:spPr>
              <a:xfrm rot="16200000" flipV="1">
                <a:off x="2570561" y="3428098"/>
                <a:ext cx="574223" cy="1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9" name="Straight Connector 938"/>
              <p:cNvCxnSpPr/>
              <p:nvPr/>
            </p:nvCxnSpPr>
            <p:spPr>
              <a:xfrm>
                <a:off x="2698049" y="2154764"/>
                <a:ext cx="576003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0" name="Straight Connector 939"/>
              <p:cNvCxnSpPr/>
              <p:nvPr/>
            </p:nvCxnSpPr>
            <p:spPr>
              <a:xfrm>
                <a:off x="2698049" y="2408056"/>
                <a:ext cx="576003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1" name="Straight Connector 940"/>
              <p:cNvCxnSpPr/>
              <p:nvPr/>
            </p:nvCxnSpPr>
            <p:spPr>
              <a:xfrm>
                <a:off x="2698049" y="4450332"/>
                <a:ext cx="576003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2" name="Straight Connector 941"/>
              <p:cNvCxnSpPr/>
              <p:nvPr/>
            </p:nvCxnSpPr>
            <p:spPr>
              <a:xfrm>
                <a:off x="2698049" y="4703624"/>
                <a:ext cx="576003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3" name="Straight Connector 942"/>
              <p:cNvCxnSpPr/>
              <p:nvPr/>
            </p:nvCxnSpPr>
            <p:spPr>
              <a:xfrm rot="5400000" flipH="1" flipV="1">
                <a:off x="3977149" y="3428603"/>
                <a:ext cx="573819" cy="1586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4" name="Straight Connector 943"/>
              <p:cNvCxnSpPr/>
              <p:nvPr/>
            </p:nvCxnSpPr>
            <p:spPr>
              <a:xfrm rot="16200000" flipV="1">
                <a:off x="3722568" y="3427403"/>
                <a:ext cx="574223" cy="1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5" name="Straight Connector 944"/>
              <p:cNvCxnSpPr/>
              <p:nvPr/>
            </p:nvCxnSpPr>
            <p:spPr>
              <a:xfrm rot="5400000" flipH="1" flipV="1">
                <a:off x="1669960" y="3430397"/>
                <a:ext cx="573819" cy="1586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6" name="Straight Connector 945"/>
              <p:cNvCxnSpPr/>
              <p:nvPr/>
            </p:nvCxnSpPr>
            <p:spPr>
              <a:xfrm rot="16200000" flipV="1">
                <a:off x="1415379" y="3429197"/>
                <a:ext cx="574223" cy="1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1479"/>
            <p:cNvGrpSpPr/>
            <p:nvPr/>
          </p:nvGrpSpPr>
          <p:grpSpPr>
            <a:xfrm>
              <a:off x="5397161" y="2559823"/>
              <a:ext cx="3118777" cy="1728010"/>
              <a:chOff x="1425072" y="2564989"/>
              <a:chExt cx="3118777" cy="1728010"/>
            </a:xfrm>
          </p:grpSpPr>
          <p:cxnSp>
            <p:nvCxnSpPr>
              <p:cNvPr id="484" name="Straight Connector 483"/>
              <p:cNvCxnSpPr/>
              <p:nvPr/>
            </p:nvCxnSpPr>
            <p:spPr>
              <a:xfrm rot="5400000">
                <a:off x="1672047" y="2852195"/>
                <a:ext cx="576000" cy="15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Connector 560"/>
              <p:cNvCxnSpPr/>
              <p:nvPr/>
            </p:nvCxnSpPr>
            <p:spPr>
              <a:xfrm rot="10800000">
                <a:off x="2120459" y="3304087"/>
                <a:ext cx="576000" cy="15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Straight Connector 561"/>
              <p:cNvCxnSpPr/>
              <p:nvPr/>
            </p:nvCxnSpPr>
            <p:spPr>
              <a:xfrm rot="10800000">
                <a:off x="2120458" y="3556287"/>
                <a:ext cx="576000" cy="15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2" name="Straight Connector 571"/>
              <p:cNvCxnSpPr/>
              <p:nvPr/>
            </p:nvCxnSpPr>
            <p:spPr>
              <a:xfrm rot="5400000">
                <a:off x="3724052" y="2853288"/>
                <a:ext cx="576000" cy="15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/>
              <p:cNvCxnSpPr/>
              <p:nvPr/>
            </p:nvCxnSpPr>
            <p:spPr>
              <a:xfrm rot="10800000">
                <a:off x="3274051" y="3304087"/>
                <a:ext cx="576000" cy="15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1" name="Straight Connector 570"/>
              <p:cNvCxnSpPr/>
              <p:nvPr/>
            </p:nvCxnSpPr>
            <p:spPr>
              <a:xfrm rot="10800000">
                <a:off x="3274050" y="3556287"/>
                <a:ext cx="576000" cy="15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5" name="Straight Connector 694"/>
              <p:cNvCxnSpPr/>
              <p:nvPr/>
            </p:nvCxnSpPr>
            <p:spPr>
              <a:xfrm rot="5400000">
                <a:off x="3724053" y="4002417"/>
                <a:ext cx="576000" cy="15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0" name="Straight Connector 799"/>
              <p:cNvCxnSpPr/>
              <p:nvPr/>
            </p:nvCxnSpPr>
            <p:spPr>
              <a:xfrm rot="5400000">
                <a:off x="1668868" y="4004205"/>
                <a:ext cx="576000" cy="15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6" name="Rectangle 475"/>
              <p:cNvSpPr/>
              <p:nvPr/>
            </p:nvSpPr>
            <p:spPr>
              <a:xfrm>
                <a:off x="1428251" y="2716342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822" name="Rectangle 821"/>
              <p:cNvSpPr/>
              <p:nvPr/>
            </p:nvSpPr>
            <p:spPr>
              <a:xfrm>
                <a:off x="1425072" y="4185979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647" name="Rectangle 646"/>
              <p:cNvSpPr/>
              <p:nvPr/>
            </p:nvSpPr>
            <p:spPr>
              <a:xfrm rot="10800000">
                <a:off x="4489849" y="2726009"/>
                <a:ext cx="54000" cy="54000"/>
              </a:xfrm>
              <a:prstGeom prst="rect">
                <a:avLst/>
              </a:prstGeom>
              <a:solidFill>
                <a:schemeClr val="tx1"/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729" name="Rectangle 728"/>
              <p:cNvSpPr/>
              <p:nvPr/>
            </p:nvSpPr>
            <p:spPr>
              <a:xfrm rot="10800000">
                <a:off x="4488260" y="4193859"/>
                <a:ext cx="54000" cy="54000"/>
              </a:xfrm>
              <a:prstGeom prst="rect">
                <a:avLst/>
              </a:prstGeom>
              <a:solidFill>
                <a:schemeClr val="tx1"/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cxnSp>
            <p:nvCxnSpPr>
              <p:cNvPr id="498" name="Straight Connector 497"/>
              <p:cNvCxnSpPr/>
              <p:nvPr/>
            </p:nvCxnSpPr>
            <p:spPr>
              <a:xfrm rot="10800000">
                <a:off x="1482250" y="2755248"/>
                <a:ext cx="477002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9" name="Straight Connector 648"/>
              <p:cNvCxnSpPr/>
              <p:nvPr/>
            </p:nvCxnSpPr>
            <p:spPr>
              <a:xfrm>
                <a:off x="4012849" y="2737926"/>
                <a:ext cx="477002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1" name="Straight Connector 730"/>
              <p:cNvCxnSpPr/>
              <p:nvPr/>
            </p:nvCxnSpPr>
            <p:spPr>
              <a:xfrm>
                <a:off x="4011258" y="4205777"/>
                <a:ext cx="477002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4" name="Straight Connector 823"/>
              <p:cNvCxnSpPr/>
              <p:nvPr/>
            </p:nvCxnSpPr>
            <p:spPr>
              <a:xfrm rot="10800000">
                <a:off x="1479069" y="4224885"/>
                <a:ext cx="477002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5" name="Straight Connector 854"/>
              <p:cNvCxnSpPr/>
              <p:nvPr/>
            </p:nvCxnSpPr>
            <p:spPr>
              <a:xfrm rot="5400000" flipH="1" flipV="1">
                <a:off x="3849656" y="3145168"/>
                <a:ext cx="163592" cy="159617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9" name="Straight Connector 858"/>
              <p:cNvCxnSpPr/>
              <p:nvPr/>
            </p:nvCxnSpPr>
            <p:spPr>
              <a:xfrm>
                <a:off x="3851644" y="3558972"/>
                <a:ext cx="161206" cy="15733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2" name="Straight Connector 891"/>
              <p:cNvCxnSpPr/>
              <p:nvPr/>
            </p:nvCxnSpPr>
            <p:spPr>
              <a:xfrm flipV="1">
                <a:off x="1959246" y="3554498"/>
                <a:ext cx="161209" cy="16071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7" name="Straight Connector 896"/>
              <p:cNvCxnSpPr/>
              <p:nvPr/>
            </p:nvCxnSpPr>
            <p:spPr>
              <a:xfrm>
                <a:off x="1957658" y="3139199"/>
                <a:ext cx="162797" cy="16022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7" name="Straight Connector 926"/>
              <p:cNvCxnSpPr/>
              <p:nvPr/>
            </p:nvCxnSpPr>
            <p:spPr>
              <a:xfrm>
                <a:off x="2698049" y="3302995"/>
                <a:ext cx="576003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0" name="Straight Connector 929"/>
              <p:cNvCxnSpPr/>
              <p:nvPr/>
            </p:nvCxnSpPr>
            <p:spPr>
              <a:xfrm>
                <a:off x="2698049" y="3556287"/>
                <a:ext cx="576003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1484"/>
            <p:cNvGrpSpPr/>
            <p:nvPr/>
          </p:nvGrpSpPr>
          <p:grpSpPr>
            <a:xfrm>
              <a:off x="7820551" y="2560628"/>
              <a:ext cx="639797" cy="1725129"/>
              <a:chOff x="7673515" y="2566082"/>
              <a:chExt cx="639797" cy="1725129"/>
            </a:xfrm>
          </p:grpSpPr>
          <p:cxnSp>
            <p:nvCxnSpPr>
              <p:cNvPr id="1461" name="Straight Connector 1460"/>
              <p:cNvCxnSpPr/>
              <p:nvPr/>
            </p:nvCxnSpPr>
            <p:spPr>
              <a:xfrm rot="5400000">
                <a:off x="7801103" y="2853288"/>
                <a:ext cx="576000" cy="15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1" name="Straight Connector 1470"/>
              <p:cNvCxnSpPr/>
              <p:nvPr/>
            </p:nvCxnSpPr>
            <p:spPr>
              <a:xfrm rot="5400000">
                <a:off x="7801104" y="4002417"/>
                <a:ext cx="576000" cy="15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0" name="Straight Connector 1279"/>
              <p:cNvCxnSpPr/>
              <p:nvPr/>
            </p:nvCxnSpPr>
            <p:spPr>
              <a:xfrm>
                <a:off x="8088311" y="2766499"/>
                <a:ext cx="225001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2" name="Straight Connector 1311"/>
              <p:cNvCxnSpPr/>
              <p:nvPr/>
            </p:nvCxnSpPr>
            <p:spPr>
              <a:xfrm>
                <a:off x="8086720" y="4234350"/>
                <a:ext cx="225001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5" name="Straight Connector 1344"/>
              <p:cNvCxnSpPr/>
              <p:nvPr/>
            </p:nvCxnSpPr>
            <p:spPr>
              <a:xfrm rot="10800000" flipV="1">
                <a:off x="7673515" y="3142084"/>
                <a:ext cx="414798" cy="41222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7" name="Straight Connector 1346"/>
              <p:cNvCxnSpPr/>
              <p:nvPr/>
            </p:nvCxnSpPr>
            <p:spPr>
              <a:xfrm>
                <a:off x="7673515" y="3306771"/>
                <a:ext cx="414796" cy="40953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490" name="Object 1489"/>
            <p:cNvGraphicFramePr>
              <a:graphicFrameLocks noChangeAspect="1"/>
            </p:cNvGraphicFramePr>
            <p:nvPr/>
          </p:nvGraphicFramePr>
          <p:xfrm>
            <a:off x="8111311" y="3210019"/>
            <a:ext cx="1651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19" name="Equation" r:id="rId8" imgW="165100" imgH="177800" progId="Equation.3">
                    <p:embed/>
                  </p:oleObj>
                </mc:Choice>
                <mc:Fallback>
                  <p:oleObj name="Equation" r:id="rId8" imgW="165100" imgH="1778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11311" y="3210019"/>
                          <a:ext cx="165100" cy="17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1" name="Object 1490"/>
            <p:cNvGraphicFramePr>
              <a:graphicFrameLocks noChangeAspect="1"/>
            </p:cNvGraphicFramePr>
            <p:nvPr/>
          </p:nvGraphicFramePr>
          <p:xfrm>
            <a:off x="7738150" y="3041672"/>
            <a:ext cx="1651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20" name="Equation" r:id="rId10" imgW="165100" imgH="177800" progId="Equation.3">
                    <p:embed/>
                  </p:oleObj>
                </mc:Choice>
                <mc:Fallback>
                  <p:oleObj name="Equation" r:id="rId10" imgW="165100" imgH="1778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38150" y="3041672"/>
                          <a:ext cx="165100" cy="17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3" name="Object 1492"/>
            <p:cNvGraphicFramePr>
              <a:graphicFrameLocks noChangeAspect="1"/>
            </p:cNvGraphicFramePr>
            <p:nvPr/>
          </p:nvGraphicFramePr>
          <p:xfrm>
            <a:off x="5762209" y="2602760"/>
            <a:ext cx="76200" cy="127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21" name="Equation" r:id="rId12" imgW="76200" imgH="127000" progId="Equation.3">
                    <p:embed/>
                  </p:oleObj>
                </mc:Choice>
                <mc:Fallback>
                  <p:oleObj name="Equation" r:id="rId12" imgW="76200" imgH="1270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2209" y="2602760"/>
                          <a:ext cx="76200" cy="127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0" name="Object 8"/>
            <p:cNvGraphicFramePr>
              <a:graphicFrameLocks noChangeAspect="1"/>
            </p:cNvGraphicFramePr>
            <p:nvPr/>
          </p:nvGraphicFramePr>
          <p:xfrm>
            <a:off x="5762209" y="4231091"/>
            <a:ext cx="76200" cy="127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22" name="Equation" r:id="rId14" imgW="76200" imgH="127000" progId="Equation.3">
                    <p:embed/>
                  </p:oleObj>
                </mc:Choice>
                <mc:Fallback>
                  <p:oleObj name="Equation" r:id="rId14" imgW="76200" imgH="1270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2209" y="4231091"/>
                          <a:ext cx="76200" cy="127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1" name="Object 9"/>
            <p:cNvGraphicFramePr>
              <a:graphicFrameLocks noChangeAspect="1"/>
            </p:cNvGraphicFramePr>
            <p:nvPr/>
          </p:nvGraphicFramePr>
          <p:xfrm>
            <a:off x="6016342" y="3092472"/>
            <a:ext cx="76200" cy="127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23" name="Equation" r:id="rId15" imgW="76200" imgH="127000" progId="Equation.3">
                    <p:embed/>
                  </p:oleObj>
                </mc:Choice>
                <mc:Fallback>
                  <p:oleObj name="Equation" r:id="rId15" imgW="76200" imgH="12700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6342" y="3092472"/>
                          <a:ext cx="76200" cy="127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2" name="Object 10"/>
            <p:cNvGraphicFramePr>
              <a:graphicFrameLocks noChangeAspect="1"/>
            </p:cNvGraphicFramePr>
            <p:nvPr/>
          </p:nvGraphicFramePr>
          <p:xfrm>
            <a:off x="6017937" y="3628183"/>
            <a:ext cx="76200" cy="127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24" name="Equation" r:id="rId16" imgW="76200" imgH="127000" progId="Equation.3">
                    <p:embed/>
                  </p:oleObj>
                </mc:Choice>
                <mc:Fallback>
                  <p:oleObj name="Equation" r:id="rId16" imgW="76200" imgH="12700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7937" y="3628183"/>
                          <a:ext cx="76200" cy="127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3" name="Object 11"/>
            <p:cNvGraphicFramePr>
              <a:graphicFrameLocks noChangeAspect="1"/>
            </p:cNvGraphicFramePr>
            <p:nvPr/>
          </p:nvGraphicFramePr>
          <p:xfrm>
            <a:off x="6916112" y="3144127"/>
            <a:ext cx="76200" cy="127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25" name="Equation" r:id="rId17" imgW="76200" imgH="127000" progId="Equation.3">
                    <p:embed/>
                  </p:oleObj>
                </mc:Choice>
                <mc:Fallback>
                  <p:oleObj name="Equation" r:id="rId17" imgW="76200" imgH="12700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16112" y="3144127"/>
                          <a:ext cx="76200" cy="127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4" name="Object 12"/>
            <p:cNvGraphicFramePr>
              <a:graphicFrameLocks noChangeAspect="1"/>
            </p:cNvGraphicFramePr>
            <p:nvPr/>
          </p:nvGraphicFramePr>
          <p:xfrm>
            <a:off x="6916112" y="3581399"/>
            <a:ext cx="76200" cy="127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26" name="Equation" r:id="rId18" imgW="76200" imgH="127000" progId="Equation.3">
                    <p:embed/>
                  </p:oleObj>
                </mc:Choice>
                <mc:Fallback>
                  <p:oleObj name="Equation" r:id="rId18" imgW="76200" imgH="12700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16112" y="3581399"/>
                          <a:ext cx="76200" cy="127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3" name="Object 21"/>
            <p:cNvGraphicFramePr>
              <a:graphicFrameLocks noChangeAspect="1"/>
            </p:cNvGraphicFramePr>
            <p:nvPr/>
          </p:nvGraphicFramePr>
          <p:xfrm>
            <a:off x="7738150" y="3597703"/>
            <a:ext cx="1651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27" name="Equation" r:id="rId19" imgW="165100" imgH="177800" progId="Equation.3">
                    <p:embed/>
                  </p:oleObj>
                </mc:Choice>
                <mc:Fallback>
                  <p:oleObj name="Equation" r:id="rId19" imgW="165100" imgH="17780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38150" y="3597703"/>
                          <a:ext cx="165100" cy="17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4" name="Object 22"/>
            <p:cNvGraphicFramePr>
              <a:graphicFrameLocks noChangeAspect="1"/>
            </p:cNvGraphicFramePr>
            <p:nvPr/>
          </p:nvGraphicFramePr>
          <p:xfrm>
            <a:off x="8028761" y="2541800"/>
            <a:ext cx="1651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28" name="Equation" r:id="rId20" imgW="165100" imgH="177800" progId="Equation.3">
                    <p:embed/>
                  </p:oleObj>
                </mc:Choice>
                <mc:Fallback>
                  <p:oleObj name="Equation" r:id="rId20" imgW="165100" imgH="17780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28761" y="2541800"/>
                          <a:ext cx="165100" cy="17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5" name="Object 23"/>
            <p:cNvGraphicFramePr>
              <a:graphicFrameLocks noChangeAspect="1"/>
            </p:cNvGraphicFramePr>
            <p:nvPr/>
          </p:nvGraphicFramePr>
          <p:xfrm>
            <a:off x="8028761" y="4022494"/>
            <a:ext cx="1651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29" name="Equation" r:id="rId21" imgW="165100" imgH="177800" progId="Equation.3">
                    <p:embed/>
                  </p:oleObj>
                </mc:Choice>
                <mc:Fallback>
                  <p:oleObj name="Equation" r:id="rId21" imgW="165100" imgH="17780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28761" y="4022494"/>
                          <a:ext cx="165100" cy="17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6" name="Object 24"/>
            <p:cNvGraphicFramePr>
              <a:graphicFrameLocks noChangeAspect="1"/>
            </p:cNvGraphicFramePr>
            <p:nvPr/>
          </p:nvGraphicFramePr>
          <p:xfrm>
            <a:off x="8111311" y="3428999"/>
            <a:ext cx="1651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30" name="Equation" r:id="rId22" imgW="165100" imgH="177800" progId="Equation.3">
                    <p:embed/>
                  </p:oleObj>
                </mc:Choice>
                <mc:Fallback>
                  <p:oleObj name="Equation" r:id="rId22" imgW="165100" imgH="17780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11311" y="3428999"/>
                          <a:ext cx="165100" cy="17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7" name="Object 25"/>
            <p:cNvGraphicFramePr>
              <a:graphicFrameLocks noChangeAspect="1"/>
            </p:cNvGraphicFramePr>
            <p:nvPr/>
          </p:nvGraphicFramePr>
          <p:xfrm>
            <a:off x="8274290" y="2752946"/>
            <a:ext cx="1651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31" name="Equation" r:id="rId23" imgW="165100" imgH="177800" progId="Equation.3">
                    <p:embed/>
                  </p:oleObj>
                </mc:Choice>
                <mc:Fallback>
                  <p:oleObj name="Equation" r:id="rId23" imgW="165100" imgH="17780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74290" y="2752946"/>
                          <a:ext cx="165100" cy="17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8" name="Object 26"/>
            <p:cNvGraphicFramePr>
              <a:graphicFrameLocks noChangeAspect="1"/>
            </p:cNvGraphicFramePr>
            <p:nvPr/>
          </p:nvGraphicFramePr>
          <p:xfrm>
            <a:off x="8274290" y="4218669"/>
            <a:ext cx="1651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32" name="Equation" r:id="rId24" imgW="165100" imgH="177800" progId="Equation.3">
                    <p:embed/>
                  </p:oleObj>
                </mc:Choice>
                <mc:Fallback>
                  <p:oleObj name="Equation" r:id="rId24" imgW="165100" imgH="17780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74290" y="4218669"/>
                          <a:ext cx="165100" cy="17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" name="Group 315"/>
            <p:cNvGrpSpPr/>
            <p:nvPr/>
          </p:nvGrpSpPr>
          <p:grpSpPr>
            <a:xfrm>
              <a:off x="5241010" y="2608928"/>
              <a:ext cx="3443778" cy="1629800"/>
              <a:chOff x="5241010" y="2608928"/>
              <a:chExt cx="3443778" cy="1629800"/>
            </a:xfrm>
          </p:grpSpPr>
          <p:pic>
            <p:nvPicPr>
              <p:cNvPr id="312" name="Picture 311" descr="latex-image-1.pdf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8545088" y="2608928"/>
                <a:ext cx="139700" cy="152400"/>
              </a:xfrm>
              <a:prstGeom prst="rect">
                <a:avLst/>
              </a:prstGeom>
            </p:spPr>
          </p:pic>
          <p:pic>
            <p:nvPicPr>
              <p:cNvPr id="313" name="Picture 312" descr="latex-image-1.pdf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8549849" y="4084539"/>
                <a:ext cx="127000" cy="152400"/>
              </a:xfrm>
              <a:prstGeom prst="rect">
                <a:avLst/>
              </a:prstGeom>
            </p:spPr>
          </p:pic>
          <p:pic>
            <p:nvPicPr>
              <p:cNvPr id="314" name="Picture 313" descr="latex-image-1.pdf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5244189" y="2608930"/>
                <a:ext cx="114300" cy="152400"/>
              </a:xfrm>
              <a:prstGeom prst="rect">
                <a:avLst/>
              </a:prstGeom>
            </p:spPr>
          </p:pic>
          <p:pic>
            <p:nvPicPr>
              <p:cNvPr id="315" name="Picture 314" descr="latex-image-1.pdf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5241010" y="4086328"/>
                <a:ext cx="114300" cy="152400"/>
              </a:xfrm>
              <a:prstGeom prst="rect">
                <a:avLst/>
              </a:prstGeom>
            </p:spPr>
          </p:pic>
        </p:grpSp>
      </p:grpSp>
      <p:sp>
        <p:nvSpPr>
          <p:cNvPr id="305" name="Rectangle 8"/>
          <p:cNvSpPr>
            <a:spLocks noChangeArrowheads="1"/>
          </p:cNvSpPr>
          <p:nvPr/>
        </p:nvSpPr>
        <p:spPr bwMode="auto">
          <a:xfrm>
            <a:off x="1553524" y="3764372"/>
            <a:ext cx="1783604" cy="1100972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306" name="Straight Connector 305"/>
          <p:cNvCxnSpPr/>
          <p:nvPr/>
        </p:nvCxnSpPr>
        <p:spPr>
          <a:xfrm>
            <a:off x="1553524" y="3963485"/>
            <a:ext cx="1783604" cy="1588"/>
          </a:xfrm>
          <a:prstGeom prst="line">
            <a:avLst/>
          </a:prstGeom>
          <a:ln w="63500">
            <a:solidFill>
              <a:schemeClr val="tx1"/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1553524" y="4651542"/>
            <a:ext cx="1783604" cy="12015"/>
          </a:xfrm>
          <a:prstGeom prst="line">
            <a:avLst/>
          </a:prstGeom>
          <a:ln w="63500">
            <a:solidFill>
              <a:schemeClr val="tx1"/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TextBox 309"/>
          <p:cNvSpPr txBox="1"/>
          <p:nvPr/>
        </p:nvSpPr>
        <p:spPr>
          <a:xfrm>
            <a:off x="2124190" y="5003884"/>
            <a:ext cx="720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latin typeface="+mj-lt"/>
              </a:rPr>
              <a:t>p</a:t>
            </a:r>
            <a:r>
              <a:rPr lang="en-US" baseline="-25000" dirty="0" smtClean="0">
                <a:latin typeface="+mj-lt"/>
              </a:rPr>
              <a:t>0</a:t>
            </a:r>
            <a:r>
              <a:rPr lang="en-US" dirty="0" smtClean="0">
                <a:latin typeface="+mj-lt"/>
              </a:rPr>
              <a:t> = 0</a:t>
            </a:r>
          </a:p>
        </p:txBody>
      </p:sp>
      <p:sp>
        <p:nvSpPr>
          <p:cNvPr id="311" name="Rectangle 8"/>
          <p:cNvSpPr>
            <a:spLocks noChangeArrowheads="1"/>
          </p:cNvSpPr>
          <p:nvPr/>
        </p:nvSpPr>
        <p:spPr bwMode="auto">
          <a:xfrm>
            <a:off x="5427034" y="3763069"/>
            <a:ext cx="1783604" cy="1100972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316" name="Straight Connector 315"/>
          <p:cNvCxnSpPr>
            <a:stCxn id="323" idx="3"/>
            <a:endCxn id="326" idx="1"/>
          </p:cNvCxnSpPr>
          <p:nvPr/>
        </p:nvCxnSpPr>
        <p:spPr>
          <a:xfrm>
            <a:off x="5542070" y="3959588"/>
            <a:ext cx="1557022" cy="700616"/>
          </a:xfrm>
          <a:prstGeom prst="line">
            <a:avLst/>
          </a:prstGeom>
          <a:ln w="6350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>
            <a:stCxn id="324" idx="3"/>
            <a:endCxn id="325" idx="1"/>
          </p:cNvCxnSpPr>
          <p:nvPr/>
        </p:nvCxnSpPr>
        <p:spPr>
          <a:xfrm flipV="1">
            <a:off x="5539953" y="3978638"/>
            <a:ext cx="1559139" cy="673100"/>
          </a:xfrm>
          <a:prstGeom prst="line">
            <a:avLst/>
          </a:prstGeom>
          <a:ln w="6350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/>
          <p:cNvSpPr txBox="1"/>
          <p:nvPr/>
        </p:nvSpPr>
        <p:spPr>
          <a:xfrm>
            <a:off x="5997700" y="5003884"/>
            <a:ext cx="720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latin typeface="+mj-lt"/>
              </a:rPr>
              <a:t>p</a:t>
            </a:r>
            <a:r>
              <a:rPr lang="en-US" baseline="-25000" dirty="0" smtClean="0">
                <a:latin typeface="+mj-lt"/>
              </a:rPr>
              <a:t>0</a:t>
            </a:r>
            <a:r>
              <a:rPr lang="en-US" dirty="0" smtClean="0">
                <a:latin typeface="+mj-lt"/>
              </a:rPr>
              <a:t> = 1</a:t>
            </a:r>
          </a:p>
        </p:txBody>
      </p:sp>
      <p:sp>
        <p:nvSpPr>
          <p:cNvPr id="319" name="Rectangle 8"/>
          <p:cNvSpPr>
            <a:spLocks noChangeArrowheads="1"/>
          </p:cNvSpPr>
          <p:nvPr/>
        </p:nvSpPr>
        <p:spPr bwMode="auto">
          <a:xfrm>
            <a:off x="3217126" y="3889209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20" name="Rectangle 8"/>
          <p:cNvSpPr>
            <a:spLocks noChangeArrowheads="1"/>
          </p:cNvSpPr>
          <p:nvPr/>
        </p:nvSpPr>
        <p:spPr bwMode="auto">
          <a:xfrm>
            <a:off x="1443359" y="3884975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21" name="Rectangle 8"/>
          <p:cNvSpPr>
            <a:spLocks noChangeArrowheads="1"/>
          </p:cNvSpPr>
          <p:nvPr/>
        </p:nvSpPr>
        <p:spPr bwMode="auto">
          <a:xfrm>
            <a:off x="3225593" y="4591943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22" name="Rectangle 8"/>
          <p:cNvSpPr>
            <a:spLocks noChangeArrowheads="1"/>
          </p:cNvSpPr>
          <p:nvPr/>
        </p:nvSpPr>
        <p:spPr bwMode="auto">
          <a:xfrm>
            <a:off x="1443360" y="4575009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23" name="Rectangle 8"/>
          <p:cNvSpPr>
            <a:spLocks noChangeArrowheads="1"/>
          </p:cNvSpPr>
          <p:nvPr/>
        </p:nvSpPr>
        <p:spPr bwMode="auto">
          <a:xfrm>
            <a:off x="5318976" y="3882859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24" name="Rectangle 8"/>
          <p:cNvSpPr>
            <a:spLocks noChangeArrowheads="1"/>
          </p:cNvSpPr>
          <p:nvPr/>
        </p:nvSpPr>
        <p:spPr bwMode="auto">
          <a:xfrm>
            <a:off x="5316859" y="4575009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25" name="Rectangle 8"/>
          <p:cNvSpPr>
            <a:spLocks noChangeArrowheads="1"/>
          </p:cNvSpPr>
          <p:nvPr/>
        </p:nvSpPr>
        <p:spPr bwMode="auto">
          <a:xfrm>
            <a:off x="7099092" y="3901909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26" name="Rectangle 8"/>
          <p:cNvSpPr>
            <a:spLocks noChangeArrowheads="1"/>
          </p:cNvSpPr>
          <p:nvPr/>
        </p:nvSpPr>
        <p:spPr bwMode="auto">
          <a:xfrm>
            <a:off x="7099092" y="4583475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327" name="Picture 326" descr="latex-image-1.pd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9632" y="3702965"/>
            <a:ext cx="152400" cy="203200"/>
          </a:xfrm>
          <a:prstGeom prst="rect">
            <a:avLst/>
          </a:prstGeom>
        </p:spPr>
      </p:pic>
      <p:pic>
        <p:nvPicPr>
          <p:cNvPr id="328" name="Picture 327" descr="latex-image-1.pd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59632" y="4398925"/>
            <a:ext cx="152400" cy="203200"/>
          </a:xfrm>
          <a:prstGeom prst="rect">
            <a:avLst/>
          </a:prstGeom>
        </p:spPr>
      </p:pic>
      <p:pic>
        <p:nvPicPr>
          <p:cNvPr id="329" name="Picture 328" descr="latex-image-1.pd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65305" y="3704235"/>
            <a:ext cx="203200" cy="203200"/>
          </a:xfrm>
          <a:prstGeom prst="rect">
            <a:avLst/>
          </a:prstGeom>
        </p:spPr>
      </p:pic>
      <p:pic>
        <p:nvPicPr>
          <p:cNvPr id="330" name="Picture 329" descr="latex-image-1.pd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65305" y="4409085"/>
            <a:ext cx="190500" cy="203200"/>
          </a:xfrm>
          <a:prstGeom prst="rect">
            <a:avLst/>
          </a:prstGeom>
        </p:spPr>
      </p:pic>
      <p:pic>
        <p:nvPicPr>
          <p:cNvPr id="331" name="Picture 330" descr="latex-image-1.pd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38424" y="3698732"/>
            <a:ext cx="152400" cy="203200"/>
          </a:xfrm>
          <a:prstGeom prst="rect">
            <a:avLst/>
          </a:prstGeom>
        </p:spPr>
      </p:pic>
      <p:pic>
        <p:nvPicPr>
          <p:cNvPr id="332" name="Picture 331" descr="latex-image-1.pd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38424" y="4394692"/>
            <a:ext cx="152400" cy="203200"/>
          </a:xfrm>
          <a:prstGeom prst="rect">
            <a:avLst/>
          </a:prstGeom>
        </p:spPr>
      </p:pic>
      <p:pic>
        <p:nvPicPr>
          <p:cNvPr id="333" name="Picture 332" descr="latex-image-1.pd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44097" y="3700002"/>
            <a:ext cx="203200" cy="203200"/>
          </a:xfrm>
          <a:prstGeom prst="rect">
            <a:avLst/>
          </a:prstGeom>
        </p:spPr>
      </p:pic>
      <p:pic>
        <p:nvPicPr>
          <p:cNvPr id="334" name="Picture 333" descr="latex-image-1.pd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44097" y="4404852"/>
            <a:ext cx="190500" cy="20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886684" y="2534415"/>
            <a:ext cx="1783604" cy="1100972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886684" y="2733528"/>
            <a:ext cx="1783604" cy="1588"/>
          </a:xfrm>
          <a:prstGeom prst="line">
            <a:avLst/>
          </a:prstGeom>
          <a:ln w="63500">
            <a:solidFill>
              <a:schemeClr val="tx1"/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886684" y="3421585"/>
            <a:ext cx="1783604" cy="12015"/>
          </a:xfrm>
          <a:prstGeom prst="line">
            <a:avLst/>
          </a:prstGeom>
          <a:ln w="63500">
            <a:solidFill>
              <a:schemeClr val="tx1"/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57350" y="3773927"/>
            <a:ext cx="720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latin typeface="+mj-lt"/>
              </a:rPr>
              <a:t>p</a:t>
            </a:r>
            <a:r>
              <a:rPr lang="en-US" baseline="-25000" dirty="0" smtClean="0">
                <a:latin typeface="+mj-lt"/>
              </a:rPr>
              <a:t>0</a:t>
            </a:r>
            <a:r>
              <a:rPr lang="en-US" dirty="0" smtClean="0">
                <a:latin typeface="+mj-lt"/>
              </a:rPr>
              <a:t> = 0</a:t>
            </a: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5760194" y="2533112"/>
            <a:ext cx="1783604" cy="1100972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57" name="Straight Connector 56"/>
          <p:cNvCxnSpPr>
            <a:stCxn id="30" idx="3"/>
            <a:endCxn id="33" idx="1"/>
          </p:cNvCxnSpPr>
          <p:nvPr/>
        </p:nvCxnSpPr>
        <p:spPr>
          <a:xfrm>
            <a:off x="5875230" y="2729631"/>
            <a:ext cx="1557022" cy="700616"/>
          </a:xfrm>
          <a:prstGeom prst="line">
            <a:avLst/>
          </a:prstGeom>
          <a:ln w="6350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1" idx="3"/>
            <a:endCxn id="32" idx="1"/>
          </p:cNvCxnSpPr>
          <p:nvPr/>
        </p:nvCxnSpPr>
        <p:spPr>
          <a:xfrm flipV="1">
            <a:off x="5873113" y="2748681"/>
            <a:ext cx="1559139" cy="673100"/>
          </a:xfrm>
          <a:prstGeom prst="line">
            <a:avLst/>
          </a:prstGeom>
          <a:ln w="6350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330860" y="3773927"/>
            <a:ext cx="720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latin typeface="+mj-lt"/>
              </a:rPr>
              <a:t>p</a:t>
            </a:r>
            <a:r>
              <a:rPr lang="en-US" baseline="-25000" dirty="0" smtClean="0">
                <a:latin typeface="+mj-lt"/>
              </a:rPr>
              <a:t>0</a:t>
            </a:r>
            <a:r>
              <a:rPr lang="en-US" dirty="0" smtClean="0">
                <a:latin typeface="+mj-lt"/>
              </a:rPr>
              <a:t> = 1</a:t>
            </a:r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3550286" y="2659252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1776519" y="2655018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3558753" y="3361986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1776520" y="3345052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5652136" y="2652902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5650019" y="3345052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7432252" y="2671952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7432252" y="3353518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38" name="Picture 37" descr="latex-image-1.pd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92792" y="2473008"/>
            <a:ext cx="152400" cy="203200"/>
          </a:xfrm>
          <a:prstGeom prst="rect">
            <a:avLst/>
          </a:prstGeom>
        </p:spPr>
      </p:pic>
      <p:pic>
        <p:nvPicPr>
          <p:cNvPr id="39" name="Picture 38" descr="latex-image-1.pd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92792" y="3168968"/>
            <a:ext cx="152400" cy="203200"/>
          </a:xfrm>
          <a:prstGeom prst="rect">
            <a:avLst/>
          </a:prstGeom>
        </p:spPr>
      </p:pic>
      <p:pic>
        <p:nvPicPr>
          <p:cNvPr id="40" name="Picture 39" descr="latex-image-1.pd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98465" y="2474278"/>
            <a:ext cx="203200" cy="203200"/>
          </a:xfrm>
          <a:prstGeom prst="rect">
            <a:avLst/>
          </a:prstGeom>
        </p:spPr>
      </p:pic>
      <p:pic>
        <p:nvPicPr>
          <p:cNvPr id="41" name="Picture 40" descr="latex-image-1.pd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98465" y="3179128"/>
            <a:ext cx="190500" cy="203200"/>
          </a:xfrm>
          <a:prstGeom prst="rect">
            <a:avLst/>
          </a:prstGeom>
        </p:spPr>
      </p:pic>
      <p:pic>
        <p:nvPicPr>
          <p:cNvPr id="42" name="Picture 41" descr="latex-image-1.pd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71584" y="2468775"/>
            <a:ext cx="152400" cy="203200"/>
          </a:xfrm>
          <a:prstGeom prst="rect">
            <a:avLst/>
          </a:prstGeom>
        </p:spPr>
      </p:pic>
      <p:pic>
        <p:nvPicPr>
          <p:cNvPr id="43" name="Picture 42" descr="latex-image-1.pd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71584" y="3164735"/>
            <a:ext cx="152400" cy="203200"/>
          </a:xfrm>
          <a:prstGeom prst="rect">
            <a:avLst/>
          </a:prstGeom>
        </p:spPr>
      </p:pic>
      <p:pic>
        <p:nvPicPr>
          <p:cNvPr id="44" name="Picture 43" descr="latex-image-1.pd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77257" y="2470045"/>
            <a:ext cx="203200" cy="203200"/>
          </a:xfrm>
          <a:prstGeom prst="rect">
            <a:avLst/>
          </a:prstGeom>
        </p:spPr>
      </p:pic>
      <p:pic>
        <p:nvPicPr>
          <p:cNvPr id="48" name="Picture 47" descr="latex-image-1.pd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77257" y="3174895"/>
            <a:ext cx="190500" cy="203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0"/>
          <p:cNvGrpSpPr/>
          <p:nvPr/>
        </p:nvGrpSpPr>
        <p:grpSpPr>
          <a:xfrm>
            <a:off x="543381" y="4077072"/>
            <a:ext cx="2005328" cy="2690941"/>
            <a:chOff x="1776901" y="1909754"/>
            <a:chExt cx="2005328" cy="2690941"/>
          </a:xfrm>
        </p:grpSpPr>
        <p:sp>
          <p:nvSpPr>
            <p:cNvPr id="524" name="Rectangle 8"/>
            <p:cNvSpPr>
              <a:spLocks noChangeArrowheads="1"/>
            </p:cNvSpPr>
            <p:nvPr/>
          </p:nvSpPr>
          <p:spPr bwMode="auto">
            <a:xfrm>
              <a:off x="1886684" y="2534415"/>
              <a:ext cx="1783604" cy="1100972"/>
            </a:xfrm>
            <a:prstGeom prst="rect">
              <a:avLst/>
            </a:prstGeom>
            <a:noFill/>
            <a:ln>
              <a:solidFill>
                <a:schemeClr val="tx1"/>
              </a:solidFill>
              <a:headEnd/>
              <a:tailEnd type="none" w="lg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sz="24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cxnSp>
          <p:nvCxnSpPr>
            <p:cNvPr id="550" name="Straight Connector 549"/>
            <p:cNvCxnSpPr/>
            <p:nvPr/>
          </p:nvCxnSpPr>
          <p:spPr>
            <a:xfrm rot="5400000">
              <a:off x="2638086" y="2390363"/>
              <a:ext cx="2808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/>
            <p:cNvCxnSpPr>
              <a:stCxn id="295" idx="3"/>
              <a:endCxn id="297" idx="1"/>
            </p:cNvCxnSpPr>
            <p:nvPr/>
          </p:nvCxnSpPr>
          <p:spPr>
            <a:xfrm>
              <a:off x="1999995" y="2731747"/>
              <a:ext cx="1559140" cy="1588"/>
            </a:xfrm>
            <a:prstGeom prst="line">
              <a:avLst/>
            </a:prstGeom>
            <a:ln w="63500">
              <a:solidFill>
                <a:schemeClr val="tx1"/>
              </a:solidFill>
              <a:prstDash val="solid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/>
            <p:cNvCxnSpPr>
              <a:stCxn id="296" idx="3"/>
              <a:endCxn id="298" idx="1"/>
            </p:cNvCxnSpPr>
            <p:nvPr/>
          </p:nvCxnSpPr>
          <p:spPr>
            <a:xfrm>
              <a:off x="1999995" y="3421780"/>
              <a:ext cx="1559140" cy="12700"/>
            </a:xfrm>
            <a:prstGeom prst="line">
              <a:avLst/>
            </a:prstGeom>
            <a:ln w="63500">
              <a:solidFill>
                <a:schemeClr val="tx1"/>
              </a:solidFill>
              <a:prstDash val="solid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/>
            <p:cNvCxnSpPr>
              <a:stCxn id="295" idx="3"/>
              <a:endCxn id="298" idx="1"/>
            </p:cNvCxnSpPr>
            <p:nvPr/>
          </p:nvCxnSpPr>
          <p:spPr>
            <a:xfrm>
              <a:off x="1999995" y="2731747"/>
              <a:ext cx="1559140" cy="702733"/>
            </a:xfrm>
            <a:prstGeom prst="line">
              <a:avLst/>
            </a:prstGeom>
            <a:ln w="63500">
              <a:solidFill>
                <a:schemeClr val="tx1"/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/>
            <p:cNvCxnSpPr>
              <a:stCxn id="296" idx="3"/>
              <a:endCxn id="297" idx="1"/>
            </p:cNvCxnSpPr>
            <p:nvPr/>
          </p:nvCxnSpPr>
          <p:spPr>
            <a:xfrm flipV="1">
              <a:off x="1999995" y="2731747"/>
              <a:ext cx="1559140" cy="690033"/>
            </a:xfrm>
            <a:prstGeom prst="line">
              <a:avLst/>
            </a:prstGeom>
            <a:ln w="63500">
              <a:solidFill>
                <a:schemeClr val="tx1"/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3" name="TextBox 562"/>
            <p:cNvSpPr txBox="1"/>
            <p:nvPr/>
          </p:nvSpPr>
          <p:spPr>
            <a:xfrm>
              <a:off x="2595034" y="1909754"/>
              <a:ext cx="383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 smtClean="0">
                  <a:latin typeface="+mj-lt"/>
                </a:rPr>
                <a:t>p</a:t>
              </a:r>
              <a:r>
                <a:rPr lang="en-US" baseline="-25000" dirty="0" smtClean="0">
                  <a:latin typeface="+mj-lt"/>
                </a:rPr>
                <a:t>0</a:t>
              </a:r>
              <a:r>
                <a:rPr lang="en-US" dirty="0" smtClean="0">
                  <a:latin typeface="+mj-lt"/>
                </a:rPr>
                <a:t> </a:t>
              </a:r>
            </a:p>
          </p:txBody>
        </p:sp>
        <p:grpSp>
          <p:nvGrpSpPr>
            <p:cNvPr id="3" name="Group 568"/>
            <p:cNvGrpSpPr/>
            <p:nvPr/>
          </p:nvGrpSpPr>
          <p:grpSpPr>
            <a:xfrm>
              <a:off x="2073992" y="3838647"/>
              <a:ext cx="1469661" cy="762048"/>
              <a:chOff x="2111561" y="4092647"/>
              <a:chExt cx="1469661" cy="762048"/>
            </a:xfrm>
          </p:grpSpPr>
          <p:sp>
            <p:nvSpPr>
              <p:cNvPr id="557" name="TextBox 556"/>
              <p:cNvSpPr txBox="1"/>
              <p:nvPr/>
            </p:nvSpPr>
            <p:spPr>
              <a:xfrm>
                <a:off x="2860953" y="4485363"/>
                <a:ext cx="7202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 smtClean="0">
                    <a:latin typeface="+mj-lt"/>
                  </a:rPr>
                  <a:t>p</a:t>
                </a:r>
                <a:r>
                  <a:rPr lang="en-US" baseline="-25000" dirty="0" smtClean="0">
                    <a:latin typeface="+mj-lt"/>
                  </a:rPr>
                  <a:t>0</a:t>
                </a:r>
                <a:r>
                  <a:rPr lang="en-US" dirty="0" smtClean="0">
                    <a:latin typeface="+mj-lt"/>
                  </a:rPr>
                  <a:t> = 1</a:t>
                </a:r>
              </a:p>
            </p:txBody>
          </p:sp>
          <p:cxnSp>
            <p:nvCxnSpPr>
              <p:cNvPr id="559" name="Straight Connector 558"/>
              <p:cNvCxnSpPr/>
              <p:nvPr/>
            </p:nvCxnSpPr>
            <p:spPr>
              <a:xfrm>
                <a:off x="2111561" y="4696870"/>
                <a:ext cx="580839" cy="1588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ysDot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4" name="TextBox 563"/>
              <p:cNvSpPr txBox="1"/>
              <p:nvPr/>
            </p:nvSpPr>
            <p:spPr>
              <a:xfrm>
                <a:off x="2860953" y="4092647"/>
                <a:ext cx="7202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 smtClean="0">
                    <a:latin typeface="+mj-lt"/>
                  </a:rPr>
                  <a:t>p</a:t>
                </a:r>
                <a:r>
                  <a:rPr lang="en-US" baseline="-25000" dirty="0" smtClean="0">
                    <a:latin typeface="+mj-lt"/>
                  </a:rPr>
                  <a:t>0</a:t>
                </a:r>
                <a:r>
                  <a:rPr lang="en-US" dirty="0" smtClean="0">
                    <a:latin typeface="+mj-lt"/>
                  </a:rPr>
                  <a:t> = 0</a:t>
                </a:r>
              </a:p>
            </p:txBody>
          </p:sp>
          <p:cxnSp>
            <p:nvCxnSpPr>
              <p:cNvPr id="568" name="Straight Connector 567"/>
              <p:cNvCxnSpPr/>
              <p:nvPr/>
            </p:nvCxnSpPr>
            <p:spPr>
              <a:xfrm>
                <a:off x="2111561" y="4303170"/>
                <a:ext cx="580839" cy="1588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olid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5" name="Rectangle 8"/>
            <p:cNvSpPr>
              <a:spLocks noChangeArrowheads="1"/>
            </p:cNvSpPr>
            <p:nvPr/>
          </p:nvSpPr>
          <p:spPr bwMode="auto">
            <a:xfrm>
              <a:off x="1776901" y="2655018"/>
              <a:ext cx="223094" cy="153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/>
              <a:tailEnd type="none" w="lg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sz="24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endParaRPr lang="en-US" sz="24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296" name="Rectangle 8"/>
            <p:cNvSpPr>
              <a:spLocks noChangeArrowheads="1"/>
            </p:cNvSpPr>
            <p:nvPr/>
          </p:nvSpPr>
          <p:spPr bwMode="auto">
            <a:xfrm>
              <a:off x="1776901" y="3345051"/>
              <a:ext cx="223094" cy="153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/>
              <a:tailEnd type="none" w="lg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sz="24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endParaRPr lang="en-US" sz="24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297" name="Rectangle 8"/>
            <p:cNvSpPr>
              <a:spLocks noChangeArrowheads="1"/>
            </p:cNvSpPr>
            <p:nvPr/>
          </p:nvSpPr>
          <p:spPr bwMode="auto">
            <a:xfrm>
              <a:off x="3559135" y="2655018"/>
              <a:ext cx="223094" cy="153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/>
              <a:tailEnd type="none" w="lg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sz="24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endParaRPr/>
            </a:p>
            <a:p>
              <a:endParaRPr lang="en-US" sz="24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298" name="Rectangle 8"/>
            <p:cNvSpPr>
              <a:spLocks noChangeArrowheads="1"/>
            </p:cNvSpPr>
            <p:nvPr/>
          </p:nvSpPr>
          <p:spPr bwMode="auto">
            <a:xfrm>
              <a:off x="3559135" y="3357751"/>
              <a:ext cx="223094" cy="153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/>
              <a:tailEnd type="none" w="lg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sz="24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endParaRPr lang="en-US" sz="24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</p:grpSp>
      <p:sp>
        <p:nvSpPr>
          <p:cNvPr id="311" name="Rectangle 8"/>
          <p:cNvSpPr>
            <a:spLocks noChangeArrowheads="1"/>
          </p:cNvSpPr>
          <p:nvPr/>
        </p:nvSpPr>
        <p:spPr bwMode="auto">
          <a:xfrm>
            <a:off x="6772217" y="4725144"/>
            <a:ext cx="1783604" cy="1100972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316" name="Straight Connector 315"/>
          <p:cNvCxnSpPr>
            <a:stCxn id="323" idx="3"/>
            <a:endCxn id="326" idx="1"/>
          </p:cNvCxnSpPr>
          <p:nvPr/>
        </p:nvCxnSpPr>
        <p:spPr>
          <a:xfrm>
            <a:off x="6887253" y="4921663"/>
            <a:ext cx="1557022" cy="700616"/>
          </a:xfrm>
          <a:prstGeom prst="line">
            <a:avLst/>
          </a:prstGeom>
          <a:ln w="6350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>
            <a:stCxn id="324" idx="3"/>
            <a:endCxn id="325" idx="1"/>
          </p:cNvCxnSpPr>
          <p:nvPr/>
        </p:nvCxnSpPr>
        <p:spPr>
          <a:xfrm flipV="1">
            <a:off x="6885136" y="4940713"/>
            <a:ext cx="1559139" cy="673100"/>
          </a:xfrm>
          <a:prstGeom prst="line">
            <a:avLst/>
          </a:prstGeom>
          <a:ln w="6350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/>
          <p:cNvSpPr txBox="1"/>
          <p:nvPr/>
        </p:nvSpPr>
        <p:spPr>
          <a:xfrm>
            <a:off x="7342883" y="5965959"/>
            <a:ext cx="720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latin typeface="+mj-lt"/>
              </a:rPr>
              <a:t>p</a:t>
            </a:r>
            <a:r>
              <a:rPr lang="en-US" baseline="-25000" dirty="0" smtClean="0">
                <a:latin typeface="+mj-lt"/>
              </a:rPr>
              <a:t>0</a:t>
            </a:r>
            <a:r>
              <a:rPr lang="en-US" dirty="0" smtClean="0">
                <a:latin typeface="+mj-lt"/>
              </a:rPr>
              <a:t> = 1</a:t>
            </a:r>
          </a:p>
        </p:txBody>
      </p:sp>
      <p:sp>
        <p:nvSpPr>
          <p:cNvPr id="323" name="Rectangle 8"/>
          <p:cNvSpPr>
            <a:spLocks noChangeArrowheads="1"/>
          </p:cNvSpPr>
          <p:nvPr/>
        </p:nvSpPr>
        <p:spPr bwMode="auto">
          <a:xfrm>
            <a:off x="6664159" y="4844934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24" name="Rectangle 8"/>
          <p:cNvSpPr>
            <a:spLocks noChangeArrowheads="1"/>
          </p:cNvSpPr>
          <p:nvPr/>
        </p:nvSpPr>
        <p:spPr bwMode="auto">
          <a:xfrm>
            <a:off x="6662042" y="5537084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25" name="Rectangle 8"/>
          <p:cNvSpPr>
            <a:spLocks noChangeArrowheads="1"/>
          </p:cNvSpPr>
          <p:nvPr/>
        </p:nvSpPr>
        <p:spPr bwMode="auto">
          <a:xfrm>
            <a:off x="8444275" y="4863984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26" name="Rectangle 8"/>
          <p:cNvSpPr>
            <a:spLocks noChangeArrowheads="1"/>
          </p:cNvSpPr>
          <p:nvPr/>
        </p:nvSpPr>
        <p:spPr bwMode="auto">
          <a:xfrm>
            <a:off x="8444275" y="5545550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grpSp>
        <p:nvGrpSpPr>
          <p:cNvPr id="335" name="Group 334"/>
          <p:cNvGrpSpPr/>
          <p:nvPr/>
        </p:nvGrpSpPr>
        <p:grpSpPr>
          <a:xfrm>
            <a:off x="3571568" y="4714543"/>
            <a:ext cx="2005328" cy="1608844"/>
            <a:chOff x="1443359" y="3764372"/>
            <a:chExt cx="2005328" cy="1608844"/>
          </a:xfrm>
        </p:grpSpPr>
        <p:sp>
          <p:nvSpPr>
            <p:cNvPr id="305" name="Rectangle 8"/>
            <p:cNvSpPr>
              <a:spLocks noChangeArrowheads="1"/>
            </p:cNvSpPr>
            <p:nvPr/>
          </p:nvSpPr>
          <p:spPr bwMode="auto">
            <a:xfrm>
              <a:off x="1553524" y="3764372"/>
              <a:ext cx="1783604" cy="1100972"/>
            </a:xfrm>
            <a:prstGeom prst="rect">
              <a:avLst/>
            </a:prstGeom>
            <a:noFill/>
            <a:ln>
              <a:solidFill>
                <a:schemeClr val="tx1"/>
              </a:solidFill>
              <a:headEnd/>
              <a:tailEnd type="none" w="lg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sz="24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cxnSp>
          <p:nvCxnSpPr>
            <p:cNvPr id="306" name="Straight Connector 305"/>
            <p:cNvCxnSpPr/>
            <p:nvPr/>
          </p:nvCxnSpPr>
          <p:spPr>
            <a:xfrm>
              <a:off x="1553524" y="3963485"/>
              <a:ext cx="1783604" cy="1588"/>
            </a:xfrm>
            <a:prstGeom prst="line">
              <a:avLst/>
            </a:prstGeom>
            <a:ln w="63500">
              <a:solidFill>
                <a:schemeClr val="tx1"/>
              </a:solidFill>
              <a:prstDash val="solid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>
              <a:off x="1553524" y="4651542"/>
              <a:ext cx="1783604" cy="12015"/>
            </a:xfrm>
            <a:prstGeom prst="line">
              <a:avLst/>
            </a:prstGeom>
            <a:ln w="63500">
              <a:solidFill>
                <a:schemeClr val="tx1"/>
              </a:solidFill>
              <a:prstDash val="solid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TextBox 309"/>
            <p:cNvSpPr txBox="1"/>
            <p:nvPr/>
          </p:nvSpPr>
          <p:spPr>
            <a:xfrm>
              <a:off x="2124190" y="5003884"/>
              <a:ext cx="720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 smtClean="0">
                  <a:latin typeface="+mj-lt"/>
                </a:rPr>
                <a:t>p</a:t>
              </a:r>
              <a:r>
                <a:rPr lang="en-US" baseline="-25000" dirty="0" smtClean="0">
                  <a:latin typeface="+mj-lt"/>
                </a:rPr>
                <a:t>0</a:t>
              </a:r>
              <a:r>
                <a:rPr lang="en-US" dirty="0" smtClean="0">
                  <a:latin typeface="+mj-lt"/>
                </a:rPr>
                <a:t> = 0</a:t>
              </a:r>
            </a:p>
          </p:txBody>
        </p:sp>
        <p:sp>
          <p:nvSpPr>
            <p:cNvPr id="319" name="Rectangle 8"/>
            <p:cNvSpPr>
              <a:spLocks noChangeArrowheads="1"/>
            </p:cNvSpPr>
            <p:nvPr/>
          </p:nvSpPr>
          <p:spPr bwMode="auto">
            <a:xfrm>
              <a:off x="3217126" y="3889209"/>
              <a:ext cx="223094" cy="153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/>
              <a:tailEnd type="none" w="lg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sz="24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endParaRPr lang="en-US" sz="24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320" name="Rectangle 8"/>
            <p:cNvSpPr>
              <a:spLocks noChangeArrowheads="1"/>
            </p:cNvSpPr>
            <p:nvPr/>
          </p:nvSpPr>
          <p:spPr bwMode="auto">
            <a:xfrm>
              <a:off x="1443359" y="3884975"/>
              <a:ext cx="223094" cy="153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/>
              <a:tailEnd type="none" w="lg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sz="24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endParaRPr lang="en-US" sz="24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321" name="Rectangle 8"/>
            <p:cNvSpPr>
              <a:spLocks noChangeArrowheads="1"/>
            </p:cNvSpPr>
            <p:nvPr/>
          </p:nvSpPr>
          <p:spPr bwMode="auto">
            <a:xfrm>
              <a:off x="3225593" y="4591943"/>
              <a:ext cx="223094" cy="153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/>
              <a:tailEnd type="none" w="lg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sz="24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endParaRPr lang="en-US" sz="24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322" name="Rectangle 8"/>
            <p:cNvSpPr>
              <a:spLocks noChangeArrowheads="1"/>
            </p:cNvSpPr>
            <p:nvPr/>
          </p:nvSpPr>
          <p:spPr bwMode="auto">
            <a:xfrm>
              <a:off x="1443360" y="4575009"/>
              <a:ext cx="223094" cy="153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/>
              <a:tailEnd type="none" w="lg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sz="24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endParaRPr lang="en-US" sz="24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20791" y="4651336"/>
            <a:ext cx="2695025" cy="1153928"/>
            <a:chOff x="220791" y="4651336"/>
            <a:chExt cx="2695025" cy="1153928"/>
          </a:xfrm>
        </p:grpSpPr>
        <p:graphicFrame>
          <p:nvGraphicFramePr>
            <p:cNvPr id="48" name="Object 47"/>
            <p:cNvGraphicFramePr>
              <a:graphicFrameLocks noChangeAspect="1"/>
            </p:cNvGraphicFramePr>
            <p:nvPr/>
          </p:nvGraphicFramePr>
          <p:xfrm>
            <a:off x="220791" y="4653136"/>
            <a:ext cx="265803" cy="5058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07" name="Equation" r:id="rId4" imgW="126720" imgH="228600" progId="Equation.3">
                    <p:embed/>
                  </p:oleObj>
                </mc:Choice>
                <mc:Fallback>
                  <p:oleObj name="Equation" r:id="rId4" imgW="126720" imgH="2286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791" y="4653136"/>
                          <a:ext cx="265803" cy="5058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48"/>
            <p:cNvGraphicFramePr>
              <a:graphicFrameLocks noChangeAspect="1"/>
            </p:cNvGraphicFramePr>
            <p:nvPr/>
          </p:nvGraphicFramePr>
          <p:xfrm>
            <a:off x="251520" y="5326535"/>
            <a:ext cx="239379" cy="4787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08" name="Equation" r:id="rId6" imgW="114120" imgH="215640" progId="Equation.3">
                    <p:embed/>
                  </p:oleObj>
                </mc:Choice>
                <mc:Fallback>
                  <p:oleObj name="Equation" r:id="rId6" imgW="114120" imgH="21564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520" y="5326535"/>
                          <a:ext cx="239379" cy="4787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49"/>
            <p:cNvGraphicFramePr>
              <a:graphicFrameLocks noChangeAspect="1"/>
            </p:cNvGraphicFramePr>
            <p:nvPr/>
          </p:nvGraphicFramePr>
          <p:xfrm>
            <a:off x="2570739" y="4651336"/>
            <a:ext cx="345077" cy="5058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09" name="Equation" r:id="rId8" imgW="164880" imgH="228600" progId="Equation.3">
                    <p:embed/>
                  </p:oleObj>
                </mc:Choice>
                <mc:Fallback>
                  <p:oleObj name="Equation" r:id="rId8" imgW="164880" imgH="2286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0739" y="4651336"/>
                          <a:ext cx="345077" cy="5058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50"/>
            <p:cNvGraphicFramePr>
              <a:graphicFrameLocks noChangeAspect="1"/>
            </p:cNvGraphicFramePr>
            <p:nvPr/>
          </p:nvGraphicFramePr>
          <p:xfrm>
            <a:off x="2597162" y="5326535"/>
            <a:ext cx="318654" cy="4787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10" name="Equation" r:id="rId10" imgW="152280" imgH="215640" progId="Equation.3">
                    <p:embed/>
                  </p:oleObj>
                </mc:Choice>
                <mc:Fallback>
                  <p:oleObj name="Equation" r:id="rId10" imgW="152280" imgH="21564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7162" y="5326535"/>
                          <a:ext cx="318654" cy="4787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086" name="Object 16"/>
          <p:cNvGraphicFramePr>
            <a:graphicFrameLocks noChangeAspect="1"/>
          </p:cNvGraphicFramePr>
          <p:nvPr/>
        </p:nvGraphicFramePr>
        <p:xfrm>
          <a:off x="3275856" y="4654724"/>
          <a:ext cx="2667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1" name="Equation" r:id="rId12" imgW="126720" imgH="228600" progId="Equation.3">
                  <p:embed/>
                </p:oleObj>
              </mc:Choice>
              <mc:Fallback>
                <p:oleObj name="Equation" r:id="rId12" imgW="12672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4654724"/>
                        <a:ext cx="266700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3275856" y="5327824"/>
          <a:ext cx="2397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2" name="Equation" r:id="rId13" imgW="114120" imgH="215640" progId="Equation.3">
                  <p:embed/>
                </p:oleObj>
              </mc:Choice>
              <mc:Fallback>
                <p:oleObj name="Equation" r:id="rId13" imgW="11412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5327824"/>
                        <a:ext cx="239713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8"/>
          <p:cNvGraphicFramePr>
            <a:graphicFrameLocks noChangeAspect="1"/>
          </p:cNvGraphicFramePr>
          <p:nvPr/>
        </p:nvGraphicFramePr>
        <p:xfrm>
          <a:off x="5580112" y="4653136"/>
          <a:ext cx="34607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3" name="Equation" r:id="rId14" imgW="164880" imgH="228600" progId="Equation.3">
                  <p:embed/>
                </p:oleObj>
              </mc:Choice>
              <mc:Fallback>
                <p:oleObj name="Equation" r:id="rId14" imgW="164880" imgH="22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4653136"/>
                        <a:ext cx="346075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9"/>
          <p:cNvGraphicFramePr>
            <a:graphicFrameLocks noChangeAspect="1"/>
          </p:cNvGraphicFramePr>
          <p:nvPr/>
        </p:nvGraphicFramePr>
        <p:xfrm>
          <a:off x="5607099" y="5327824"/>
          <a:ext cx="31908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4" name="Equation" r:id="rId15" imgW="152280" imgH="215640" progId="Equation.3">
                  <p:embed/>
                </p:oleObj>
              </mc:Choice>
              <mc:Fallback>
                <p:oleObj name="Equation" r:id="rId15" imgW="152280" imgH="2156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099" y="5327824"/>
                        <a:ext cx="319088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0" name="Object 16"/>
          <p:cNvGraphicFramePr>
            <a:graphicFrameLocks noChangeAspect="1"/>
          </p:cNvGraphicFramePr>
          <p:nvPr/>
        </p:nvGraphicFramePr>
        <p:xfrm>
          <a:off x="6372200" y="4628108"/>
          <a:ext cx="2667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5" name="Equation" r:id="rId16" imgW="126720" imgH="228600" progId="Equation.3">
                  <p:embed/>
                </p:oleObj>
              </mc:Choice>
              <mc:Fallback>
                <p:oleObj name="Equation" r:id="rId16" imgW="126720" imgH="2286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4628108"/>
                        <a:ext cx="266700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1" name="Object 11"/>
          <p:cNvGraphicFramePr>
            <a:graphicFrameLocks noChangeAspect="1"/>
          </p:cNvGraphicFramePr>
          <p:nvPr/>
        </p:nvGraphicFramePr>
        <p:xfrm>
          <a:off x="6402362" y="5301208"/>
          <a:ext cx="2397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6" name="Equation" r:id="rId17" imgW="114120" imgH="215640" progId="Equation.3">
                  <p:embed/>
                </p:oleObj>
              </mc:Choice>
              <mc:Fallback>
                <p:oleObj name="Equation" r:id="rId17" imgW="114120" imgH="2156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2362" y="5301208"/>
                        <a:ext cx="239713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2" name="Object 12"/>
          <p:cNvGraphicFramePr>
            <a:graphicFrameLocks noChangeAspect="1"/>
          </p:cNvGraphicFramePr>
          <p:nvPr/>
        </p:nvGraphicFramePr>
        <p:xfrm>
          <a:off x="8695506" y="4662661"/>
          <a:ext cx="34607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7" name="Equation" r:id="rId18" imgW="164880" imgH="228600" progId="Equation.3">
                  <p:embed/>
                </p:oleObj>
              </mc:Choice>
              <mc:Fallback>
                <p:oleObj name="Equation" r:id="rId18" imgW="164880" imgH="2286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5506" y="4662661"/>
                        <a:ext cx="346075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3" name="Object 13"/>
          <p:cNvGraphicFramePr>
            <a:graphicFrameLocks noChangeAspect="1"/>
          </p:cNvGraphicFramePr>
          <p:nvPr/>
        </p:nvGraphicFramePr>
        <p:xfrm>
          <a:off x="8717408" y="5325839"/>
          <a:ext cx="31908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8" name="Equation" r:id="rId19" imgW="152280" imgH="215640" progId="Equation.3">
                  <p:embed/>
                </p:oleObj>
              </mc:Choice>
              <mc:Fallback>
                <p:oleObj name="Equation" r:id="rId19" imgW="152280" imgH="2156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7408" y="5325839"/>
                        <a:ext cx="319088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/>
          <p:nvPr/>
        </p:nvGrpSpPr>
        <p:grpSpPr>
          <a:xfrm>
            <a:off x="0" y="2463279"/>
            <a:ext cx="8892480" cy="3961233"/>
            <a:chOff x="1619672" y="2467179"/>
            <a:chExt cx="6048672" cy="3338754"/>
          </a:xfrm>
        </p:grpSpPr>
        <p:grpSp>
          <p:nvGrpSpPr>
            <p:cNvPr id="3" name="Group 11"/>
            <p:cNvGrpSpPr/>
            <p:nvPr/>
          </p:nvGrpSpPr>
          <p:grpSpPr>
            <a:xfrm>
              <a:off x="1619672" y="5445224"/>
              <a:ext cx="6048672" cy="360040"/>
              <a:chOff x="2051720" y="1988840"/>
              <a:chExt cx="5760640" cy="36004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355976" y="1988840"/>
                <a:ext cx="1152128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203848" y="1988840"/>
                <a:ext cx="1152128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051720" y="1988840"/>
                <a:ext cx="1152128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508104" y="1988840"/>
                <a:ext cx="1152128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660232" y="1988840"/>
                <a:ext cx="1152128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5" name="Straight Arrow Connector 4"/>
            <p:cNvCxnSpPr/>
            <p:nvPr/>
          </p:nvCxnSpPr>
          <p:spPr>
            <a:xfrm>
              <a:off x="2165044" y="5623188"/>
              <a:ext cx="5503300" cy="205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 flipH="1" flipV="1">
              <a:off x="601903" y="4042496"/>
              <a:ext cx="3156009" cy="537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8" idx="2"/>
              <a:endCxn id="8" idx="0"/>
            </p:cNvCxnSpPr>
            <p:nvPr/>
          </p:nvCxnSpPr>
          <p:spPr>
            <a:xfrm rot="5400000" flipH="1">
              <a:off x="3254254" y="5625366"/>
              <a:ext cx="360040" cy="109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7" idx="2"/>
              <a:endCxn id="7" idx="0"/>
            </p:cNvCxnSpPr>
            <p:nvPr/>
          </p:nvCxnSpPr>
          <p:spPr>
            <a:xfrm rot="5400000" flipH="1">
              <a:off x="4463988" y="5625366"/>
              <a:ext cx="360040" cy="109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0" idx="2"/>
              <a:endCxn id="10" idx="0"/>
            </p:cNvCxnSpPr>
            <p:nvPr/>
          </p:nvCxnSpPr>
          <p:spPr>
            <a:xfrm rot="5400000" flipH="1">
              <a:off x="5673723" y="5625366"/>
              <a:ext cx="360040" cy="109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1" idx="2"/>
              <a:endCxn id="11" idx="0"/>
            </p:cNvCxnSpPr>
            <p:nvPr/>
          </p:nvCxnSpPr>
          <p:spPr>
            <a:xfrm rot="5400000" flipH="1">
              <a:off x="6883457" y="5625366"/>
              <a:ext cx="360040" cy="109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2699792" y="6351711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400" dirty="0" smtClean="0"/>
              <a:t>Jaar 2</a:t>
            </a:r>
            <a:endParaRPr lang="nl-BE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827585" y="6351711"/>
            <a:ext cx="187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400" dirty="0" smtClean="0"/>
              <a:t>Jaar 1</a:t>
            </a:r>
            <a:endParaRPr lang="nl-BE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6243184" y="6351711"/>
            <a:ext cx="1749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400" dirty="0" smtClean="0"/>
              <a:t>Jaar 4</a:t>
            </a:r>
            <a:endParaRPr lang="nl-BE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4427984" y="6351711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400" dirty="0" smtClean="0"/>
              <a:t>Jaar 3</a:t>
            </a:r>
            <a:endParaRPr lang="nl-BE" sz="2400" dirty="0"/>
          </a:p>
        </p:txBody>
      </p:sp>
      <p:grpSp>
        <p:nvGrpSpPr>
          <p:cNvPr id="4" name="Group 59"/>
          <p:cNvGrpSpPr/>
          <p:nvPr/>
        </p:nvGrpSpPr>
        <p:grpSpPr>
          <a:xfrm>
            <a:off x="850444" y="3543399"/>
            <a:ext cx="2376000" cy="648072"/>
            <a:chOff x="941120" y="2060848"/>
            <a:chExt cx="3558872" cy="1080120"/>
          </a:xfrm>
          <a:solidFill>
            <a:schemeClr val="bg1">
              <a:lumMod val="50000"/>
            </a:schemeClr>
          </a:solidFill>
        </p:grpSpPr>
        <p:sp>
          <p:nvSpPr>
            <p:cNvPr id="56" name="Rounded Rectangle 55"/>
            <p:cNvSpPr/>
            <p:nvPr/>
          </p:nvSpPr>
          <p:spPr>
            <a:xfrm>
              <a:off x="941120" y="2060848"/>
              <a:ext cx="3558872" cy="108012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7" name="Flowchart: Terminator 56"/>
            <p:cNvSpPr/>
            <p:nvPr/>
          </p:nvSpPr>
          <p:spPr>
            <a:xfrm>
              <a:off x="2915992" y="2852936"/>
              <a:ext cx="1584000" cy="216024"/>
            </a:xfrm>
            <a:prstGeom prst="flowChartTerminator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2644272" y="2420888"/>
              <a:ext cx="269612" cy="41538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9" name="Flowchart: Terminator 58"/>
            <p:cNvSpPr/>
            <p:nvPr/>
          </p:nvSpPr>
          <p:spPr>
            <a:xfrm>
              <a:off x="941120" y="2204864"/>
              <a:ext cx="1686664" cy="216024"/>
            </a:xfrm>
            <a:prstGeom prst="flowChartTerminator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827584" y="2535287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b="1" dirty="0" smtClean="0"/>
              <a:t>Herconfiguratie-bewuste routeerder en plaatser</a:t>
            </a:r>
            <a:endParaRPr lang="nl-BE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827584" y="4223409"/>
            <a:ext cx="1440160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nl-BE" sz="1000" dirty="0" smtClean="0"/>
              <a:t>Connectie-gebaseerde routeerder </a:t>
            </a:r>
            <a:endParaRPr lang="nl-BE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2051720" y="311251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smtClean="0"/>
              <a:t>Connectie-gebaseerde plaatser </a:t>
            </a:r>
            <a:endParaRPr lang="nl-BE" sz="1000" dirty="0"/>
          </a:p>
        </p:txBody>
      </p:sp>
      <p:sp>
        <p:nvSpPr>
          <p:cNvPr id="67" name="Rounded Rectangle 66"/>
          <p:cNvSpPr/>
          <p:nvPr/>
        </p:nvSpPr>
        <p:spPr>
          <a:xfrm>
            <a:off x="3203847" y="4191471"/>
            <a:ext cx="180000" cy="276923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6" name="Group 78"/>
          <p:cNvGrpSpPr/>
          <p:nvPr/>
        </p:nvGrpSpPr>
        <p:grpSpPr>
          <a:xfrm>
            <a:off x="3402980" y="4479503"/>
            <a:ext cx="2160240" cy="432048"/>
            <a:chOff x="3779912" y="3501008"/>
            <a:chExt cx="2713444" cy="576064"/>
          </a:xfrm>
          <a:solidFill>
            <a:schemeClr val="bg1">
              <a:lumMod val="50000"/>
            </a:schemeClr>
          </a:solidFill>
        </p:grpSpPr>
        <p:sp>
          <p:nvSpPr>
            <p:cNvPr id="69" name="Rounded Rectangle 68"/>
            <p:cNvSpPr/>
            <p:nvPr/>
          </p:nvSpPr>
          <p:spPr>
            <a:xfrm>
              <a:off x="3779912" y="3501008"/>
              <a:ext cx="2713444" cy="576064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3" name="Flowchart: Terminator 72"/>
            <p:cNvSpPr/>
            <p:nvPr/>
          </p:nvSpPr>
          <p:spPr>
            <a:xfrm>
              <a:off x="3779912" y="3573016"/>
              <a:ext cx="1368152" cy="216024"/>
            </a:xfrm>
            <a:prstGeom prst="flowChartTerminator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4" name="Flowchart: Terminator 73"/>
            <p:cNvSpPr/>
            <p:nvPr/>
          </p:nvSpPr>
          <p:spPr>
            <a:xfrm>
              <a:off x="5189592" y="3789041"/>
              <a:ext cx="1296144" cy="216024"/>
            </a:xfrm>
            <a:prstGeom prst="flowChartTerminator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75" name="Flowchart: Terminator 74"/>
          <p:cNvSpPr/>
          <p:nvPr/>
        </p:nvSpPr>
        <p:spPr>
          <a:xfrm>
            <a:off x="5796136" y="5271591"/>
            <a:ext cx="1080120" cy="144016"/>
          </a:xfrm>
          <a:prstGeom prst="flowChartTerminator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6" name="TextBox 75"/>
          <p:cNvSpPr txBox="1"/>
          <p:nvPr/>
        </p:nvSpPr>
        <p:spPr>
          <a:xfrm>
            <a:off x="3419872" y="3769295"/>
            <a:ext cx="2448272" cy="307777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nl-BE" sz="1400" b="1" dirty="0" smtClean="0"/>
              <a:t>Aaneenschakeling van TCON’s</a:t>
            </a:r>
            <a:endParaRPr lang="nl-BE" sz="14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402980" y="4983559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smtClean="0"/>
              <a:t>Aanpassingen aan de routeerder</a:t>
            </a:r>
            <a:endParaRPr lang="nl-BE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4572000" y="4047455"/>
            <a:ext cx="1080120" cy="40011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nl-BE" sz="1000" dirty="0" smtClean="0"/>
              <a:t>Aanpassingen aan de plaatser</a:t>
            </a:r>
            <a:endParaRPr lang="nl-BE" sz="1000" dirty="0"/>
          </a:p>
        </p:txBody>
      </p:sp>
      <p:sp>
        <p:nvSpPr>
          <p:cNvPr id="80" name="Rounded Rectangle 79"/>
          <p:cNvSpPr/>
          <p:nvPr/>
        </p:nvSpPr>
        <p:spPr>
          <a:xfrm>
            <a:off x="5580112" y="4994668"/>
            <a:ext cx="178173" cy="276923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1" name="TextBox 80"/>
          <p:cNvSpPr txBox="1"/>
          <p:nvPr/>
        </p:nvSpPr>
        <p:spPr>
          <a:xfrm>
            <a:off x="5796136" y="4941168"/>
            <a:ext cx="136815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nl-BE" sz="1400" b="1" dirty="0" smtClean="0"/>
              <a:t>Optimalisaties</a:t>
            </a:r>
            <a:endParaRPr lang="nl-BE" sz="1400" b="1" dirty="0"/>
          </a:p>
        </p:txBody>
      </p:sp>
      <p:sp>
        <p:nvSpPr>
          <p:cNvPr id="82" name="Rounded Rectangle 81"/>
          <p:cNvSpPr/>
          <p:nvPr/>
        </p:nvSpPr>
        <p:spPr>
          <a:xfrm>
            <a:off x="6901656" y="5498724"/>
            <a:ext cx="178173" cy="276923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3" name="Flowchart: Terminator 82"/>
          <p:cNvSpPr/>
          <p:nvPr/>
        </p:nvSpPr>
        <p:spPr>
          <a:xfrm>
            <a:off x="7092280" y="5775647"/>
            <a:ext cx="900000" cy="144016"/>
          </a:xfrm>
          <a:prstGeom prst="flowChartTerminator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4" name="TextBox 83"/>
          <p:cNvSpPr txBox="1"/>
          <p:nvPr/>
        </p:nvSpPr>
        <p:spPr>
          <a:xfrm>
            <a:off x="7092280" y="5229200"/>
            <a:ext cx="1224136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nl-BE" sz="1400" b="1" dirty="0" smtClean="0"/>
              <a:t>Schrijven van het doctoraat</a:t>
            </a:r>
            <a:endParaRPr lang="nl-BE" sz="1400" b="1" dirty="0"/>
          </a:p>
        </p:txBody>
      </p:sp>
      <p:sp>
        <p:nvSpPr>
          <p:cNvPr id="86" name="Rounded Rectangle 85"/>
          <p:cNvSpPr/>
          <p:nvPr/>
        </p:nvSpPr>
        <p:spPr>
          <a:xfrm>
            <a:off x="6156176" y="2751311"/>
            <a:ext cx="178173" cy="276923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7" name="TextBox 86"/>
          <p:cNvSpPr txBox="1"/>
          <p:nvPr/>
        </p:nvSpPr>
        <p:spPr>
          <a:xfrm>
            <a:off x="6372200" y="2751311"/>
            <a:ext cx="2160240" cy="307777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nl-BE" sz="1400" dirty="0" smtClean="0"/>
              <a:t>Rapportering</a:t>
            </a:r>
            <a:endParaRPr lang="nl-BE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77"/>
          <p:cNvGrpSpPr/>
          <p:nvPr/>
        </p:nvGrpSpPr>
        <p:grpSpPr>
          <a:xfrm>
            <a:off x="1338790" y="622504"/>
            <a:ext cx="6545578" cy="5542800"/>
            <a:chOff x="827584" y="404664"/>
            <a:chExt cx="6545578" cy="5542800"/>
          </a:xfrm>
        </p:grpSpPr>
        <p:grpSp>
          <p:nvGrpSpPr>
            <p:cNvPr id="109" name="Group 108"/>
            <p:cNvGrpSpPr/>
            <p:nvPr/>
          </p:nvGrpSpPr>
          <p:grpSpPr>
            <a:xfrm>
              <a:off x="827584" y="404664"/>
              <a:ext cx="4368673" cy="1860303"/>
              <a:chOff x="827584" y="404664"/>
              <a:chExt cx="4368673" cy="1860303"/>
            </a:xfrm>
          </p:grpSpPr>
          <p:grpSp>
            <p:nvGrpSpPr>
              <p:cNvPr id="3" name="Group 22"/>
              <p:cNvGrpSpPr/>
              <p:nvPr/>
            </p:nvGrpSpPr>
            <p:grpSpPr>
              <a:xfrm>
                <a:off x="827584" y="404664"/>
                <a:ext cx="2193348" cy="1860303"/>
                <a:chOff x="1612870" y="2636912"/>
                <a:chExt cx="2193348" cy="1860303"/>
              </a:xfrm>
            </p:grpSpPr>
            <p:grpSp>
              <p:nvGrpSpPr>
                <p:cNvPr id="5" name="Group 18"/>
                <p:cNvGrpSpPr/>
                <p:nvPr/>
              </p:nvGrpSpPr>
              <p:grpSpPr>
                <a:xfrm>
                  <a:off x="2699681" y="2636912"/>
                  <a:ext cx="1106537" cy="1860303"/>
                  <a:chOff x="2699681" y="2636912"/>
                  <a:chExt cx="1106537" cy="1860303"/>
                </a:xfrm>
              </p:grpSpPr>
              <p:pic>
                <p:nvPicPr>
                  <p:cNvPr id="6" name="Picture 5" descr="0670320911004.png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DFDFD"/>
                      </a:clrFrom>
                      <a:clrTo>
                        <a:srgbClr val="FDFDFD">
                          <a:alpha val="0"/>
                        </a:srgbClr>
                      </a:clrTo>
                    </a:clrChange>
                    <a:lum bright="70000" contrast="25000"/>
                  </a:blip>
                  <a:stretch>
                    <a:fillRect/>
                  </a:stretch>
                </p:blipFill>
                <p:spPr>
                  <a:xfrm>
                    <a:off x="2699792" y="2636912"/>
                    <a:ext cx="1106426" cy="938786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 descr="0670320911004.png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DFDFD"/>
                      </a:clrFrom>
                      <a:clrTo>
                        <a:srgbClr val="FDFDFD">
                          <a:alpha val="0"/>
                        </a:srgbClr>
                      </a:clrTo>
                    </a:clrChange>
                    <a:lum bright="70000" contrast="25000"/>
                  </a:blip>
                  <a:stretch>
                    <a:fillRect/>
                  </a:stretch>
                </p:blipFill>
                <p:spPr>
                  <a:xfrm>
                    <a:off x="2699681" y="3558429"/>
                    <a:ext cx="1106426" cy="93878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" name="Group 19"/>
                <p:cNvGrpSpPr/>
                <p:nvPr/>
              </p:nvGrpSpPr>
              <p:grpSpPr>
                <a:xfrm>
                  <a:off x="1612870" y="2636912"/>
                  <a:ext cx="1106537" cy="1860303"/>
                  <a:chOff x="2699681" y="2636912"/>
                  <a:chExt cx="1106537" cy="1860303"/>
                </a:xfrm>
              </p:grpSpPr>
              <p:pic>
                <p:nvPicPr>
                  <p:cNvPr id="21" name="Picture 20" descr="0670320911004.png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DFDFD"/>
                      </a:clrFrom>
                      <a:clrTo>
                        <a:srgbClr val="FDFDFD">
                          <a:alpha val="0"/>
                        </a:srgbClr>
                      </a:clrTo>
                    </a:clrChange>
                    <a:lum bright="70000" contrast="25000"/>
                  </a:blip>
                  <a:stretch>
                    <a:fillRect/>
                  </a:stretch>
                </p:blipFill>
                <p:spPr>
                  <a:xfrm>
                    <a:off x="2699792" y="2636912"/>
                    <a:ext cx="1106426" cy="938786"/>
                  </a:xfrm>
                  <a:prstGeom prst="rect">
                    <a:avLst/>
                  </a:prstGeom>
                </p:spPr>
              </p:pic>
              <p:pic>
                <p:nvPicPr>
                  <p:cNvPr id="22" name="Picture 21" descr="0670320911004.png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DFDFD"/>
                      </a:clrFrom>
                      <a:clrTo>
                        <a:srgbClr val="FDFDFD">
                          <a:alpha val="0"/>
                        </a:srgbClr>
                      </a:clrTo>
                    </a:clrChange>
                    <a:lum bright="70000" contrast="25000"/>
                  </a:blip>
                  <a:stretch>
                    <a:fillRect/>
                  </a:stretch>
                </p:blipFill>
                <p:spPr>
                  <a:xfrm>
                    <a:off x="2699681" y="3558429"/>
                    <a:ext cx="1106426" cy="938786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63" name="Group 22"/>
              <p:cNvGrpSpPr/>
              <p:nvPr/>
            </p:nvGrpSpPr>
            <p:grpSpPr>
              <a:xfrm>
                <a:off x="3002909" y="404664"/>
                <a:ext cx="2193348" cy="1860303"/>
                <a:chOff x="1612870" y="2636912"/>
                <a:chExt cx="2193348" cy="1860303"/>
              </a:xfrm>
            </p:grpSpPr>
            <p:grpSp>
              <p:nvGrpSpPr>
                <p:cNvPr id="64" name="Group 18"/>
                <p:cNvGrpSpPr/>
                <p:nvPr/>
              </p:nvGrpSpPr>
              <p:grpSpPr>
                <a:xfrm>
                  <a:off x="2699681" y="2636912"/>
                  <a:ext cx="1106537" cy="1860303"/>
                  <a:chOff x="2699681" y="2636912"/>
                  <a:chExt cx="1106537" cy="1860303"/>
                </a:xfrm>
              </p:grpSpPr>
              <p:pic>
                <p:nvPicPr>
                  <p:cNvPr id="71" name="Picture 70" descr="0670320911004.png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DFDFD"/>
                      </a:clrFrom>
                      <a:clrTo>
                        <a:srgbClr val="FDFDFD">
                          <a:alpha val="0"/>
                        </a:srgbClr>
                      </a:clrTo>
                    </a:clrChange>
                    <a:lum bright="70000" contrast="25000"/>
                  </a:blip>
                  <a:stretch>
                    <a:fillRect/>
                  </a:stretch>
                </p:blipFill>
                <p:spPr>
                  <a:xfrm>
                    <a:off x="2699792" y="2636912"/>
                    <a:ext cx="1106426" cy="938786"/>
                  </a:xfrm>
                  <a:prstGeom prst="rect">
                    <a:avLst/>
                  </a:prstGeom>
                </p:spPr>
              </p:pic>
              <p:pic>
                <p:nvPicPr>
                  <p:cNvPr id="72" name="Picture 71" descr="0670320911004.png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DFDFD"/>
                      </a:clrFrom>
                      <a:clrTo>
                        <a:srgbClr val="FDFDFD">
                          <a:alpha val="0"/>
                        </a:srgbClr>
                      </a:clrTo>
                    </a:clrChange>
                    <a:lum bright="70000" contrast="25000"/>
                  </a:blip>
                  <a:stretch>
                    <a:fillRect/>
                  </a:stretch>
                </p:blipFill>
                <p:spPr>
                  <a:xfrm>
                    <a:off x="2699681" y="3558429"/>
                    <a:ext cx="1106426" cy="93878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5" name="Group 19"/>
                <p:cNvGrpSpPr/>
                <p:nvPr/>
              </p:nvGrpSpPr>
              <p:grpSpPr>
                <a:xfrm>
                  <a:off x="1612870" y="2636912"/>
                  <a:ext cx="1106537" cy="1860303"/>
                  <a:chOff x="2699681" y="2636912"/>
                  <a:chExt cx="1106537" cy="1860303"/>
                </a:xfrm>
              </p:grpSpPr>
              <p:pic>
                <p:nvPicPr>
                  <p:cNvPr id="66" name="Picture 65" descr="0670320911004.png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DFDFD"/>
                      </a:clrFrom>
                      <a:clrTo>
                        <a:srgbClr val="FDFDFD">
                          <a:alpha val="0"/>
                        </a:srgbClr>
                      </a:clrTo>
                    </a:clrChange>
                    <a:lum bright="70000" contrast="25000"/>
                  </a:blip>
                  <a:stretch>
                    <a:fillRect/>
                  </a:stretch>
                </p:blipFill>
                <p:spPr>
                  <a:xfrm>
                    <a:off x="2699792" y="2636912"/>
                    <a:ext cx="1106426" cy="938786"/>
                  </a:xfrm>
                  <a:prstGeom prst="rect">
                    <a:avLst/>
                  </a:prstGeom>
                </p:spPr>
              </p:pic>
              <p:pic>
                <p:nvPicPr>
                  <p:cNvPr id="70" name="Picture 69" descr="0670320911004.png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DFDFD"/>
                      </a:clrFrom>
                      <a:clrTo>
                        <a:srgbClr val="FDFDFD">
                          <a:alpha val="0"/>
                        </a:srgbClr>
                      </a:clrTo>
                    </a:clrChange>
                    <a:lum bright="70000" contrast="25000"/>
                  </a:blip>
                  <a:stretch>
                    <a:fillRect/>
                  </a:stretch>
                </p:blipFill>
                <p:spPr>
                  <a:xfrm>
                    <a:off x="2699681" y="3558429"/>
                    <a:ext cx="1106426" cy="938786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10" name="Group 109"/>
            <p:cNvGrpSpPr/>
            <p:nvPr/>
          </p:nvGrpSpPr>
          <p:grpSpPr>
            <a:xfrm>
              <a:off x="827584" y="2245911"/>
              <a:ext cx="4368673" cy="1860303"/>
              <a:chOff x="827584" y="404664"/>
              <a:chExt cx="4368673" cy="1860303"/>
            </a:xfrm>
          </p:grpSpPr>
          <p:grpSp>
            <p:nvGrpSpPr>
              <p:cNvPr id="111" name="Group 22"/>
              <p:cNvGrpSpPr/>
              <p:nvPr/>
            </p:nvGrpSpPr>
            <p:grpSpPr>
              <a:xfrm>
                <a:off x="827584" y="404664"/>
                <a:ext cx="2193348" cy="1860303"/>
                <a:chOff x="1612870" y="2636912"/>
                <a:chExt cx="2193348" cy="1860303"/>
              </a:xfrm>
            </p:grpSpPr>
            <p:grpSp>
              <p:nvGrpSpPr>
                <p:cNvPr id="119" name="Group 18"/>
                <p:cNvGrpSpPr/>
                <p:nvPr/>
              </p:nvGrpSpPr>
              <p:grpSpPr>
                <a:xfrm>
                  <a:off x="2699681" y="2636912"/>
                  <a:ext cx="1106537" cy="1860303"/>
                  <a:chOff x="2699681" y="2636912"/>
                  <a:chExt cx="1106537" cy="1860303"/>
                </a:xfrm>
              </p:grpSpPr>
              <p:pic>
                <p:nvPicPr>
                  <p:cNvPr id="123" name="Picture 122" descr="0670320911004.png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DFDFD"/>
                      </a:clrFrom>
                      <a:clrTo>
                        <a:srgbClr val="FDFDFD">
                          <a:alpha val="0"/>
                        </a:srgbClr>
                      </a:clrTo>
                    </a:clrChange>
                    <a:lum bright="70000" contrast="25000"/>
                  </a:blip>
                  <a:stretch>
                    <a:fillRect/>
                  </a:stretch>
                </p:blipFill>
                <p:spPr>
                  <a:xfrm>
                    <a:off x="2699792" y="2636912"/>
                    <a:ext cx="1106426" cy="938786"/>
                  </a:xfrm>
                  <a:prstGeom prst="rect">
                    <a:avLst/>
                  </a:prstGeom>
                </p:spPr>
              </p:pic>
              <p:pic>
                <p:nvPicPr>
                  <p:cNvPr id="124" name="Picture 123" descr="0670320911004.png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DFDFD"/>
                      </a:clrFrom>
                      <a:clrTo>
                        <a:srgbClr val="FDFDFD">
                          <a:alpha val="0"/>
                        </a:srgbClr>
                      </a:clrTo>
                    </a:clrChange>
                    <a:lum bright="70000" contrast="25000"/>
                  </a:blip>
                  <a:stretch>
                    <a:fillRect/>
                  </a:stretch>
                </p:blipFill>
                <p:spPr>
                  <a:xfrm>
                    <a:off x="2699681" y="3558429"/>
                    <a:ext cx="1106426" cy="93878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0" name="Group 19"/>
                <p:cNvGrpSpPr/>
                <p:nvPr/>
              </p:nvGrpSpPr>
              <p:grpSpPr>
                <a:xfrm>
                  <a:off x="1612870" y="2636912"/>
                  <a:ext cx="1106537" cy="1860303"/>
                  <a:chOff x="2699681" y="2636912"/>
                  <a:chExt cx="1106537" cy="1860303"/>
                </a:xfrm>
              </p:grpSpPr>
              <p:pic>
                <p:nvPicPr>
                  <p:cNvPr id="121" name="Picture 120" descr="0670320911004.png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DFDFD"/>
                      </a:clrFrom>
                      <a:clrTo>
                        <a:srgbClr val="FDFDFD">
                          <a:alpha val="0"/>
                        </a:srgbClr>
                      </a:clrTo>
                    </a:clrChange>
                    <a:lum bright="70000" contrast="25000"/>
                  </a:blip>
                  <a:stretch>
                    <a:fillRect/>
                  </a:stretch>
                </p:blipFill>
                <p:spPr>
                  <a:xfrm>
                    <a:off x="2699792" y="2636912"/>
                    <a:ext cx="1106426" cy="938786"/>
                  </a:xfrm>
                  <a:prstGeom prst="rect">
                    <a:avLst/>
                  </a:prstGeom>
                </p:spPr>
              </p:pic>
              <p:pic>
                <p:nvPicPr>
                  <p:cNvPr id="122" name="Picture 121" descr="0670320911004.png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DFDFD"/>
                      </a:clrFrom>
                      <a:clrTo>
                        <a:srgbClr val="FDFDFD">
                          <a:alpha val="0"/>
                        </a:srgbClr>
                      </a:clrTo>
                    </a:clrChange>
                    <a:lum bright="70000" contrast="25000"/>
                  </a:blip>
                  <a:stretch>
                    <a:fillRect/>
                  </a:stretch>
                </p:blipFill>
                <p:spPr>
                  <a:xfrm>
                    <a:off x="2699681" y="3558429"/>
                    <a:ext cx="1106426" cy="938786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12" name="Group 22"/>
              <p:cNvGrpSpPr/>
              <p:nvPr/>
            </p:nvGrpSpPr>
            <p:grpSpPr>
              <a:xfrm>
                <a:off x="3002909" y="404664"/>
                <a:ext cx="2193348" cy="1860303"/>
                <a:chOff x="1612870" y="2636912"/>
                <a:chExt cx="2193348" cy="1860303"/>
              </a:xfrm>
            </p:grpSpPr>
            <p:grpSp>
              <p:nvGrpSpPr>
                <p:cNvPr id="113" name="Group 18"/>
                <p:cNvGrpSpPr/>
                <p:nvPr/>
              </p:nvGrpSpPr>
              <p:grpSpPr>
                <a:xfrm>
                  <a:off x="2699681" y="2636912"/>
                  <a:ext cx="1106537" cy="1860303"/>
                  <a:chOff x="2699681" y="2636912"/>
                  <a:chExt cx="1106537" cy="1860303"/>
                </a:xfrm>
              </p:grpSpPr>
              <p:pic>
                <p:nvPicPr>
                  <p:cNvPr id="117" name="Picture 116" descr="0670320911004.png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DFDFD"/>
                      </a:clrFrom>
                      <a:clrTo>
                        <a:srgbClr val="FDFDFD">
                          <a:alpha val="0"/>
                        </a:srgbClr>
                      </a:clrTo>
                    </a:clrChange>
                    <a:lum bright="70000" contrast="25000"/>
                  </a:blip>
                  <a:stretch>
                    <a:fillRect/>
                  </a:stretch>
                </p:blipFill>
                <p:spPr>
                  <a:xfrm>
                    <a:off x="2699792" y="2636912"/>
                    <a:ext cx="1106426" cy="938786"/>
                  </a:xfrm>
                  <a:prstGeom prst="rect">
                    <a:avLst/>
                  </a:prstGeom>
                </p:spPr>
              </p:pic>
              <p:pic>
                <p:nvPicPr>
                  <p:cNvPr id="118" name="Picture 117" descr="0670320911004.png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DFDFD"/>
                      </a:clrFrom>
                      <a:clrTo>
                        <a:srgbClr val="FDFDFD">
                          <a:alpha val="0"/>
                        </a:srgbClr>
                      </a:clrTo>
                    </a:clrChange>
                    <a:lum bright="70000" contrast="25000"/>
                  </a:blip>
                  <a:stretch>
                    <a:fillRect/>
                  </a:stretch>
                </p:blipFill>
                <p:spPr>
                  <a:xfrm>
                    <a:off x="2699681" y="3558429"/>
                    <a:ext cx="1106426" cy="93878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4" name="Group 19"/>
                <p:cNvGrpSpPr/>
                <p:nvPr/>
              </p:nvGrpSpPr>
              <p:grpSpPr>
                <a:xfrm>
                  <a:off x="1612870" y="2636912"/>
                  <a:ext cx="1106537" cy="1860303"/>
                  <a:chOff x="2699681" y="2636912"/>
                  <a:chExt cx="1106537" cy="1860303"/>
                </a:xfrm>
              </p:grpSpPr>
              <p:pic>
                <p:nvPicPr>
                  <p:cNvPr id="115" name="Picture 114" descr="0670320911004.png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DFDFD"/>
                      </a:clrFrom>
                      <a:clrTo>
                        <a:srgbClr val="FDFDFD">
                          <a:alpha val="0"/>
                        </a:srgbClr>
                      </a:clrTo>
                    </a:clrChange>
                    <a:lum bright="70000" contrast="25000"/>
                  </a:blip>
                  <a:stretch>
                    <a:fillRect/>
                  </a:stretch>
                </p:blipFill>
                <p:spPr>
                  <a:xfrm>
                    <a:off x="2699792" y="2636912"/>
                    <a:ext cx="1106426" cy="938786"/>
                  </a:xfrm>
                  <a:prstGeom prst="rect">
                    <a:avLst/>
                  </a:prstGeom>
                </p:spPr>
              </p:pic>
              <p:pic>
                <p:nvPicPr>
                  <p:cNvPr id="116" name="Picture 115" descr="0670320911004.png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DFDFD"/>
                      </a:clrFrom>
                      <a:clrTo>
                        <a:srgbClr val="FDFDFD">
                          <a:alpha val="0"/>
                        </a:srgbClr>
                      </a:clrTo>
                    </a:clrChange>
                    <a:lum bright="70000" contrast="25000"/>
                  </a:blip>
                  <a:stretch>
                    <a:fillRect/>
                  </a:stretch>
                </p:blipFill>
                <p:spPr>
                  <a:xfrm>
                    <a:off x="2699681" y="3558429"/>
                    <a:ext cx="1106426" cy="938786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77" name="Group 176"/>
            <p:cNvGrpSpPr/>
            <p:nvPr/>
          </p:nvGrpSpPr>
          <p:grpSpPr>
            <a:xfrm>
              <a:off x="827584" y="4087161"/>
              <a:ext cx="4368673" cy="1860303"/>
              <a:chOff x="899592" y="4437112"/>
              <a:chExt cx="4368673" cy="1860303"/>
            </a:xfrm>
          </p:grpSpPr>
          <p:grpSp>
            <p:nvGrpSpPr>
              <p:cNvPr id="127" name="Group 22"/>
              <p:cNvGrpSpPr/>
              <p:nvPr/>
            </p:nvGrpSpPr>
            <p:grpSpPr>
              <a:xfrm>
                <a:off x="899592" y="4437112"/>
                <a:ext cx="2193348" cy="1860303"/>
                <a:chOff x="1612870" y="2636912"/>
                <a:chExt cx="2193348" cy="1860303"/>
              </a:xfrm>
            </p:grpSpPr>
            <p:grpSp>
              <p:nvGrpSpPr>
                <p:cNvPr id="135" name="Group 18"/>
                <p:cNvGrpSpPr/>
                <p:nvPr/>
              </p:nvGrpSpPr>
              <p:grpSpPr>
                <a:xfrm>
                  <a:off x="2699681" y="2636912"/>
                  <a:ext cx="1106537" cy="1860303"/>
                  <a:chOff x="2699681" y="2636912"/>
                  <a:chExt cx="1106537" cy="1860303"/>
                </a:xfrm>
              </p:grpSpPr>
              <p:pic>
                <p:nvPicPr>
                  <p:cNvPr id="139" name="Picture 138" descr="0670320911004.png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DFDFD"/>
                      </a:clrFrom>
                      <a:clrTo>
                        <a:srgbClr val="FDFDFD">
                          <a:alpha val="0"/>
                        </a:srgbClr>
                      </a:clrTo>
                    </a:clrChange>
                    <a:lum bright="70000" contrast="25000"/>
                  </a:blip>
                  <a:stretch>
                    <a:fillRect/>
                  </a:stretch>
                </p:blipFill>
                <p:spPr>
                  <a:xfrm>
                    <a:off x="2699792" y="2636912"/>
                    <a:ext cx="1106426" cy="938786"/>
                  </a:xfrm>
                  <a:prstGeom prst="rect">
                    <a:avLst/>
                  </a:prstGeom>
                </p:spPr>
              </p:pic>
              <p:pic>
                <p:nvPicPr>
                  <p:cNvPr id="140" name="Picture 139" descr="0670320911004.png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DFDFD"/>
                      </a:clrFrom>
                      <a:clrTo>
                        <a:srgbClr val="FDFDFD">
                          <a:alpha val="0"/>
                        </a:srgbClr>
                      </a:clrTo>
                    </a:clrChange>
                    <a:lum bright="70000" contrast="25000"/>
                  </a:blip>
                  <a:stretch>
                    <a:fillRect/>
                  </a:stretch>
                </p:blipFill>
                <p:spPr>
                  <a:xfrm>
                    <a:off x="2699681" y="3558429"/>
                    <a:ext cx="1106426" cy="93878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6" name="Group 19"/>
                <p:cNvGrpSpPr/>
                <p:nvPr/>
              </p:nvGrpSpPr>
              <p:grpSpPr>
                <a:xfrm>
                  <a:off x="1612870" y="2636912"/>
                  <a:ext cx="1106537" cy="1860303"/>
                  <a:chOff x="2699681" y="2636912"/>
                  <a:chExt cx="1106537" cy="1860303"/>
                </a:xfrm>
              </p:grpSpPr>
              <p:pic>
                <p:nvPicPr>
                  <p:cNvPr id="137" name="Picture 136" descr="0670320911004.png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DFDFD"/>
                      </a:clrFrom>
                      <a:clrTo>
                        <a:srgbClr val="FDFDFD">
                          <a:alpha val="0"/>
                        </a:srgbClr>
                      </a:clrTo>
                    </a:clrChange>
                    <a:lum bright="70000" contrast="25000"/>
                  </a:blip>
                  <a:stretch>
                    <a:fillRect/>
                  </a:stretch>
                </p:blipFill>
                <p:spPr>
                  <a:xfrm>
                    <a:off x="2699792" y="2636912"/>
                    <a:ext cx="1106426" cy="938786"/>
                  </a:xfrm>
                  <a:prstGeom prst="rect">
                    <a:avLst/>
                  </a:prstGeom>
                </p:spPr>
              </p:pic>
              <p:pic>
                <p:nvPicPr>
                  <p:cNvPr id="138" name="Picture 137" descr="0670320911004.png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DFDFD"/>
                      </a:clrFrom>
                      <a:clrTo>
                        <a:srgbClr val="FDFDFD">
                          <a:alpha val="0"/>
                        </a:srgbClr>
                      </a:clrTo>
                    </a:clrChange>
                    <a:lum bright="70000" contrast="25000"/>
                  </a:blip>
                  <a:stretch>
                    <a:fillRect/>
                  </a:stretch>
                </p:blipFill>
                <p:spPr>
                  <a:xfrm>
                    <a:off x="2699681" y="3558429"/>
                    <a:ext cx="1106426" cy="938786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28" name="Group 22"/>
              <p:cNvGrpSpPr/>
              <p:nvPr/>
            </p:nvGrpSpPr>
            <p:grpSpPr>
              <a:xfrm>
                <a:off x="3074917" y="4437112"/>
                <a:ext cx="2193348" cy="1860303"/>
                <a:chOff x="1612870" y="2636912"/>
                <a:chExt cx="2193348" cy="1860303"/>
              </a:xfrm>
            </p:grpSpPr>
            <p:grpSp>
              <p:nvGrpSpPr>
                <p:cNvPr id="129" name="Group 18"/>
                <p:cNvGrpSpPr/>
                <p:nvPr/>
              </p:nvGrpSpPr>
              <p:grpSpPr>
                <a:xfrm>
                  <a:off x="2699681" y="2636912"/>
                  <a:ext cx="1106537" cy="1860303"/>
                  <a:chOff x="2699681" y="2636912"/>
                  <a:chExt cx="1106537" cy="1860303"/>
                </a:xfrm>
              </p:grpSpPr>
              <p:pic>
                <p:nvPicPr>
                  <p:cNvPr id="133" name="Picture 132" descr="0670320911004.png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DFDFD"/>
                      </a:clrFrom>
                      <a:clrTo>
                        <a:srgbClr val="FDFDFD">
                          <a:alpha val="0"/>
                        </a:srgbClr>
                      </a:clrTo>
                    </a:clrChange>
                    <a:lum bright="70000" contrast="25000"/>
                  </a:blip>
                  <a:stretch>
                    <a:fillRect/>
                  </a:stretch>
                </p:blipFill>
                <p:spPr>
                  <a:xfrm>
                    <a:off x="2699792" y="2636912"/>
                    <a:ext cx="1106426" cy="938786"/>
                  </a:xfrm>
                  <a:prstGeom prst="rect">
                    <a:avLst/>
                  </a:prstGeom>
                </p:spPr>
              </p:pic>
              <p:pic>
                <p:nvPicPr>
                  <p:cNvPr id="134" name="Picture 133" descr="0670320911004.png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DFDFD"/>
                      </a:clrFrom>
                      <a:clrTo>
                        <a:srgbClr val="FDFDFD">
                          <a:alpha val="0"/>
                        </a:srgbClr>
                      </a:clrTo>
                    </a:clrChange>
                    <a:lum bright="70000" contrast="25000"/>
                  </a:blip>
                  <a:stretch>
                    <a:fillRect/>
                  </a:stretch>
                </p:blipFill>
                <p:spPr>
                  <a:xfrm>
                    <a:off x="2699681" y="3558429"/>
                    <a:ext cx="1106426" cy="93878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0" name="Group 19"/>
                <p:cNvGrpSpPr/>
                <p:nvPr/>
              </p:nvGrpSpPr>
              <p:grpSpPr>
                <a:xfrm>
                  <a:off x="1612870" y="2636912"/>
                  <a:ext cx="1106537" cy="1860303"/>
                  <a:chOff x="2699681" y="2636912"/>
                  <a:chExt cx="1106537" cy="1860303"/>
                </a:xfrm>
              </p:grpSpPr>
              <p:pic>
                <p:nvPicPr>
                  <p:cNvPr id="131" name="Picture 130" descr="0670320911004.png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DFDFD"/>
                      </a:clrFrom>
                      <a:clrTo>
                        <a:srgbClr val="FDFDFD">
                          <a:alpha val="0"/>
                        </a:srgbClr>
                      </a:clrTo>
                    </a:clrChange>
                    <a:lum bright="70000" contrast="25000"/>
                  </a:blip>
                  <a:stretch>
                    <a:fillRect/>
                  </a:stretch>
                </p:blipFill>
                <p:spPr>
                  <a:xfrm>
                    <a:off x="2699792" y="2636912"/>
                    <a:ext cx="1106426" cy="938786"/>
                  </a:xfrm>
                  <a:prstGeom prst="rect">
                    <a:avLst/>
                  </a:prstGeom>
                </p:spPr>
              </p:pic>
              <p:pic>
                <p:nvPicPr>
                  <p:cNvPr id="132" name="Picture 131" descr="0670320911004.png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DFDFD"/>
                      </a:clrFrom>
                      <a:clrTo>
                        <a:srgbClr val="FDFDFD">
                          <a:alpha val="0"/>
                        </a:srgbClr>
                      </a:clrTo>
                    </a:clrChange>
                    <a:lum bright="70000" contrast="25000"/>
                  </a:blip>
                  <a:stretch>
                    <a:fillRect/>
                  </a:stretch>
                </p:blipFill>
                <p:spPr>
                  <a:xfrm>
                    <a:off x="2699681" y="3558429"/>
                    <a:ext cx="1106426" cy="938786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56" name="Group 22"/>
            <p:cNvGrpSpPr/>
            <p:nvPr/>
          </p:nvGrpSpPr>
          <p:grpSpPr>
            <a:xfrm>
              <a:off x="5179814" y="404664"/>
              <a:ext cx="2193348" cy="1860303"/>
              <a:chOff x="1612870" y="2636912"/>
              <a:chExt cx="2193348" cy="1860303"/>
            </a:xfrm>
          </p:grpSpPr>
          <p:grpSp>
            <p:nvGrpSpPr>
              <p:cNvPr id="157" name="Group 18"/>
              <p:cNvGrpSpPr/>
              <p:nvPr/>
            </p:nvGrpSpPr>
            <p:grpSpPr>
              <a:xfrm>
                <a:off x="2699681" y="2636912"/>
                <a:ext cx="1106537" cy="1860303"/>
                <a:chOff x="2699681" y="2636912"/>
                <a:chExt cx="1106537" cy="1860303"/>
              </a:xfrm>
            </p:grpSpPr>
            <p:pic>
              <p:nvPicPr>
                <p:cNvPr id="161" name="Picture 160" descr="0670320911004.png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DFDFD"/>
                    </a:clrFrom>
                    <a:clrTo>
                      <a:srgbClr val="FDFDFD">
                        <a:alpha val="0"/>
                      </a:srgbClr>
                    </a:clrTo>
                  </a:clrChange>
                  <a:lum bright="70000" contrast="25000"/>
                </a:blip>
                <a:stretch>
                  <a:fillRect/>
                </a:stretch>
              </p:blipFill>
              <p:spPr>
                <a:xfrm>
                  <a:off x="2699792" y="2636912"/>
                  <a:ext cx="1106426" cy="938786"/>
                </a:xfrm>
                <a:prstGeom prst="rect">
                  <a:avLst/>
                </a:prstGeom>
              </p:spPr>
            </p:pic>
            <p:pic>
              <p:nvPicPr>
                <p:cNvPr id="162" name="Picture 161" descr="0670320911004.png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DFDFD"/>
                    </a:clrFrom>
                    <a:clrTo>
                      <a:srgbClr val="FDFDFD">
                        <a:alpha val="0"/>
                      </a:srgbClr>
                    </a:clrTo>
                  </a:clrChange>
                  <a:lum bright="70000" contrast="25000"/>
                </a:blip>
                <a:stretch>
                  <a:fillRect/>
                </a:stretch>
              </p:blipFill>
              <p:spPr>
                <a:xfrm>
                  <a:off x="2699681" y="3558429"/>
                  <a:ext cx="1106426" cy="938786"/>
                </a:xfrm>
                <a:prstGeom prst="rect">
                  <a:avLst/>
                </a:prstGeom>
              </p:spPr>
            </p:pic>
          </p:grpSp>
          <p:grpSp>
            <p:nvGrpSpPr>
              <p:cNvPr id="158" name="Group 19"/>
              <p:cNvGrpSpPr/>
              <p:nvPr/>
            </p:nvGrpSpPr>
            <p:grpSpPr>
              <a:xfrm>
                <a:off x="1612870" y="2636912"/>
                <a:ext cx="1106537" cy="1860303"/>
                <a:chOff x="2699681" y="2636912"/>
                <a:chExt cx="1106537" cy="1860303"/>
              </a:xfrm>
            </p:grpSpPr>
            <p:pic>
              <p:nvPicPr>
                <p:cNvPr id="159" name="Picture 158" descr="0670320911004.png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DFDFD"/>
                    </a:clrFrom>
                    <a:clrTo>
                      <a:srgbClr val="FDFDFD">
                        <a:alpha val="0"/>
                      </a:srgbClr>
                    </a:clrTo>
                  </a:clrChange>
                  <a:lum bright="70000" contrast="25000"/>
                </a:blip>
                <a:stretch>
                  <a:fillRect/>
                </a:stretch>
              </p:blipFill>
              <p:spPr>
                <a:xfrm>
                  <a:off x="2699792" y="2636912"/>
                  <a:ext cx="1106426" cy="938786"/>
                </a:xfrm>
                <a:prstGeom prst="rect">
                  <a:avLst/>
                </a:prstGeom>
              </p:spPr>
            </p:pic>
            <p:pic>
              <p:nvPicPr>
                <p:cNvPr id="160" name="Picture 159" descr="0670320911004.png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DFDFD"/>
                    </a:clrFrom>
                    <a:clrTo>
                      <a:srgbClr val="FDFDFD">
                        <a:alpha val="0"/>
                      </a:srgbClr>
                    </a:clrTo>
                  </a:clrChange>
                  <a:lum bright="70000" contrast="25000"/>
                </a:blip>
                <a:stretch>
                  <a:fillRect/>
                </a:stretch>
              </p:blipFill>
              <p:spPr>
                <a:xfrm>
                  <a:off x="2699681" y="3558429"/>
                  <a:ext cx="1106426" cy="93878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63" name="Group 22"/>
            <p:cNvGrpSpPr/>
            <p:nvPr/>
          </p:nvGrpSpPr>
          <p:grpSpPr>
            <a:xfrm>
              <a:off x="5179814" y="4086597"/>
              <a:ext cx="2193348" cy="1860303"/>
              <a:chOff x="1612870" y="2636912"/>
              <a:chExt cx="2193348" cy="1860303"/>
            </a:xfrm>
          </p:grpSpPr>
          <p:grpSp>
            <p:nvGrpSpPr>
              <p:cNvPr id="164" name="Group 18"/>
              <p:cNvGrpSpPr/>
              <p:nvPr/>
            </p:nvGrpSpPr>
            <p:grpSpPr>
              <a:xfrm>
                <a:off x="2699681" y="2636912"/>
                <a:ext cx="1106537" cy="1860303"/>
                <a:chOff x="2699681" y="2636912"/>
                <a:chExt cx="1106537" cy="1860303"/>
              </a:xfrm>
            </p:grpSpPr>
            <p:pic>
              <p:nvPicPr>
                <p:cNvPr id="168" name="Picture 167" descr="0670320911004.png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DFDFD"/>
                    </a:clrFrom>
                    <a:clrTo>
                      <a:srgbClr val="FDFDFD">
                        <a:alpha val="0"/>
                      </a:srgbClr>
                    </a:clrTo>
                  </a:clrChange>
                  <a:lum bright="70000" contrast="25000"/>
                </a:blip>
                <a:stretch>
                  <a:fillRect/>
                </a:stretch>
              </p:blipFill>
              <p:spPr>
                <a:xfrm>
                  <a:off x="2699792" y="2636912"/>
                  <a:ext cx="1106426" cy="938786"/>
                </a:xfrm>
                <a:prstGeom prst="rect">
                  <a:avLst/>
                </a:prstGeom>
              </p:spPr>
            </p:pic>
            <p:pic>
              <p:nvPicPr>
                <p:cNvPr id="169" name="Picture 168" descr="0670320911004.png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DFDFD"/>
                    </a:clrFrom>
                    <a:clrTo>
                      <a:srgbClr val="FDFDFD">
                        <a:alpha val="0"/>
                      </a:srgbClr>
                    </a:clrTo>
                  </a:clrChange>
                  <a:lum bright="70000" contrast="25000"/>
                </a:blip>
                <a:stretch>
                  <a:fillRect/>
                </a:stretch>
              </p:blipFill>
              <p:spPr>
                <a:xfrm>
                  <a:off x="2699681" y="3558429"/>
                  <a:ext cx="1106426" cy="938786"/>
                </a:xfrm>
                <a:prstGeom prst="rect">
                  <a:avLst/>
                </a:prstGeom>
              </p:spPr>
            </p:pic>
          </p:grpSp>
          <p:grpSp>
            <p:nvGrpSpPr>
              <p:cNvPr id="165" name="Group 19"/>
              <p:cNvGrpSpPr/>
              <p:nvPr/>
            </p:nvGrpSpPr>
            <p:grpSpPr>
              <a:xfrm>
                <a:off x="1612870" y="2636912"/>
                <a:ext cx="1106537" cy="1860303"/>
                <a:chOff x="2699681" y="2636912"/>
                <a:chExt cx="1106537" cy="1860303"/>
              </a:xfrm>
            </p:grpSpPr>
            <p:pic>
              <p:nvPicPr>
                <p:cNvPr id="166" name="Picture 165" descr="0670320911004.png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DFDFD"/>
                    </a:clrFrom>
                    <a:clrTo>
                      <a:srgbClr val="FDFDFD">
                        <a:alpha val="0"/>
                      </a:srgbClr>
                    </a:clrTo>
                  </a:clrChange>
                  <a:lum bright="70000" contrast="25000"/>
                </a:blip>
                <a:stretch>
                  <a:fillRect/>
                </a:stretch>
              </p:blipFill>
              <p:spPr>
                <a:xfrm>
                  <a:off x="2699792" y="2636912"/>
                  <a:ext cx="1106426" cy="938786"/>
                </a:xfrm>
                <a:prstGeom prst="rect">
                  <a:avLst/>
                </a:prstGeom>
              </p:spPr>
            </p:pic>
            <p:pic>
              <p:nvPicPr>
                <p:cNvPr id="167" name="Picture 166" descr="0670320911004.png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DFDFD"/>
                    </a:clrFrom>
                    <a:clrTo>
                      <a:srgbClr val="FDFDFD">
                        <a:alpha val="0"/>
                      </a:srgbClr>
                    </a:clrTo>
                  </a:clrChange>
                  <a:lum bright="70000" contrast="25000"/>
                </a:blip>
                <a:stretch>
                  <a:fillRect/>
                </a:stretch>
              </p:blipFill>
              <p:spPr>
                <a:xfrm>
                  <a:off x="2699681" y="3558429"/>
                  <a:ext cx="1106426" cy="93878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70" name="Group 22"/>
            <p:cNvGrpSpPr/>
            <p:nvPr/>
          </p:nvGrpSpPr>
          <p:grpSpPr>
            <a:xfrm>
              <a:off x="5179814" y="2243531"/>
              <a:ext cx="2193348" cy="1860303"/>
              <a:chOff x="1612870" y="2636912"/>
              <a:chExt cx="2193348" cy="1860303"/>
            </a:xfrm>
          </p:grpSpPr>
          <p:grpSp>
            <p:nvGrpSpPr>
              <p:cNvPr id="171" name="Group 18"/>
              <p:cNvGrpSpPr/>
              <p:nvPr/>
            </p:nvGrpSpPr>
            <p:grpSpPr>
              <a:xfrm>
                <a:off x="2699681" y="2636912"/>
                <a:ext cx="1106537" cy="1860303"/>
                <a:chOff x="2699681" y="2636912"/>
                <a:chExt cx="1106537" cy="1860303"/>
              </a:xfrm>
            </p:grpSpPr>
            <p:pic>
              <p:nvPicPr>
                <p:cNvPr id="175" name="Picture 174" descr="0670320911004.png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DFDFD"/>
                    </a:clrFrom>
                    <a:clrTo>
                      <a:srgbClr val="FDFDFD">
                        <a:alpha val="0"/>
                      </a:srgbClr>
                    </a:clrTo>
                  </a:clrChange>
                  <a:lum bright="70000" contrast="25000"/>
                </a:blip>
                <a:stretch>
                  <a:fillRect/>
                </a:stretch>
              </p:blipFill>
              <p:spPr>
                <a:xfrm>
                  <a:off x="2699792" y="2636912"/>
                  <a:ext cx="1106426" cy="938786"/>
                </a:xfrm>
                <a:prstGeom prst="rect">
                  <a:avLst/>
                </a:prstGeom>
              </p:spPr>
            </p:pic>
            <p:pic>
              <p:nvPicPr>
                <p:cNvPr id="176" name="Picture 175" descr="0670320911004.png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DFDFD"/>
                    </a:clrFrom>
                    <a:clrTo>
                      <a:srgbClr val="FDFDFD">
                        <a:alpha val="0"/>
                      </a:srgbClr>
                    </a:clrTo>
                  </a:clrChange>
                  <a:lum bright="70000" contrast="25000"/>
                </a:blip>
                <a:stretch>
                  <a:fillRect/>
                </a:stretch>
              </p:blipFill>
              <p:spPr>
                <a:xfrm>
                  <a:off x="2699681" y="3558429"/>
                  <a:ext cx="1106426" cy="938786"/>
                </a:xfrm>
                <a:prstGeom prst="rect">
                  <a:avLst/>
                </a:prstGeom>
              </p:spPr>
            </p:pic>
          </p:grpSp>
          <p:grpSp>
            <p:nvGrpSpPr>
              <p:cNvPr id="172" name="Group 19"/>
              <p:cNvGrpSpPr/>
              <p:nvPr/>
            </p:nvGrpSpPr>
            <p:grpSpPr>
              <a:xfrm>
                <a:off x="1612870" y="2636912"/>
                <a:ext cx="1106537" cy="1860303"/>
                <a:chOff x="2699681" y="2636912"/>
                <a:chExt cx="1106537" cy="1860303"/>
              </a:xfrm>
            </p:grpSpPr>
            <p:pic>
              <p:nvPicPr>
                <p:cNvPr id="173" name="Picture 172" descr="0670320911004.png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DFDFD"/>
                    </a:clrFrom>
                    <a:clrTo>
                      <a:srgbClr val="FDFDFD">
                        <a:alpha val="0"/>
                      </a:srgbClr>
                    </a:clrTo>
                  </a:clrChange>
                  <a:lum bright="70000" contrast="25000"/>
                </a:blip>
                <a:stretch>
                  <a:fillRect/>
                </a:stretch>
              </p:blipFill>
              <p:spPr>
                <a:xfrm>
                  <a:off x="2699792" y="2636912"/>
                  <a:ext cx="1106426" cy="938786"/>
                </a:xfrm>
                <a:prstGeom prst="rect">
                  <a:avLst/>
                </a:prstGeom>
              </p:spPr>
            </p:pic>
            <p:pic>
              <p:nvPicPr>
                <p:cNvPr id="174" name="Picture 173" descr="0670320911004.png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DFDFD"/>
                    </a:clrFrom>
                    <a:clrTo>
                      <a:srgbClr val="FDFDFD">
                        <a:alpha val="0"/>
                      </a:srgbClr>
                    </a:clrTo>
                  </a:clrChange>
                  <a:lum bright="70000" contrast="25000"/>
                </a:blip>
                <a:stretch>
                  <a:fillRect/>
                </a:stretch>
              </p:blipFill>
              <p:spPr>
                <a:xfrm>
                  <a:off x="2699681" y="3558429"/>
                  <a:ext cx="1106426" cy="938786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79" name="Oval 178"/>
          <p:cNvSpPr/>
          <p:nvPr/>
        </p:nvSpPr>
        <p:spPr>
          <a:xfrm>
            <a:off x="1735113" y="178551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81" name="Straight Connector 180"/>
          <p:cNvCxnSpPr/>
          <p:nvPr/>
        </p:nvCxnSpPr>
        <p:spPr>
          <a:xfrm rot="16200000" flipH="1">
            <a:off x="751322" y="3392996"/>
            <a:ext cx="55446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rot="16200000" flipH="1">
            <a:off x="3089486" y="3392996"/>
            <a:ext cx="55446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1331640" y="2480991"/>
            <a:ext cx="655272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1331640" y="4305001"/>
            <a:ext cx="655272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2821583" y="117135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9" name="Oval 188"/>
          <p:cNvSpPr/>
          <p:nvPr/>
        </p:nvSpPr>
        <p:spPr>
          <a:xfrm>
            <a:off x="1735116" y="332842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0" name="Oval 189"/>
          <p:cNvSpPr/>
          <p:nvPr/>
        </p:nvSpPr>
        <p:spPr>
          <a:xfrm>
            <a:off x="2975919" y="332308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1" name="Oval 190"/>
          <p:cNvSpPr/>
          <p:nvPr/>
        </p:nvSpPr>
        <p:spPr>
          <a:xfrm>
            <a:off x="4389888" y="347719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2" name="Oval 191"/>
          <p:cNvSpPr/>
          <p:nvPr/>
        </p:nvSpPr>
        <p:spPr>
          <a:xfrm>
            <a:off x="5150445" y="301123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3" name="Oval 192"/>
          <p:cNvSpPr/>
          <p:nvPr/>
        </p:nvSpPr>
        <p:spPr>
          <a:xfrm>
            <a:off x="4224660" y="132489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4" name="Oval 193"/>
          <p:cNvSpPr/>
          <p:nvPr/>
        </p:nvSpPr>
        <p:spPr>
          <a:xfrm>
            <a:off x="5151239" y="178551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5" name="Oval 194"/>
          <p:cNvSpPr/>
          <p:nvPr/>
        </p:nvSpPr>
        <p:spPr>
          <a:xfrm>
            <a:off x="6564409" y="178234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6" name="Oval 195"/>
          <p:cNvSpPr/>
          <p:nvPr/>
        </p:nvSpPr>
        <p:spPr>
          <a:xfrm>
            <a:off x="7020272" y="86529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7" name="Oval 196"/>
          <p:cNvSpPr/>
          <p:nvPr/>
        </p:nvSpPr>
        <p:spPr>
          <a:xfrm>
            <a:off x="6401341" y="39330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8" name="Oval 197"/>
          <p:cNvSpPr/>
          <p:nvPr/>
        </p:nvSpPr>
        <p:spPr>
          <a:xfrm>
            <a:off x="6401341" y="285713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9" name="Oval 198"/>
          <p:cNvSpPr/>
          <p:nvPr/>
        </p:nvSpPr>
        <p:spPr>
          <a:xfrm>
            <a:off x="6088930" y="454779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0" name="Oval 199"/>
          <p:cNvSpPr/>
          <p:nvPr/>
        </p:nvSpPr>
        <p:spPr>
          <a:xfrm>
            <a:off x="7658818" y="594928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1" name="Oval 200"/>
          <p:cNvSpPr/>
          <p:nvPr/>
        </p:nvSpPr>
        <p:spPr>
          <a:xfrm>
            <a:off x="3909639" y="546427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2" name="Oval 201"/>
          <p:cNvSpPr/>
          <p:nvPr/>
        </p:nvSpPr>
        <p:spPr>
          <a:xfrm>
            <a:off x="4845743" y="577668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3" name="Oval 202"/>
          <p:cNvSpPr/>
          <p:nvPr/>
        </p:nvSpPr>
        <p:spPr>
          <a:xfrm>
            <a:off x="2214788" y="531549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4" name="Oval 203"/>
          <p:cNvSpPr/>
          <p:nvPr/>
        </p:nvSpPr>
        <p:spPr>
          <a:xfrm>
            <a:off x="3299671" y="439900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06" name="Elbow Connector 205"/>
          <p:cNvCxnSpPr>
            <a:stCxn id="179" idx="6"/>
            <a:endCxn id="188" idx="2"/>
          </p:cNvCxnSpPr>
          <p:nvPr/>
        </p:nvCxnSpPr>
        <p:spPr>
          <a:xfrm flipV="1">
            <a:off x="1879129" y="1243360"/>
            <a:ext cx="942454" cy="614164"/>
          </a:xfrm>
          <a:prstGeom prst="bentConnector3">
            <a:avLst>
              <a:gd name="adj1" fmla="val 42925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stCxn id="193" idx="6"/>
            <a:endCxn id="194" idx="0"/>
          </p:cNvCxnSpPr>
          <p:nvPr/>
        </p:nvCxnSpPr>
        <p:spPr>
          <a:xfrm>
            <a:off x="4368676" y="1396901"/>
            <a:ext cx="854571" cy="388615"/>
          </a:xfrm>
          <a:prstGeom prst="bentConnector2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211"/>
          <p:cNvCxnSpPr>
            <a:stCxn id="195" idx="0"/>
            <a:endCxn id="196" idx="4"/>
          </p:cNvCxnSpPr>
          <p:nvPr/>
        </p:nvCxnSpPr>
        <p:spPr>
          <a:xfrm rot="5400000" flipH="1" flipV="1">
            <a:off x="6477830" y="1167893"/>
            <a:ext cx="773036" cy="45586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Elbow Connector 214"/>
          <p:cNvCxnSpPr>
            <a:stCxn id="197" idx="0"/>
            <a:endCxn id="198" idx="4"/>
          </p:cNvCxnSpPr>
          <p:nvPr/>
        </p:nvCxnSpPr>
        <p:spPr>
          <a:xfrm rot="5400000" flipH="1" flipV="1">
            <a:off x="6007397" y="3467104"/>
            <a:ext cx="931904" cy="1588"/>
          </a:xfrm>
          <a:prstGeom prst="bentConnector3">
            <a:avLst>
              <a:gd name="adj1" fmla="val 4897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/>
          <p:cNvCxnSpPr>
            <a:stCxn id="191" idx="6"/>
            <a:endCxn id="192" idx="4"/>
          </p:cNvCxnSpPr>
          <p:nvPr/>
        </p:nvCxnSpPr>
        <p:spPr>
          <a:xfrm flipV="1">
            <a:off x="4533904" y="3155254"/>
            <a:ext cx="688549" cy="393952"/>
          </a:xfrm>
          <a:prstGeom prst="bentConnector2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19"/>
          <p:cNvCxnSpPr>
            <a:stCxn id="189" idx="0"/>
          </p:cNvCxnSpPr>
          <p:nvPr/>
        </p:nvCxnSpPr>
        <p:spPr>
          <a:xfrm rot="5400000" flipH="1" flipV="1">
            <a:off x="2231740" y="2500328"/>
            <a:ext cx="403476" cy="1252708"/>
          </a:xfrm>
          <a:prstGeom prst="bentConnector2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endCxn id="190" idx="0"/>
          </p:cNvCxnSpPr>
          <p:nvPr/>
        </p:nvCxnSpPr>
        <p:spPr>
          <a:xfrm rot="5400000">
            <a:off x="2860764" y="3124012"/>
            <a:ext cx="39813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/>
          <p:cNvCxnSpPr>
            <a:stCxn id="200" idx="2"/>
            <a:endCxn id="199" idx="6"/>
          </p:cNvCxnSpPr>
          <p:nvPr/>
        </p:nvCxnSpPr>
        <p:spPr>
          <a:xfrm rot="10800000">
            <a:off x="6232946" y="4619802"/>
            <a:ext cx="1425872" cy="1401486"/>
          </a:xfrm>
          <a:prstGeom prst="bentConnector3">
            <a:avLst>
              <a:gd name="adj1" fmla="val 50334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Elbow Connector 236"/>
          <p:cNvCxnSpPr>
            <a:stCxn id="204" idx="4"/>
            <a:endCxn id="203" idx="0"/>
          </p:cNvCxnSpPr>
          <p:nvPr/>
        </p:nvCxnSpPr>
        <p:spPr>
          <a:xfrm rot="5400000">
            <a:off x="2443002" y="4386819"/>
            <a:ext cx="772473" cy="108488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Elbow Connector 244"/>
          <p:cNvCxnSpPr>
            <a:stCxn id="202" idx="0"/>
            <a:endCxn id="201" idx="6"/>
          </p:cNvCxnSpPr>
          <p:nvPr/>
        </p:nvCxnSpPr>
        <p:spPr>
          <a:xfrm rot="16200000" flipV="1">
            <a:off x="4365502" y="5224437"/>
            <a:ext cx="240402" cy="864096"/>
          </a:xfrm>
          <a:prstGeom prst="bentConnector2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107504" y="116632"/>
            <a:ext cx="4448197" cy="3784180"/>
            <a:chOff x="1041803" y="710126"/>
            <a:chExt cx="4448197" cy="3784180"/>
          </a:xfrm>
        </p:grpSpPr>
        <p:sp>
          <p:nvSpPr>
            <p:cNvPr id="79" name="Rounded Rectangle 78"/>
            <p:cNvSpPr/>
            <p:nvPr/>
          </p:nvSpPr>
          <p:spPr>
            <a:xfrm>
              <a:off x="1046047" y="710126"/>
              <a:ext cx="1836000" cy="38246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  <a:latin typeface="umr10" pitchFamily="18" charset="0"/>
                </a:rPr>
                <a:t>Hardware description</a:t>
              </a:r>
              <a:endParaRPr lang="en-US" sz="1400" dirty="0" smtClean="0">
                <a:solidFill>
                  <a:srgbClr val="000000"/>
                </a:solidFill>
                <a:latin typeface="umr10" pitchFamily="18" charset="0"/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1045666" y="1384201"/>
              <a:ext cx="1836000" cy="38246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  <a:latin typeface="umr10" pitchFamily="18" charset="0"/>
                </a:rPr>
                <a:t>Synthesis</a:t>
              </a:r>
              <a:endParaRPr lang="en-US" sz="1400" dirty="0" smtClean="0">
                <a:solidFill>
                  <a:srgbClr val="000000"/>
                </a:solidFill>
                <a:latin typeface="umr10" pitchFamily="18" charset="0"/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1045526" y="2051323"/>
              <a:ext cx="1836000" cy="41723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  <a:latin typeface="umr10" pitchFamily="18" charset="0"/>
                </a:rPr>
                <a:t>Technology Mapping</a:t>
              </a:r>
              <a:endParaRPr lang="en-US" sz="1400" dirty="0" smtClean="0">
                <a:solidFill>
                  <a:srgbClr val="000000"/>
                </a:solidFill>
                <a:latin typeface="umr10" pitchFamily="18" charset="0"/>
              </a:endParaRP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1044549" y="2752353"/>
              <a:ext cx="1836000" cy="38246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  <a:latin typeface="umr10" pitchFamily="18" charset="0"/>
                </a:rPr>
                <a:t>Placement</a:t>
              </a:r>
              <a:endParaRPr lang="en-US" sz="1400" dirty="0" smtClean="0">
                <a:solidFill>
                  <a:srgbClr val="000000"/>
                </a:solidFill>
                <a:latin typeface="umr10" pitchFamily="18" charset="0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1041803" y="3419475"/>
              <a:ext cx="1836898" cy="38246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  <a:latin typeface="umr10" pitchFamily="18" charset="0"/>
                </a:rPr>
                <a:t>Routing</a:t>
              </a:r>
              <a:endParaRPr lang="en-US" sz="1400" dirty="0" smtClean="0">
                <a:solidFill>
                  <a:srgbClr val="000000"/>
                </a:solidFill>
                <a:latin typeface="umr10" pitchFamily="18" charset="0"/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1043608" y="4077072"/>
              <a:ext cx="1836000" cy="41723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  <a:latin typeface="umr10" pitchFamily="18" charset="0"/>
                </a:rPr>
                <a:t>Configuration</a:t>
              </a:r>
              <a:endParaRPr lang="en-US" sz="1400" dirty="0" smtClean="0">
                <a:solidFill>
                  <a:srgbClr val="000000"/>
                </a:solidFill>
                <a:latin typeface="umr10" pitchFamily="18" charset="0"/>
              </a:endParaRPr>
            </a:p>
          </p:txBody>
        </p:sp>
        <p:grpSp>
          <p:nvGrpSpPr>
            <p:cNvPr id="9" name="Group 86"/>
            <p:cNvGrpSpPr/>
            <p:nvPr/>
          </p:nvGrpSpPr>
          <p:grpSpPr>
            <a:xfrm>
              <a:off x="1043423" y="1098752"/>
              <a:ext cx="1836000" cy="288001"/>
              <a:chOff x="531845" y="1175667"/>
              <a:chExt cx="1836000" cy="309150"/>
            </a:xfrm>
            <a:noFill/>
          </p:grpSpPr>
          <p:sp>
            <p:nvSpPr>
              <p:cNvPr id="102" name="Rectangle 101"/>
              <p:cNvSpPr/>
              <p:nvPr/>
            </p:nvSpPr>
            <p:spPr>
              <a:xfrm>
                <a:off x="531845" y="1175667"/>
                <a:ext cx="1836000" cy="309150"/>
              </a:xfrm>
              <a:prstGeom prst="rect">
                <a:avLst/>
              </a:prstGeom>
              <a:grpFill/>
              <a:ln w="127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nl-BE" sz="7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8" name="Straight Connector 107"/>
              <p:cNvCxnSpPr>
                <a:stCxn id="102" idx="0"/>
                <a:endCxn id="102" idx="2"/>
              </p:cNvCxnSpPr>
              <p:nvPr/>
            </p:nvCxnSpPr>
            <p:spPr>
              <a:xfrm rot="16200000" flipH="1">
                <a:off x="1295270" y="1330243"/>
                <a:ext cx="309149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87"/>
            <p:cNvGrpSpPr/>
            <p:nvPr/>
          </p:nvGrpSpPr>
          <p:grpSpPr>
            <a:xfrm>
              <a:off x="1043423" y="1772107"/>
              <a:ext cx="1836000" cy="288000"/>
              <a:chOff x="531845" y="1175666"/>
              <a:chExt cx="1836000" cy="309149"/>
            </a:xfrm>
            <a:noFill/>
          </p:grpSpPr>
          <p:sp>
            <p:nvSpPr>
              <p:cNvPr id="100" name="Rectangle 99"/>
              <p:cNvSpPr/>
              <p:nvPr/>
            </p:nvSpPr>
            <p:spPr>
              <a:xfrm>
                <a:off x="531845" y="1175666"/>
                <a:ext cx="1836000" cy="309149"/>
              </a:xfrm>
              <a:prstGeom prst="rect">
                <a:avLst/>
              </a:prstGeom>
              <a:grpFill/>
              <a:ln w="127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nl-BE" sz="7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1" name="Straight Connector 100"/>
              <p:cNvCxnSpPr>
                <a:stCxn id="100" idx="0"/>
                <a:endCxn id="100" idx="2"/>
              </p:cNvCxnSpPr>
              <p:nvPr/>
            </p:nvCxnSpPr>
            <p:spPr>
              <a:xfrm rot="16200000" flipH="1">
                <a:off x="1295270" y="1330241"/>
                <a:ext cx="309149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88"/>
            <p:cNvGrpSpPr/>
            <p:nvPr/>
          </p:nvGrpSpPr>
          <p:grpSpPr>
            <a:xfrm>
              <a:off x="1043423" y="2468127"/>
              <a:ext cx="1836000" cy="288000"/>
              <a:chOff x="531845" y="1175666"/>
              <a:chExt cx="1836000" cy="309149"/>
            </a:xfrm>
            <a:noFill/>
          </p:grpSpPr>
          <p:sp>
            <p:nvSpPr>
              <p:cNvPr id="98" name="Rectangle 97"/>
              <p:cNvSpPr/>
              <p:nvPr/>
            </p:nvSpPr>
            <p:spPr>
              <a:xfrm>
                <a:off x="531845" y="1175666"/>
                <a:ext cx="1836000" cy="309149"/>
              </a:xfrm>
              <a:prstGeom prst="rect">
                <a:avLst/>
              </a:prstGeom>
              <a:grpFill/>
              <a:ln w="127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nl-BE" sz="7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9" name="Straight Connector 98"/>
              <p:cNvCxnSpPr>
                <a:stCxn id="98" idx="0"/>
                <a:endCxn id="98" idx="2"/>
              </p:cNvCxnSpPr>
              <p:nvPr/>
            </p:nvCxnSpPr>
            <p:spPr>
              <a:xfrm rot="16200000" flipH="1">
                <a:off x="1295270" y="1330241"/>
                <a:ext cx="309149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89"/>
            <p:cNvGrpSpPr/>
            <p:nvPr/>
          </p:nvGrpSpPr>
          <p:grpSpPr>
            <a:xfrm>
              <a:off x="1043423" y="3133468"/>
              <a:ext cx="1836000" cy="288000"/>
              <a:chOff x="531845" y="1175666"/>
              <a:chExt cx="1836000" cy="309149"/>
            </a:xfrm>
            <a:noFill/>
          </p:grpSpPr>
          <p:sp>
            <p:nvSpPr>
              <p:cNvPr id="96" name="Rectangle 95"/>
              <p:cNvSpPr/>
              <p:nvPr/>
            </p:nvSpPr>
            <p:spPr>
              <a:xfrm>
                <a:off x="531845" y="1175666"/>
                <a:ext cx="1836000" cy="309149"/>
              </a:xfrm>
              <a:prstGeom prst="rect">
                <a:avLst/>
              </a:prstGeom>
              <a:grpFill/>
              <a:ln w="127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nl-BE" sz="7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7" name="Straight Connector 96"/>
              <p:cNvCxnSpPr>
                <a:stCxn id="96" idx="0"/>
                <a:endCxn id="96" idx="2"/>
              </p:cNvCxnSpPr>
              <p:nvPr/>
            </p:nvCxnSpPr>
            <p:spPr>
              <a:xfrm rot="16200000" flipH="1">
                <a:off x="1295270" y="1330241"/>
                <a:ext cx="309149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90"/>
            <p:cNvGrpSpPr/>
            <p:nvPr/>
          </p:nvGrpSpPr>
          <p:grpSpPr>
            <a:xfrm>
              <a:off x="1043423" y="3802307"/>
              <a:ext cx="1836000" cy="288000"/>
              <a:chOff x="531845" y="1175666"/>
              <a:chExt cx="1836000" cy="309149"/>
            </a:xfrm>
            <a:noFill/>
          </p:grpSpPr>
          <p:sp>
            <p:nvSpPr>
              <p:cNvPr id="94" name="Rectangle 93"/>
              <p:cNvSpPr/>
              <p:nvPr/>
            </p:nvSpPr>
            <p:spPr>
              <a:xfrm>
                <a:off x="531845" y="1175666"/>
                <a:ext cx="1836000" cy="309149"/>
              </a:xfrm>
              <a:prstGeom prst="rect">
                <a:avLst/>
              </a:prstGeom>
              <a:grpFill/>
              <a:ln w="127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nl-BE" sz="7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5" name="Straight Connector 94"/>
              <p:cNvCxnSpPr>
                <a:stCxn id="94" idx="0"/>
                <a:endCxn id="94" idx="2"/>
              </p:cNvCxnSpPr>
              <p:nvPr/>
            </p:nvCxnSpPr>
            <p:spPr>
              <a:xfrm rot="16200000" flipH="1">
                <a:off x="1295270" y="1330241"/>
                <a:ext cx="309149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Straight Connector 92"/>
            <p:cNvCxnSpPr>
              <a:stCxn id="59" idx="1"/>
              <a:endCxn id="83" idx="3"/>
            </p:cNvCxnSpPr>
            <p:nvPr/>
          </p:nvCxnSpPr>
          <p:spPr>
            <a:xfrm flipH="1">
              <a:off x="2878701" y="3609020"/>
              <a:ext cx="775299" cy="1687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ounded Rectangle 58"/>
            <p:cNvSpPr/>
            <p:nvPr/>
          </p:nvSpPr>
          <p:spPr>
            <a:xfrm>
              <a:off x="3654000" y="3429000"/>
              <a:ext cx="1836000" cy="3600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  <a:latin typeface="umr10" pitchFamily="18" charset="0"/>
                </a:rPr>
                <a:t>GPU Acceleration</a:t>
              </a: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3654000" y="2758248"/>
              <a:ext cx="1836000" cy="3600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  <a:latin typeface="umr10" pitchFamily="18" charset="0"/>
                </a:rPr>
                <a:t>GPU Acceleration</a:t>
              </a:r>
            </a:p>
          </p:txBody>
        </p:sp>
        <p:cxnSp>
          <p:nvCxnSpPr>
            <p:cNvPr id="62" name="Straight Connector 61"/>
            <p:cNvCxnSpPr>
              <a:stCxn id="61" idx="1"/>
              <a:endCxn id="82" idx="3"/>
            </p:cNvCxnSpPr>
            <p:nvPr/>
          </p:nvCxnSpPr>
          <p:spPr>
            <a:xfrm flipH="1">
              <a:off x="2880549" y="2938268"/>
              <a:ext cx="773451" cy="5317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8047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933192706"/>
              </p:ext>
            </p:extLst>
          </p:nvPr>
        </p:nvGraphicFramePr>
        <p:xfrm>
          <a:off x="-324544" y="155679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600816967"/>
              </p:ext>
            </p:extLst>
          </p:nvPr>
        </p:nvGraphicFramePr>
        <p:xfrm>
          <a:off x="3808520" y="1556792"/>
          <a:ext cx="5316589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48605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2"/>
          <p:cNvGrpSpPr/>
          <p:nvPr/>
        </p:nvGrpSpPr>
        <p:grpSpPr>
          <a:xfrm>
            <a:off x="899592" y="2062589"/>
            <a:ext cx="2193348" cy="1860303"/>
            <a:chOff x="1612870" y="2636912"/>
            <a:chExt cx="2193348" cy="1860303"/>
          </a:xfrm>
        </p:grpSpPr>
        <p:grpSp>
          <p:nvGrpSpPr>
            <p:cNvPr id="5" name="Group 18"/>
            <p:cNvGrpSpPr/>
            <p:nvPr/>
          </p:nvGrpSpPr>
          <p:grpSpPr>
            <a:xfrm>
              <a:off x="2699681" y="2636912"/>
              <a:ext cx="1106537" cy="1860303"/>
              <a:chOff x="2699681" y="2636912"/>
              <a:chExt cx="1106537" cy="1860303"/>
            </a:xfrm>
          </p:grpSpPr>
          <p:pic>
            <p:nvPicPr>
              <p:cNvPr id="6" name="Picture 5" descr="0670320911004.png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  <a:lum bright="70000" contrast="25000"/>
              </a:blip>
              <a:stretch>
                <a:fillRect/>
              </a:stretch>
            </p:blipFill>
            <p:spPr>
              <a:xfrm>
                <a:off x="2699792" y="2636912"/>
                <a:ext cx="1106426" cy="938786"/>
              </a:xfrm>
              <a:prstGeom prst="rect">
                <a:avLst/>
              </a:prstGeom>
            </p:spPr>
          </p:pic>
          <p:pic>
            <p:nvPicPr>
              <p:cNvPr id="9" name="Picture 8" descr="0670320911004.png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  <a:lum bright="70000" contrast="25000"/>
              </a:blip>
              <a:stretch>
                <a:fillRect/>
              </a:stretch>
            </p:blipFill>
            <p:spPr>
              <a:xfrm>
                <a:off x="2699681" y="3558429"/>
                <a:ext cx="1106426" cy="938786"/>
              </a:xfrm>
              <a:prstGeom prst="rect">
                <a:avLst/>
              </a:prstGeom>
            </p:spPr>
          </p:pic>
        </p:grpSp>
        <p:grpSp>
          <p:nvGrpSpPr>
            <p:cNvPr id="7" name="Group 19"/>
            <p:cNvGrpSpPr/>
            <p:nvPr/>
          </p:nvGrpSpPr>
          <p:grpSpPr>
            <a:xfrm>
              <a:off x="1612870" y="2636912"/>
              <a:ext cx="1106537" cy="1860303"/>
              <a:chOff x="2699681" y="2636912"/>
              <a:chExt cx="1106537" cy="1860303"/>
            </a:xfrm>
          </p:grpSpPr>
          <p:pic>
            <p:nvPicPr>
              <p:cNvPr id="21" name="Picture 20" descr="0670320911004.png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  <a:lum bright="70000" contrast="25000"/>
              </a:blip>
              <a:stretch>
                <a:fillRect/>
              </a:stretch>
            </p:blipFill>
            <p:spPr>
              <a:xfrm>
                <a:off x="2699792" y="2636912"/>
                <a:ext cx="1106426" cy="938786"/>
              </a:xfrm>
              <a:prstGeom prst="rect">
                <a:avLst/>
              </a:prstGeom>
            </p:spPr>
          </p:pic>
          <p:pic>
            <p:nvPicPr>
              <p:cNvPr id="22" name="Picture 21" descr="0670320911004.png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  <a:lum bright="70000" contrast="25000"/>
              </a:blip>
              <a:stretch>
                <a:fillRect/>
              </a:stretch>
            </p:blipFill>
            <p:spPr>
              <a:xfrm>
                <a:off x="2699681" y="3558429"/>
                <a:ext cx="1106426" cy="938786"/>
              </a:xfrm>
              <a:prstGeom prst="rect">
                <a:avLst/>
              </a:prstGeom>
            </p:spPr>
          </p:pic>
        </p:grpSp>
      </p:grpSp>
      <p:sp>
        <p:nvSpPr>
          <p:cNvPr id="4" name="Oval 3"/>
          <p:cNvSpPr>
            <a:spLocks/>
          </p:cNvSpPr>
          <p:nvPr/>
        </p:nvSpPr>
        <p:spPr>
          <a:xfrm>
            <a:off x="911492" y="2225655"/>
            <a:ext cx="1548000" cy="153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Oval 23"/>
          <p:cNvSpPr/>
          <p:nvPr/>
        </p:nvSpPr>
        <p:spPr>
          <a:xfrm>
            <a:off x="1612522" y="292668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Oval 24"/>
          <p:cNvSpPr/>
          <p:nvPr/>
        </p:nvSpPr>
        <p:spPr>
          <a:xfrm>
            <a:off x="2385560" y="292668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8" name="Group 62"/>
          <p:cNvGrpSpPr/>
          <p:nvPr/>
        </p:nvGrpSpPr>
        <p:grpSpPr>
          <a:xfrm>
            <a:off x="3419872" y="141311"/>
            <a:ext cx="2193348" cy="1860303"/>
            <a:chOff x="1331640" y="3717032"/>
            <a:chExt cx="2193348" cy="1860303"/>
          </a:xfrm>
        </p:grpSpPr>
        <p:grpSp>
          <p:nvGrpSpPr>
            <p:cNvPr id="10" name="Group 51"/>
            <p:cNvGrpSpPr/>
            <p:nvPr/>
          </p:nvGrpSpPr>
          <p:grpSpPr>
            <a:xfrm>
              <a:off x="1331640" y="3717032"/>
              <a:ext cx="2193348" cy="1860303"/>
              <a:chOff x="1612870" y="2636912"/>
              <a:chExt cx="2193348" cy="1860303"/>
            </a:xfrm>
          </p:grpSpPr>
          <p:grpSp>
            <p:nvGrpSpPr>
              <p:cNvPr id="11" name="Group 52"/>
              <p:cNvGrpSpPr/>
              <p:nvPr/>
            </p:nvGrpSpPr>
            <p:grpSpPr>
              <a:xfrm>
                <a:off x="2699681" y="2636912"/>
                <a:ext cx="1106537" cy="1860303"/>
                <a:chOff x="2699681" y="2636912"/>
                <a:chExt cx="1106537" cy="1860303"/>
              </a:xfrm>
            </p:grpSpPr>
            <p:pic>
              <p:nvPicPr>
                <p:cNvPr id="57" name="Picture 56" descr="0670320911004.png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DFDFD"/>
                    </a:clrFrom>
                    <a:clrTo>
                      <a:srgbClr val="FDFDFD">
                        <a:alpha val="0"/>
                      </a:srgbClr>
                    </a:clrTo>
                  </a:clrChange>
                  <a:lum bright="70000" contrast="25000"/>
                </a:blip>
                <a:stretch>
                  <a:fillRect/>
                </a:stretch>
              </p:blipFill>
              <p:spPr>
                <a:xfrm>
                  <a:off x="2699792" y="2636912"/>
                  <a:ext cx="1106426" cy="938786"/>
                </a:xfrm>
                <a:prstGeom prst="rect">
                  <a:avLst/>
                </a:prstGeom>
              </p:spPr>
            </p:pic>
            <p:pic>
              <p:nvPicPr>
                <p:cNvPr id="58" name="Picture 57" descr="0670320911004.png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DFDFD"/>
                    </a:clrFrom>
                    <a:clrTo>
                      <a:srgbClr val="FDFDFD">
                        <a:alpha val="0"/>
                      </a:srgbClr>
                    </a:clrTo>
                  </a:clrChange>
                  <a:lum bright="70000" contrast="25000"/>
                </a:blip>
                <a:stretch>
                  <a:fillRect/>
                </a:stretch>
              </p:blipFill>
              <p:spPr>
                <a:xfrm>
                  <a:off x="2699681" y="3558429"/>
                  <a:ext cx="1106426" cy="938786"/>
                </a:xfrm>
                <a:prstGeom prst="rect">
                  <a:avLst/>
                </a:prstGeom>
              </p:spPr>
            </p:pic>
          </p:grpSp>
          <p:grpSp>
            <p:nvGrpSpPr>
              <p:cNvPr id="12" name="Group 53"/>
              <p:cNvGrpSpPr/>
              <p:nvPr/>
            </p:nvGrpSpPr>
            <p:grpSpPr>
              <a:xfrm>
                <a:off x="1612870" y="2636912"/>
                <a:ext cx="1106537" cy="1860303"/>
                <a:chOff x="2699681" y="2636912"/>
                <a:chExt cx="1106537" cy="1860303"/>
              </a:xfrm>
            </p:grpSpPr>
            <p:pic>
              <p:nvPicPr>
                <p:cNvPr id="55" name="Picture 54" descr="0670320911004.png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DFDFD"/>
                    </a:clrFrom>
                    <a:clrTo>
                      <a:srgbClr val="FDFDFD">
                        <a:alpha val="0"/>
                      </a:srgbClr>
                    </a:clrTo>
                  </a:clrChange>
                  <a:lum bright="70000" contrast="25000"/>
                </a:blip>
                <a:stretch>
                  <a:fillRect/>
                </a:stretch>
              </p:blipFill>
              <p:spPr>
                <a:xfrm>
                  <a:off x="2699792" y="2636912"/>
                  <a:ext cx="1106426" cy="938786"/>
                </a:xfrm>
                <a:prstGeom prst="rect">
                  <a:avLst/>
                </a:prstGeom>
              </p:spPr>
            </p:pic>
            <p:pic>
              <p:nvPicPr>
                <p:cNvPr id="56" name="Picture 55" descr="0670320911004.png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DFDFD"/>
                    </a:clrFrom>
                    <a:clrTo>
                      <a:srgbClr val="FDFDFD">
                        <a:alpha val="0"/>
                      </a:srgbClr>
                    </a:clrTo>
                  </a:clrChange>
                  <a:lum bright="70000" contrast="25000"/>
                </a:blip>
                <a:stretch>
                  <a:fillRect/>
                </a:stretch>
              </p:blipFill>
              <p:spPr>
                <a:xfrm>
                  <a:off x="2699681" y="3558429"/>
                  <a:ext cx="1106426" cy="938786"/>
                </a:xfrm>
                <a:prstGeom prst="rect">
                  <a:avLst/>
                </a:prstGeom>
              </p:spPr>
            </p:pic>
          </p:grpSp>
        </p:grpSp>
        <p:sp>
          <p:nvSpPr>
            <p:cNvPr id="59" name="Oval 58"/>
            <p:cNvSpPr>
              <a:spLocks/>
            </p:cNvSpPr>
            <p:nvPr/>
          </p:nvSpPr>
          <p:spPr>
            <a:xfrm>
              <a:off x="1715956" y="4254234"/>
              <a:ext cx="774000" cy="77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0" name="Oval 59"/>
            <p:cNvSpPr/>
            <p:nvPr/>
          </p:nvSpPr>
          <p:spPr>
            <a:xfrm>
              <a:off x="2044570" y="458112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1" name="Oval 60"/>
            <p:cNvSpPr/>
            <p:nvPr/>
          </p:nvSpPr>
          <p:spPr>
            <a:xfrm>
              <a:off x="2817608" y="458112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2" name="Oval 61"/>
            <p:cNvSpPr>
              <a:spLocks/>
            </p:cNvSpPr>
            <p:nvPr/>
          </p:nvSpPr>
          <p:spPr>
            <a:xfrm>
              <a:off x="2498681" y="4259188"/>
              <a:ext cx="774000" cy="77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88"/>
          <p:cNvGrpSpPr/>
          <p:nvPr/>
        </p:nvGrpSpPr>
        <p:grpSpPr>
          <a:xfrm>
            <a:off x="3419872" y="4006805"/>
            <a:ext cx="2193348" cy="1860303"/>
            <a:chOff x="3419872" y="4077072"/>
            <a:chExt cx="2193348" cy="1860303"/>
          </a:xfrm>
        </p:grpSpPr>
        <p:grpSp>
          <p:nvGrpSpPr>
            <p:cNvPr id="14" name="Group 77"/>
            <p:cNvGrpSpPr/>
            <p:nvPr/>
          </p:nvGrpSpPr>
          <p:grpSpPr>
            <a:xfrm>
              <a:off x="3419872" y="4077072"/>
              <a:ext cx="2193348" cy="1860303"/>
              <a:chOff x="1612870" y="2636912"/>
              <a:chExt cx="2193348" cy="1860303"/>
            </a:xfrm>
          </p:grpSpPr>
          <p:grpSp>
            <p:nvGrpSpPr>
              <p:cNvPr id="15" name="Group 81"/>
              <p:cNvGrpSpPr/>
              <p:nvPr/>
            </p:nvGrpSpPr>
            <p:grpSpPr>
              <a:xfrm>
                <a:off x="2699681" y="2636912"/>
                <a:ext cx="1106537" cy="1860303"/>
                <a:chOff x="2699681" y="2636912"/>
                <a:chExt cx="1106537" cy="1860303"/>
              </a:xfrm>
            </p:grpSpPr>
            <p:pic>
              <p:nvPicPr>
                <p:cNvPr id="86" name="Picture 85" descr="0670320911004.png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DFDFD"/>
                    </a:clrFrom>
                    <a:clrTo>
                      <a:srgbClr val="FDFDFD">
                        <a:alpha val="0"/>
                      </a:srgbClr>
                    </a:clrTo>
                  </a:clrChange>
                  <a:lum bright="70000" contrast="25000"/>
                </a:blip>
                <a:stretch>
                  <a:fillRect/>
                </a:stretch>
              </p:blipFill>
              <p:spPr>
                <a:xfrm>
                  <a:off x="2699792" y="2636912"/>
                  <a:ext cx="1106426" cy="938786"/>
                </a:xfrm>
                <a:prstGeom prst="rect">
                  <a:avLst/>
                </a:prstGeom>
              </p:spPr>
            </p:pic>
            <p:pic>
              <p:nvPicPr>
                <p:cNvPr id="87" name="Picture 86" descr="0670320911004.png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DFDFD"/>
                    </a:clrFrom>
                    <a:clrTo>
                      <a:srgbClr val="FDFDFD">
                        <a:alpha val="0"/>
                      </a:srgbClr>
                    </a:clrTo>
                  </a:clrChange>
                  <a:lum bright="70000" contrast="25000"/>
                </a:blip>
                <a:stretch>
                  <a:fillRect/>
                </a:stretch>
              </p:blipFill>
              <p:spPr>
                <a:xfrm>
                  <a:off x="2699681" y="3558429"/>
                  <a:ext cx="1106426" cy="938786"/>
                </a:xfrm>
                <a:prstGeom prst="rect">
                  <a:avLst/>
                </a:prstGeom>
              </p:spPr>
            </p:pic>
          </p:grpSp>
          <p:grpSp>
            <p:nvGrpSpPr>
              <p:cNvPr id="16" name="Group 82"/>
              <p:cNvGrpSpPr/>
              <p:nvPr/>
            </p:nvGrpSpPr>
            <p:grpSpPr>
              <a:xfrm>
                <a:off x="1612870" y="2636912"/>
                <a:ext cx="1106537" cy="1860303"/>
                <a:chOff x="2699681" y="2636912"/>
                <a:chExt cx="1106537" cy="1860303"/>
              </a:xfrm>
            </p:grpSpPr>
            <p:pic>
              <p:nvPicPr>
                <p:cNvPr id="84" name="Picture 83" descr="0670320911004.png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DFDFD"/>
                    </a:clrFrom>
                    <a:clrTo>
                      <a:srgbClr val="FDFDFD">
                        <a:alpha val="0"/>
                      </a:srgbClr>
                    </a:clrTo>
                  </a:clrChange>
                  <a:lum bright="70000" contrast="25000"/>
                </a:blip>
                <a:stretch>
                  <a:fillRect/>
                </a:stretch>
              </p:blipFill>
              <p:spPr>
                <a:xfrm>
                  <a:off x="2699792" y="2636912"/>
                  <a:ext cx="1106426" cy="938786"/>
                </a:xfrm>
                <a:prstGeom prst="rect">
                  <a:avLst/>
                </a:prstGeom>
              </p:spPr>
            </p:pic>
            <p:pic>
              <p:nvPicPr>
                <p:cNvPr id="85" name="Picture 84" descr="0670320911004.png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DFDFD"/>
                    </a:clrFrom>
                    <a:clrTo>
                      <a:srgbClr val="FDFDFD">
                        <a:alpha val="0"/>
                      </a:srgbClr>
                    </a:clrTo>
                  </a:clrChange>
                  <a:lum bright="70000" contrast="25000"/>
                </a:blip>
                <a:stretch>
                  <a:fillRect/>
                </a:stretch>
              </p:blipFill>
              <p:spPr>
                <a:xfrm>
                  <a:off x="2699681" y="3558429"/>
                  <a:ext cx="1106426" cy="938786"/>
                </a:xfrm>
                <a:prstGeom prst="rect">
                  <a:avLst/>
                </a:prstGeom>
              </p:spPr>
            </p:pic>
          </p:grpSp>
        </p:grpSp>
        <p:sp>
          <p:nvSpPr>
            <p:cNvPr id="79" name="Oval 78"/>
            <p:cNvSpPr>
              <a:spLocks/>
            </p:cNvSpPr>
            <p:nvPr/>
          </p:nvSpPr>
          <p:spPr>
            <a:xfrm>
              <a:off x="3995936" y="4725144"/>
              <a:ext cx="979074" cy="576064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0" name="Oval 79"/>
            <p:cNvSpPr/>
            <p:nvPr/>
          </p:nvSpPr>
          <p:spPr>
            <a:xfrm>
              <a:off x="4132802" y="494116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1" name="Oval 80"/>
            <p:cNvSpPr/>
            <p:nvPr/>
          </p:nvSpPr>
          <p:spPr>
            <a:xfrm>
              <a:off x="4905840" y="494116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7" name="Group 90"/>
          <p:cNvGrpSpPr/>
          <p:nvPr/>
        </p:nvGrpSpPr>
        <p:grpSpPr>
          <a:xfrm>
            <a:off x="5979052" y="2074494"/>
            <a:ext cx="2193348" cy="1860303"/>
            <a:chOff x="6084168" y="1988840"/>
            <a:chExt cx="2193348" cy="1860303"/>
          </a:xfrm>
        </p:grpSpPr>
        <p:grpSp>
          <p:nvGrpSpPr>
            <p:cNvPr id="18" name="Group 70"/>
            <p:cNvGrpSpPr/>
            <p:nvPr/>
          </p:nvGrpSpPr>
          <p:grpSpPr>
            <a:xfrm>
              <a:off x="7170979" y="1988840"/>
              <a:ext cx="1106537" cy="1860303"/>
              <a:chOff x="2699681" y="2636912"/>
              <a:chExt cx="1106537" cy="1860303"/>
            </a:xfrm>
          </p:grpSpPr>
          <p:pic>
            <p:nvPicPr>
              <p:cNvPr id="75" name="Picture 74" descr="0670320911004.png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  <a:lum bright="70000" contrast="25000"/>
              </a:blip>
              <a:stretch>
                <a:fillRect/>
              </a:stretch>
            </p:blipFill>
            <p:spPr>
              <a:xfrm>
                <a:off x="2699792" y="2636912"/>
                <a:ext cx="1106426" cy="938786"/>
              </a:xfrm>
              <a:prstGeom prst="rect">
                <a:avLst/>
              </a:prstGeom>
            </p:spPr>
          </p:pic>
          <p:pic>
            <p:nvPicPr>
              <p:cNvPr id="76" name="Picture 75" descr="0670320911004.png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  <a:lum bright="70000" contrast="25000"/>
              </a:blip>
              <a:stretch>
                <a:fillRect/>
              </a:stretch>
            </p:blipFill>
            <p:spPr>
              <a:xfrm>
                <a:off x="2699681" y="3558429"/>
                <a:ext cx="1106426" cy="938786"/>
              </a:xfrm>
              <a:prstGeom prst="rect">
                <a:avLst/>
              </a:prstGeom>
            </p:spPr>
          </p:pic>
        </p:grpSp>
        <p:grpSp>
          <p:nvGrpSpPr>
            <p:cNvPr id="19" name="Group 71"/>
            <p:cNvGrpSpPr/>
            <p:nvPr/>
          </p:nvGrpSpPr>
          <p:grpSpPr>
            <a:xfrm>
              <a:off x="6084168" y="1988840"/>
              <a:ext cx="1106537" cy="1860303"/>
              <a:chOff x="2699681" y="2636912"/>
              <a:chExt cx="1106537" cy="1860303"/>
            </a:xfrm>
          </p:grpSpPr>
          <p:pic>
            <p:nvPicPr>
              <p:cNvPr id="73" name="Picture 72" descr="0670320911004.png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  <a:lum bright="70000" contrast="25000"/>
              </a:blip>
              <a:stretch>
                <a:fillRect/>
              </a:stretch>
            </p:blipFill>
            <p:spPr>
              <a:xfrm>
                <a:off x="2699792" y="2636912"/>
                <a:ext cx="1106426" cy="938786"/>
              </a:xfrm>
              <a:prstGeom prst="rect">
                <a:avLst/>
              </a:prstGeom>
            </p:spPr>
          </p:pic>
          <p:pic>
            <p:nvPicPr>
              <p:cNvPr id="74" name="Picture 73" descr="0670320911004.png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  <a:lum bright="70000" contrast="25000"/>
              </a:blip>
              <a:stretch>
                <a:fillRect/>
              </a:stretch>
            </p:blipFill>
            <p:spPr>
              <a:xfrm>
                <a:off x="2699681" y="3558429"/>
                <a:ext cx="1106426" cy="938786"/>
              </a:xfrm>
              <a:prstGeom prst="rect">
                <a:avLst/>
              </a:prstGeom>
            </p:spPr>
          </p:pic>
        </p:grpSp>
        <p:sp>
          <p:nvSpPr>
            <p:cNvPr id="67" name="Oval 66"/>
            <p:cNvSpPr>
              <a:spLocks/>
            </p:cNvSpPr>
            <p:nvPr/>
          </p:nvSpPr>
          <p:spPr>
            <a:xfrm>
              <a:off x="6746526" y="2780928"/>
              <a:ext cx="510244" cy="28803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8" name="Oval 67"/>
            <p:cNvSpPr/>
            <p:nvPr/>
          </p:nvSpPr>
          <p:spPr>
            <a:xfrm>
              <a:off x="6797098" y="28529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9" name="Oval 68"/>
            <p:cNvSpPr/>
            <p:nvPr/>
          </p:nvSpPr>
          <p:spPr>
            <a:xfrm>
              <a:off x="7570136" y="28529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0" name="Oval 89"/>
            <p:cNvSpPr>
              <a:spLocks/>
            </p:cNvSpPr>
            <p:nvPr/>
          </p:nvSpPr>
          <p:spPr>
            <a:xfrm>
              <a:off x="7252963" y="2780928"/>
              <a:ext cx="510244" cy="28803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92" name="Right Arrow 91"/>
          <p:cNvSpPr/>
          <p:nvPr/>
        </p:nvSpPr>
        <p:spPr>
          <a:xfrm rot="19200000">
            <a:off x="2466837" y="1507392"/>
            <a:ext cx="936104" cy="288032"/>
          </a:xfrm>
          <a:prstGeom prst="rightArrow">
            <a:avLst>
              <a:gd name="adj1" fmla="val 26264"/>
              <a:gd name="adj2" fmla="val 678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3" name="Right Arrow 92"/>
          <p:cNvSpPr/>
          <p:nvPr/>
        </p:nvSpPr>
        <p:spPr>
          <a:xfrm rot="2400000">
            <a:off x="2466837" y="4201962"/>
            <a:ext cx="936104" cy="288032"/>
          </a:xfrm>
          <a:prstGeom prst="rightArrow">
            <a:avLst>
              <a:gd name="adj1" fmla="val 26264"/>
              <a:gd name="adj2" fmla="val 678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4" name="TextBox 93"/>
          <p:cNvSpPr txBox="1"/>
          <p:nvPr/>
        </p:nvSpPr>
        <p:spPr>
          <a:xfrm>
            <a:off x="3851920" y="2136338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umb10" pitchFamily="18" charset="0"/>
              </a:rPr>
              <a:t>2 golven</a:t>
            </a:r>
          </a:p>
          <a:p>
            <a:r>
              <a:rPr lang="nl-BE" dirty="0" smtClean="0">
                <a:latin typeface="umb10" pitchFamily="18" charset="0"/>
              </a:rPr>
              <a:t>BFS</a:t>
            </a:r>
            <a:endParaRPr lang="nl-BE" dirty="0">
              <a:latin typeface="umb10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851920" y="602302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umb10" pitchFamily="18" charset="0"/>
              </a:rPr>
              <a:t>1 golf</a:t>
            </a:r>
          </a:p>
          <a:p>
            <a:r>
              <a:rPr lang="nl-BE" dirty="0" smtClean="0">
                <a:latin typeface="umb10" pitchFamily="18" charset="0"/>
              </a:rPr>
              <a:t>A*- algoritme</a:t>
            </a:r>
            <a:endParaRPr lang="nl-BE" dirty="0">
              <a:latin typeface="umb10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331640" y="4080554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umb10" pitchFamily="18" charset="0"/>
              </a:rPr>
              <a:t>1 golf</a:t>
            </a:r>
          </a:p>
          <a:p>
            <a:r>
              <a:rPr lang="nl-BE" dirty="0" smtClean="0">
                <a:latin typeface="umb10" pitchFamily="18" charset="0"/>
              </a:rPr>
              <a:t>BFS</a:t>
            </a:r>
            <a:endParaRPr lang="nl-BE" dirty="0">
              <a:latin typeface="umb10" pitchFamily="18" charset="0"/>
            </a:endParaRPr>
          </a:p>
        </p:txBody>
      </p:sp>
      <p:sp>
        <p:nvSpPr>
          <p:cNvPr id="99" name="Right Arrow 98"/>
          <p:cNvSpPr/>
          <p:nvPr/>
        </p:nvSpPr>
        <p:spPr>
          <a:xfrm rot="19200000">
            <a:off x="5635189" y="4201962"/>
            <a:ext cx="936104" cy="288032"/>
          </a:xfrm>
          <a:prstGeom prst="rightArrow">
            <a:avLst>
              <a:gd name="adj1" fmla="val 26264"/>
              <a:gd name="adj2" fmla="val 678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0" name="Right Arrow 99"/>
          <p:cNvSpPr/>
          <p:nvPr/>
        </p:nvSpPr>
        <p:spPr>
          <a:xfrm rot="2400000">
            <a:off x="5635189" y="1507392"/>
            <a:ext cx="936104" cy="288032"/>
          </a:xfrm>
          <a:prstGeom prst="rightArrow">
            <a:avLst>
              <a:gd name="adj1" fmla="val 26264"/>
              <a:gd name="adj2" fmla="val 678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2" name="TextBox 101"/>
          <p:cNvSpPr txBox="1"/>
          <p:nvPr/>
        </p:nvSpPr>
        <p:spPr>
          <a:xfrm>
            <a:off x="6444208" y="4080554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umb10" pitchFamily="18" charset="0"/>
              </a:rPr>
              <a:t>1 golf</a:t>
            </a:r>
          </a:p>
          <a:p>
            <a:r>
              <a:rPr lang="nl-BE" dirty="0" smtClean="0">
                <a:latin typeface="umb10" pitchFamily="18" charset="0"/>
              </a:rPr>
              <a:t>A*- algoritme</a:t>
            </a:r>
            <a:endParaRPr lang="nl-BE" dirty="0">
              <a:latin typeface="umb10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259632" y="3140968"/>
            <a:ext cx="7920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umr10" pitchFamily="18" charset="0"/>
              </a:rPr>
              <a:t>bron</a:t>
            </a:r>
            <a:endParaRPr lang="nl-BE" dirty="0">
              <a:latin typeface="umr10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123728" y="3140968"/>
            <a:ext cx="7920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umr10" pitchFamily="18" charset="0"/>
              </a:rPr>
              <a:t>doel</a:t>
            </a:r>
            <a:endParaRPr lang="nl-BE" dirty="0">
              <a:latin typeface="umr10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720" y="980728"/>
            <a:ext cx="5400600" cy="45365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6" name="Straight Connector 5"/>
          <p:cNvCxnSpPr/>
          <p:nvPr/>
        </p:nvCxnSpPr>
        <p:spPr>
          <a:xfrm>
            <a:off x="3779912" y="2348880"/>
            <a:ext cx="2376264" cy="2016224"/>
          </a:xfrm>
          <a:prstGeom prst="line">
            <a:avLst/>
          </a:prstGeom>
          <a:ln w="317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 flipV="1">
            <a:off x="2051720" y="2348880"/>
            <a:ext cx="1728192" cy="144016"/>
          </a:xfrm>
          <a:prstGeom prst="line">
            <a:avLst/>
          </a:prstGeom>
          <a:ln w="12700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3779912" y="1268760"/>
            <a:ext cx="1080120" cy="1080120"/>
          </a:xfrm>
          <a:prstGeom prst="line">
            <a:avLst/>
          </a:prstGeom>
          <a:ln w="12700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3347864" y="1916832"/>
            <a:ext cx="432048" cy="432048"/>
          </a:xfrm>
          <a:prstGeom prst="line">
            <a:avLst/>
          </a:prstGeom>
          <a:ln w="12700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1"/>
          </p:cNvCxnSpPr>
          <p:nvPr/>
        </p:nvCxnSpPr>
        <p:spPr>
          <a:xfrm rot="10800000" flipH="1">
            <a:off x="2051720" y="2348880"/>
            <a:ext cx="1728192" cy="900100"/>
          </a:xfrm>
          <a:prstGeom prst="line">
            <a:avLst/>
          </a:prstGeom>
          <a:ln w="12700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3167844" y="1592796"/>
            <a:ext cx="1368152" cy="144016"/>
          </a:xfrm>
          <a:prstGeom prst="line">
            <a:avLst/>
          </a:prstGeom>
          <a:ln w="12700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2951820" y="2816932"/>
            <a:ext cx="1296144" cy="360040"/>
          </a:xfrm>
          <a:prstGeom prst="line">
            <a:avLst/>
          </a:prstGeom>
          <a:ln w="12700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0800000">
            <a:off x="3779912" y="2348880"/>
            <a:ext cx="936104" cy="216024"/>
          </a:xfrm>
          <a:prstGeom prst="line">
            <a:avLst/>
          </a:prstGeom>
          <a:ln w="12700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2"/>
          </p:cNvCxnSpPr>
          <p:nvPr/>
        </p:nvCxnSpPr>
        <p:spPr>
          <a:xfrm rot="5400000" flipH="1" flipV="1">
            <a:off x="4878034" y="4239090"/>
            <a:ext cx="1152128" cy="1404156"/>
          </a:xfrm>
          <a:prstGeom prst="line">
            <a:avLst/>
          </a:prstGeom>
          <a:ln w="12700">
            <a:solidFill>
              <a:srgbClr val="0070C0"/>
            </a:solidFill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0800000">
            <a:off x="6156176" y="4365104"/>
            <a:ext cx="1296144" cy="1008112"/>
          </a:xfrm>
          <a:prstGeom prst="line">
            <a:avLst/>
          </a:prstGeom>
          <a:ln w="12700">
            <a:solidFill>
              <a:srgbClr val="0070C0"/>
            </a:solidFill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067944" y="3140968"/>
            <a:ext cx="2088232" cy="1224136"/>
          </a:xfrm>
          <a:prstGeom prst="line">
            <a:avLst/>
          </a:prstGeom>
          <a:ln w="12700">
            <a:solidFill>
              <a:srgbClr val="0070C0"/>
            </a:solidFill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5544108" y="3537012"/>
            <a:ext cx="1440160" cy="216024"/>
          </a:xfrm>
          <a:prstGeom prst="line">
            <a:avLst/>
          </a:prstGeom>
          <a:ln w="12700">
            <a:solidFill>
              <a:srgbClr val="0070C0"/>
            </a:solidFill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716016" y="4221088"/>
            <a:ext cx="1440160" cy="144016"/>
          </a:xfrm>
          <a:prstGeom prst="line">
            <a:avLst/>
          </a:prstGeom>
          <a:ln w="12700">
            <a:solidFill>
              <a:srgbClr val="0070C0"/>
            </a:solidFill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0800000" flipV="1">
            <a:off x="6156176" y="3861048"/>
            <a:ext cx="1296144" cy="504056"/>
          </a:xfrm>
          <a:prstGeom prst="line">
            <a:avLst/>
          </a:prstGeom>
          <a:ln w="12700">
            <a:solidFill>
              <a:srgbClr val="0070C0"/>
            </a:solidFill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6120172" y="3032956"/>
            <a:ext cx="1368152" cy="1296144"/>
          </a:xfrm>
          <a:prstGeom prst="line">
            <a:avLst/>
          </a:prstGeom>
          <a:ln w="12700">
            <a:solidFill>
              <a:srgbClr val="0070C0"/>
            </a:solidFill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6200000" flipH="1">
            <a:off x="4752020" y="2960948"/>
            <a:ext cx="2664296" cy="144016"/>
          </a:xfrm>
          <a:prstGeom prst="line">
            <a:avLst/>
          </a:prstGeom>
          <a:ln w="12700">
            <a:solidFill>
              <a:srgbClr val="0070C0"/>
            </a:solidFill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800696" y="2085253"/>
            <a:ext cx="1849979" cy="38246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umr10" pitchFamily="18" charset="0"/>
              </a:rPr>
              <a:t>Ontwerp</a:t>
            </a:r>
            <a:r>
              <a:rPr lang="en-US" sz="1400" dirty="0" smtClean="0">
                <a:solidFill>
                  <a:srgbClr val="000000"/>
                </a:solidFill>
                <a:latin typeface="umr10" pitchFamily="18" charset="0"/>
              </a:rPr>
              <a:t> in HDL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00312" y="2761878"/>
            <a:ext cx="1849979" cy="38246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umr10" pitchFamily="18" charset="0"/>
              </a:rPr>
              <a:t>Synthese</a:t>
            </a:r>
            <a:endParaRPr lang="en-US" sz="1400" dirty="0" smtClean="0">
              <a:solidFill>
                <a:srgbClr val="000000"/>
              </a:solidFill>
              <a:latin typeface="umr10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00171" y="3438525"/>
            <a:ext cx="1849979" cy="41723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umr10" pitchFamily="18" charset="0"/>
              </a:rPr>
              <a:t>Technologie-afbeelder</a:t>
            </a:r>
            <a:endParaRPr lang="en-US" sz="1400" dirty="0" smtClean="0">
              <a:solidFill>
                <a:srgbClr val="000000"/>
              </a:solidFill>
              <a:latin typeface="umr10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99187" y="4152421"/>
            <a:ext cx="1849979" cy="38246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umr10" pitchFamily="18" charset="0"/>
              </a:rPr>
              <a:t>Plaatsing</a:t>
            </a:r>
            <a:endParaRPr lang="en-US" sz="1400" dirty="0" smtClean="0">
              <a:solidFill>
                <a:srgbClr val="000000"/>
              </a:solidFill>
              <a:latin typeface="umr10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96420" y="4827352"/>
            <a:ext cx="1850884" cy="38246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umr10" pitchFamily="18" charset="0"/>
              </a:rPr>
              <a:t>Routering</a:t>
            </a:r>
            <a:endParaRPr lang="en-US" sz="1400" dirty="0" smtClean="0">
              <a:solidFill>
                <a:srgbClr val="000000"/>
              </a:solidFill>
              <a:latin typeface="umr10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98239" y="5495566"/>
            <a:ext cx="1849979" cy="41723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umr10" pitchFamily="18" charset="0"/>
              </a:rPr>
              <a:t>Configuratiebitstroom</a:t>
            </a:r>
            <a:endParaRPr lang="en-US" sz="1400" dirty="0" smtClean="0">
              <a:solidFill>
                <a:srgbClr val="000000"/>
              </a:solidFill>
              <a:latin typeface="umr10" pitchFamily="18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759375" y="3033447"/>
            <a:ext cx="1668609" cy="41723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umr10" pitchFamily="18" charset="0"/>
              </a:rPr>
              <a:t>Logische</a:t>
            </a:r>
            <a:r>
              <a:rPr lang="en-US" sz="1400" dirty="0" smtClean="0">
                <a:solidFill>
                  <a:srgbClr val="000000"/>
                </a:solidFill>
                <a:latin typeface="umr10" pitchFamily="18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umr10" pitchFamily="18" charset="0"/>
              </a:rPr>
              <a:t>netlijst</a:t>
            </a:r>
            <a:endParaRPr lang="en-US" sz="1400" dirty="0" smtClean="0">
              <a:solidFill>
                <a:srgbClr val="000000"/>
              </a:solidFill>
              <a:latin typeface="umr10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756389" y="3764496"/>
            <a:ext cx="1668609" cy="38246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umr10" pitchFamily="18" charset="0"/>
              </a:rPr>
              <a:t>Circuitbeschrijving</a:t>
            </a:r>
            <a:endParaRPr lang="en-US" sz="1400" dirty="0" smtClean="0">
              <a:solidFill>
                <a:srgbClr val="000000"/>
              </a:solidFill>
              <a:latin typeface="umr10" pitchFamily="18" charset="0"/>
            </a:endParaRPr>
          </a:p>
        </p:txBody>
      </p:sp>
      <p:grpSp>
        <p:nvGrpSpPr>
          <p:cNvPr id="3" name="Group 23"/>
          <p:cNvGrpSpPr/>
          <p:nvPr/>
        </p:nvGrpSpPr>
        <p:grpSpPr>
          <a:xfrm>
            <a:off x="798052" y="2473878"/>
            <a:ext cx="1849979" cy="288000"/>
            <a:chOff x="531845" y="1175657"/>
            <a:chExt cx="1836000" cy="410548"/>
          </a:xfrm>
          <a:noFill/>
        </p:grpSpPr>
        <p:sp>
          <p:nvSpPr>
            <p:cNvPr id="19" name="Rectangle 18"/>
            <p:cNvSpPr/>
            <p:nvPr/>
          </p:nvSpPr>
          <p:spPr>
            <a:xfrm>
              <a:off x="531845" y="1175658"/>
              <a:ext cx="1836000" cy="410547"/>
            </a:xfrm>
            <a:prstGeom prst="rect">
              <a:avLst/>
            </a:prstGeom>
            <a:grpFill/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 sz="7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/>
            <p:cNvCxnSpPr>
              <a:stCxn id="19" idx="0"/>
              <a:endCxn id="19" idx="2"/>
            </p:cNvCxnSpPr>
            <p:nvPr/>
          </p:nvCxnSpPr>
          <p:spPr>
            <a:xfrm rot="16200000" flipH="1">
              <a:off x="1244571" y="1380931"/>
              <a:ext cx="410547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28"/>
          <p:cNvGrpSpPr/>
          <p:nvPr/>
        </p:nvGrpSpPr>
        <p:grpSpPr>
          <a:xfrm>
            <a:off x="798052" y="3149782"/>
            <a:ext cx="1849979" cy="288000"/>
            <a:chOff x="531845" y="1175657"/>
            <a:chExt cx="1836000" cy="410548"/>
          </a:xfrm>
          <a:noFill/>
        </p:grpSpPr>
        <p:sp>
          <p:nvSpPr>
            <p:cNvPr id="31" name="Rectangle 30"/>
            <p:cNvSpPr/>
            <p:nvPr/>
          </p:nvSpPr>
          <p:spPr>
            <a:xfrm>
              <a:off x="531845" y="1175658"/>
              <a:ext cx="1836000" cy="410547"/>
            </a:xfrm>
            <a:prstGeom prst="rect">
              <a:avLst/>
            </a:prstGeom>
            <a:grpFill/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 sz="7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Connector 32"/>
            <p:cNvCxnSpPr>
              <a:stCxn id="31" idx="0"/>
              <a:endCxn id="31" idx="2"/>
            </p:cNvCxnSpPr>
            <p:nvPr/>
          </p:nvCxnSpPr>
          <p:spPr>
            <a:xfrm rot="16200000" flipH="1">
              <a:off x="1244571" y="1380931"/>
              <a:ext cx="410547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33"/>
          <p:cNvGrpSpPr/>
          <p:nvPr/>
        </p:nvGrpSpPr>
        <p:grpSpPr>
          <a:xfrm>
            <a:off x="798052" y="3855327"/>
            <a:ext cx="1849979" cy="288000"/>
            <a:chOff x="531845" y="1175657"/>
            <a:chExt cx="1836000" cy="410548"/>
          </a:xfrm>
          <a:noFill/>
        </p:grpSpPr>
        <p:sp>
          <p:nvSpPr>
            <p:cNvPr id="35" name="Rectangle 34"/>
            <p:cNvSpPr/>
            <p:nvPr/>
          </p:nvSpPr>
          <p:spPr>
            <a:xfrm>
              <a:off x="531845" y="1175658"/>
              <a:ext cx="1836000" cy="410547"/>
            </a:xfrm>
            <a:prstGeom prst="rect">
              <a:avLst/>
            </a:prstGeom>
            <a:grpFill/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 sz="7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Connector 35"/>
            <p:cNvCxnSpPr>
              <a:stCxn id="35" idx="0"/>
              <a:endCxn id="35" idx="2"/>
            </p:cNvCxnSpPr>
            <p:nvPr/>
          </p:nvCxnSpPr>
          <p:spPr>
            <a:xfrm rot="16200000" flipH="1">
              <a:off x="1244571" y="1380931"/>
              <a:ext cx="410547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6"/>
          <p:cNvGrpSpPr/>
          <p:nvPr/>
        </p:nvGrpSpPr>
        <p:grpSpPr>
          <a:xfrm>
            <a:off x="798052" y="4533536"/>
            <a:ext cx="1849979" cy="297524"/>
            <a:chOff x="531845" y="1175658"/>
            <a:chExt cx="1836000" cy="424124"/>
          </a:xfrm>
          <a:noFill/>
        </p:grpSpPr>
        <p:sp>
          <p:nvSpPr>
            <p:cNvPr id="39" name="Rectangle 38"/>
            <p:cNvSpPr/>
            <p:nvPr/>
          </p:nvSpPr>
          <p:spPr>
            <a:xfrm>
              <a:off x="531845" y="1175658"/>
              <a:ext cx="1836000" cy="410547"/>
            </a:xfrm>
            <a:prstGeom prst="rect">
              <a:avLst/>
            </a:prstGeom>
            <a:grpFill/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 sz="7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 rot="16200000" flipH="1">
              <a:off x="1244571" y="1394509"/>
              <a:ext cx="410547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41"/>
          <p:cNvGrpSpPr/>
          <p:nvPr/>
        </p:nvGrpSpPr>
        <p:grpSpPr>
          <a:xfrm>
            <a:off x="798052" y="5210182"/>
            <a:ext cx="1849979" cy="288000"/>
            <a:chOff x="531845" y="1175657"/>
            <a:chExt cx="1836000" cy="410548"/>
          </a:xfrm>
          <a:noFill/>
        </p:grpSpPr>
        <p:sp>
          <p:nvSpPr>
            <p:cNvPr id="43" name="Rectangle 42"/>
            <p:cNvSpPr/>
            <p:nvPr/>
          </p:nvSpPr>
          <p:spPr>
            <a:xfrm>
              <a:off x="531845" y="1175658"/>
              <a:ext cx="1836000" cy="410547"/>
            </a:xfrm>
            <a:prstGeom prst="rect">
              <a:avLst/>
            </a:prstGeom>
            <a:grpFill/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 sz="7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Connector 43"/>
            <p:cNvCxnSpPr>
              <a:stCxn id="43" idx="0"/>
              <a:endCxn id="43" idx="2"/>
            </p:cNvCxnSpPr>
            <p:nvPr/>
          </p:nvCxnSpPr>
          <p:spPr>
            <a:xfrm rot="16200000" flipH="1">
              <a:off x="1244571" y="1380931"/>
              <a:ext cx="410547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Connector 72"/>
          <p:cNvCxnSpPr>
            <a:stCxn id="30" idx="1"/>
          </p:cNvCxnSpPr>
          <p:nvPr/>
        </p:nvCxnSpPr>
        <p:spPr>
          <a:xfrm rot="10800000">
            <a:off x="1730188" y="3242064"/>
            <a:ext cx="102918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tailEnd type="non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32" idx="1"/>
          </p:cNvCxnSpPr>
          <p:nvPr/>
        </p:nvCxnSpPr>
        <p:spPr>
          <a:xfrm rot="10800000">
            <a:off x="1733388" y="3955729"/>
            <a:ext cx="1023001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tailEnd type="non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5256610" y="2093092"/>
            <a:ext cx="1836000" cy="3824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umr10" pitchFamily="18" charset="0"/>
              </a:rPr>
              <a:t>Geannoteerde</a:t>
            </a:r>
            <a:r>
              <a:rPr lang="en-US" sz="1400" dirty="0" smtClean="0">
                <a:solidFill>
                  <a:srgbClr val="000000"/>
                </a:solidFill>
                <a:latin typeface="umr10" pitchFamily="18" charset="0"/>
              </a:rPr>
              <a:t> HDL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5256229" y="2767167"/>
            <a:ext cx="1836000" cy="38246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umr10" pitchFamily="18" charset="0"/>
              </a:rPr>
              <a:t>Synthese</a:t>
            </a:r>
            <a:endParaRPr lang="en-US" sz="1400" dirty="0" smtClean="0">
              <a:solidFill>
                <a:srgbClr val="000000"/>
              </a:solidFill>
              <a:latin typeface="umr10" pitchFamily="18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5256089" y="3434289"/>
            <a:ext cx="1836000" cy="41723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umr10" pitchFamily="18" charset="0"/>
              </a:rPr>
              <a:t>TMap</a:t>
            </a:r>
            <a:endParaRPr lang="en-US" sz="1400" dirty="0" smtClean="0">
              <a:solidFill>
                <a:srgbClr val="000000"/>
              </a:solidFill>
              <a:latin typeface="umr10" pitchFamily="18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5255112" y="4135319"/>
            <a:ext cx="1836000" cy="382464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umr10" pitchFamily="18" charset="0"/>
              </a:rPr>
              <a:t>TPlace</a:t>
            </a:r>
            <a:endParaRPr lang="en-US" sz="1400" dirty="0" smtClean="0">
              <a:solidFill>
                <a:srgbClr val="000000"/>
              </a:solidFill>
              <a:latin typeface="umr10" pitchFamily="18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5252366" y="4802441"/>
            <a:ext cx="1836898" cy="382464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umr10" pitchFamily="18" charset="0"/>
              </a:rPr>
              <a:t>TRoute</a:t>
            </a:r>
            <a:endParaRPr lang="en-US" sz="1400" dirty="0" smtClean="0">
              <a:solidFill>
                <a:srgbClr val="000000"/>
              </a:solidFill>
              <a:latin typeface="umr10" pitchFamily="18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5254171" y="5460038"/>
            <a:ext cx="1836000" cy="41723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umr10" pitchFamily="18" charset="0"/>
              </a:rPr>
              <a:t>PBS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7200488" y="3040400"/>
            <a:ext cx="1764000" cy="41723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umr10" pitchFamily="18" charset="0"/>
              </a:rPr>
              <a:t>Logische</a:t>
            </a:r>
            <a:r>
              <a:rPr lang="en-US" sz="1400" dirty="0" smtClean="0">
                <a:solidFill>
                  <a:srgbClr val="000000"/>
                </a:solidFill>
                <a:latin typeface="umr10" pitchFamily="18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umr10" pitchFamily="18" charset="0"/>
              </a:rPr>
              <a:t>netlijst</a:t>
            </a:r>
            <a:endParaRPr lang="en-US" sz="1400" dirty="0" smtClean="0">
              <a:solidFill>
                <a:srgbClr val="000000"/>
              </a:solidFill>
              <a:latin typeface="umr10" pitchFamily="18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7197524" y="3587208"/>
            <a:ext cx="1764000" cy="5910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umr10" pitchFamily="18" charset="0"/>
              </a:rPr>
              <a:t>Circuit met TCON’s en TLUT’s</a:t>
            </a:r>
          </a:p>
        </p:txBody>
      </p:sp>
      <p:grpSp>
        <p:nvGrpSpPr>
          <p:cNvPr id="9" name="Group 86"/>
          <p:cNvGrpSpPr/>
          <p:nvPr/>
        </p:nvGrpSpPr>
        <p:grpSpPr>
          <a:xfrm>
            <a:off x="5253986" y="2481718"/>
            <a:ext cx="1836000" cy="288001"/>
            <a:chOff x="531845" y="1175667"/>
            <a:chExt cx="1836000" cy="309150"/>
          </a:xfrm>
          <a:noFill/>
        </p:grpSpPr>
        <p:sp>
          <p:nvSpPr>
            <p:cNvPr id="102" name="Rectangle 101"/>
            <p:cNvSpPr/>
            <p:nvPr/>
          </p:nvSpPr>
          <p:spPr>
            <a:xfrm>
              <a:off x="531845" y="1175667"/>
              <a:ext cx="1836000" cy="309150"/>
            </a:xfrm>
            <a:prstGeom prst="rect">
              <a:avLst/>
            </a:prstGeom>
            <a:grpFill/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 sz="7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Connector 107"/>
            <p:cNvCxnSpPr>
              <a:stCxn id="102" idx="0"/>
              <a:endCxn id="102" idx="2"/>
            </p:cNvCxnSpPr>
            <p:nvPr/>
          </p:nvCxnSpPr>
          <p:spPr>
            <a:xfrm rot="16200000" flipH="1">
              <a:off x="1295270" y="1330243"/>
              <a:ext cx="309149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87"/>
          <p:cNvGrpSpPr/>
          <p:nvPr/>
        </p:nvGrpSpPr>
        <p:grpSpPr>
          <a:xfrm>
            <a:off x="5253986" y="3155073"/>
            <a:ext cx="1836000" cy="288000"/>
            <a:chOff x="531845" y="1175666"/>
            <a:chExt cx="1836000" cy="309149"/>
          </a:xfrm>
          <a:noFill/>
        </p:grpSpPr>
        <p:sp>
          <p:nvSpPr>
            <p:cNvPr id="100" name="Rectangle 99"/>
            <p:cNvSpPr/>
            <p:nvPr/>
          </p:nvSpPr>
          <p:spPr>
            <a:xfrm>
              <a:off x="531845" y="1175666"/>
              <a:ext cx="1836000" cy="309149"/>
            </a:xfrm>
            <a:prstGeom prst="rect">
              <a:avLst/>
            </a:prstGeom>
            <a:grpFill/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 sz="7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/>
            <p:cNvCxnSpPr>
              <a:stCxn id="100" idx="0"/>
              <a:endCxn id="100" idx="2"/>
            </p:cNvCxnSpPr>
            <p:nvPr/>
          </p:nvCxnSpPr>
          <p:spPr>
            <a:xfrm rot="16200000" flipH="1">
              <a:off x="1295270" y="1330241"/>
              <a:ext cx="309149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88"/>
          <p:cNvGrpSpPr/>
          <p:nvPr/>
        </p:nvGrpSpPr>
        <p:grpSpPr>
          <a:xfrm>
            <a:off x="5253986" y="3851093"/>
            <a:ext cx="1836000" cy="288000"/>
            <a:chOff x="531845" y="1175666"/>
            <a:chExt cx="1836000" cy="309149"/>
          </a:xfrm>
          <a:noFill/>
        </p:grpSpPr>
        <p:sp>
          <p:nvSpPr>
            <p:cNvPr id="98" name="Rectangle 97"/>
            <p:cNvSpPr/>
            <p:nvPr/>
          </p:nvSpPr>
          <p:spPr>
            <a:xfrm>
              <a:off x="531845" y="1175666"/>
              <a:ext cx="1836000" cy="309149"/>
            </a:xfrm>
            <a:prstGeom prst="rect">
              <a:avLst/>
            </a:prstGeom>
            <a:grpFill/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 sz="7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99" name="Straight Connector 98"/>
            <p:cNvCxnSpPr>
              <a:stCxn id="98" idx="0"/>
              <a:endCxn id="98" idx="2"/>
            </p:cNvCxnSpPr>
            <p:nvPr/>
          </p:nvCxnSpPr>
          <p:spPr>
            <a:xfrm rot="16200000" flipH="1">
              <a:off x="1295270" y="1330241"/>
              <a:ext cx="309149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89"/>
          <p:cNvGrpSpPr/>
          <p:nvPr/>
        </p:nvGrpSpPr>
        <p:grpSpPr>
          <a:xfrm>
            <a:off x="5253986" y="4516434"/>
            <a:ext cx="1836000" cy="288000"/>
            <a:chOff x="531845" y="1175666"/>
            <a:chExt cx="1836000" cy="309149"/>
          </a:xfrm>
          <a:noFill/>
        </p:grpSpPr>
        <p:sp>
          <p:nvSpPr>
            <p:cNvPr id="96" name="Rectangle 95"/>
            <p:cNvSpPr/>
            <p:nvPr/>
          </p:nvSpPr>
          <p:spPr>
            <a:xfrm>
              <a:off x="531845" y="1175666"/>
              <a:ext cx="1836000" cy="309149"/>
            </a:xfrm>
            <a:prstGeom prst="rect">
              <a:avLst/>
            </a:prstGeom>
            <a:grpFill/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 sz="7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97" name="Straight Connector 96"/>
            <p:cNvCxnSpPr>
              <a:stCxn id="96" idx="0"/>
              <a:endCxn id="96" idx="2"/>
            </p:cNvCxnSpPr>
            <p:nvPr/>
          </p:nvCxnSpPr>
          <p:spPr>
            <a:xfrm rot="16200000" flipH="1">
              <a:off x="1295270" y="1330241"/>
              <a:ext cx="309149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0"/>
          <p:cNvGrpSpPr/>
          <p:nvPr/>
        </p:nvGrpSpPr>
        <p:grpSpPr>
          <a:xfrm>
            <a:off x="5253986" y="5185273"/>
            <a:ext cx="1836000" cy="288000"/>
            <a:chOff x="531845" y="1175666"/>
            <a:chExt cx="1836000" cy="309149"/>
          </a:xfrm>
          <a:noFill/>
        </p:grpSpPr>
        <p:sp>
          <p:nvSpPr>
            <p:cNvPr id="94" name="Rectangle 93"/>
            <p:cNvSpPr/>
            <p:nvPr/>
          </p:nvSpPr>
          <p:spPr>
            <a:xfrm>
              <a:off x="531845" y="1175666"/>
              <a:ext cx="1836000" cy="309149"/>
            </a:xfrm>
            <a:prstGeom prst="rect">
              <a:avLst/>
            </a:prstGeom>
            <a:grpFill/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 sz="7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>
              <a:stCxn id="94" idx="0"/>
              <a:endCxn id="94" idx="2"/>
            </p:cNvCxnSpPr>
            <p:nvPr/>
          </p:nvCxnSpPr>
          <p:spPr>
            <a:xfrm rot="16200000" flipH="1">
              <a:off x="1295270" y="1330241"/>
              <a:ext cx="309149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Straight Connector 91"/>
          <p:cNvCxnSpPr>
            <a:stCxn id="85" idx="1"/>
          </p:cNvCxnSpPr>
          <p:nvPr/>
        </p:nvCxnSpPr>
        <p:spPr>
          <a:xfrm rot="10800000">
            <a:off x="6179078" y="3249017"/>
            <a:ext cx="102141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tailEnd type="non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86" idx="1"/>
          </p:cNvCxnSpPr>
          <p:nvPr/>
        </p:nvCxnSpPr>
        <p:spPr>
          <a:xfrm rot="10800000" flipV="1">
            <a:off x="6182300" y="3934903"/>
            <a:ext cx="10152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tailEnd type="non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79512" y="615601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>
                <a:latin typeface="umr10" pitchFamily="18" charset="0"/>
              </a:rPr>
              <a:t>(a) Conventionele toolflow</a:t>
            </a:r>
            <a:endParaRPr lang="nl-BE" dirty="0">
              <a:latin typeface="umr10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499992" y="616530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>
                <a:latin typeface="umr10" pitchFamily="18" charset="0"/>
              </a:rPr>
              <a:t>(b) Aangepaste toolflow</a:t>
            </a:r>
            <a:endParaRPr lang="nl-BE" dirty="0">
              <a:latin typeface="umr10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9512" y="116632"/>
            <a:ext cx="4122992" cy="4182152"/>
            <a:chOff x="779208" y="1869398"/>
            <a:chExt cx="3567389" cy="3561637"/>
          </a:xfrm>
        </p:grpSpPr>
        <p:grpSp>
          <p:nvGrpSpPr>
            <p:cNvPr id="3" name="Group 1475"/>
            <p:cNvGrpSpPr/>
            <p:nvPr/>
          </p:nvGrpSpPr>
          <p:grpSpPr>
            <a:xfrm>
              <a:off x="1282515" y="2373402"/>
              <a:ext cx="2562363" cy="2557205"/>
              <a:chOff x="1704073" y="2151585"/>
              <a:chExt cx="2562363" cy="2557205"/>
            </a:xfrm>
          </p:grpSpPr>
          <p:cxnSp>
            <p:nvCxnSpPr>
              <p:cNvPr id="234" name="Straight Connector 233"/>
              <p:cNvCxnSpPr/>
              <p:nvPr/>
            </p:nvCxnSpPr>
            <p:spPr>
              <a:xfrm rot="5400000">
                <a:off x="1420046" y="2852195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10800000">
                <a:off x="2122048" y="2403583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10800000">
                <a:off x="2122047" y="2151585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5400000">
                <a:off x="2570460" y="2853288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rot="5400000">
                <a:off x="2824049" y="2853290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 rot="5400000">
                <a:off x="3977641" y="2853290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 rot="10800000">
                <a:off x="3274052" y="2405173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 rot="10800000">
                <a:off x="3274051" y="2153175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 rot="5400000">
                <a:off x="2570460" y="4004203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rot="5400000">
                <a:off x="2824049" y="4004205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rot="10800000">
                <a:off x="2120459" y="4455002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rot="10800000">
                <a:off x="2120458" y="4707202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 rot="5400000">
                <a:off x="3977642" y="4002419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 rot="10800000">
                <a:off x="3274052" y="4453216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rot="10800000">
                <a:off x="3274051" y="4705416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rot="5400000">
                <a:off x="1416867" y="4004205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 3"/>
            <p:cNvSpPr/>
            <p:nvPr/>
          </p:nvSpPr>
          <p:spPr>
            <a:xfrm>
              <a:off x="782387" y="3111502"/>
              <a:ext cx="250611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" name="Rectangle 4"/>
            <p:cNvSpPr/>
            <p:nvPr/>
          </p:nvSpPr>
          <p:spPr>
            <a:xfrm>
              <a:off x="782387" y="2786113"/>
              <a:ext cx="250611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00489" y="1869398"/>
              <a:ext cx="250611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2025878" y="1869398"/>
              <a:ext cx="250611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1789695" y="2877899"/>
              <a:ext cx="39600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2943287" y="2877899"/>
              <a:ext cx="39600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2852494" y="1872577"/>
              <a:ext cx="250611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3177883" y="1872577"/>
              <a:ext cx="250611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4095986" y="2786111"/>
              <a:ext cx="250611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3600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95986" y="3111500"/>
              <a:ext cx="250611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1789695" y="4028814"/>
              <a:ext cx="39600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2943288" y="4027028"/>
              <a:ext cx="39600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4094397" y="3936333"/>
              <a:ext cx="250611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4094397" y="4261722"/>
              <a:ext cx="250611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3600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77884" y="5179035"/>
              <a:ext cx="250611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2852495" y="5179035"/>
              <a:ext cx="250611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2025880" y="5179033"/>
              <a:ext cx="250611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1700490" y="5179033"/>
              <a:ext cx="250611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9208" y="4263511"/>
              <a:ext cx="250611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79208" y="3938122"/>
              <a:ext cx="250611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grpSp>
          <p:nvGrpSpPr>
            <p:cNvPr id="24" name="Group 1477"/>
            <p:cNvGrpSpPr/>
            <p:nvPr/>
          </p:nvGrpSpPr>
          <p:grpSpPr>
            <a:xfrm>
              <a:off x="1003514" y="2094399"/>
              <a:ext cx="3118777" cy="3111635"/>
              <a:chOff x="1425072" y="1872582"/>
              <a:chExt cx="3118777" cy="3111635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1428251" y="3033970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217" name="Rectangle 216"/>
              <p:cNvSpPr/>
              <p:nvPr/>
            </p:nvSpPr>
            <p:spPr>
              <a:xfrm rot="5400000">
                <a:off x="2175068" y="1872582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218" name="Rectangle 217"/>
              <p:cNvSpPr/>
              <p:nvPr/>
            </p:nvSpPr>
            <p:spPr>
              <a:xfrm rot="5400000">
                <a:off x="2492696" y="1872582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2526253" y="2629082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20" name="Rectangle 219"/>
              <p:cNvSpPr/>
              <p:nvPr/>
            </p:nvSpPr>
            <p:spPr>
              <a:xfrm>
                <a:off x="3679845" y="2629082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21" name="Rectangle 220"/>
              <p:cNvSpPr/>
              <p:nvPr/>
            </p:nvSpPr>
            <p:spPr>
              <a:xfrm rot="5400000">
                <a:off x="3327073" y="1875761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222" name="Rectangle 221"/>
              <p:cNvSpPr/>
              <p:nvPr/>
            </p:nvSpPr>
            <p:spPr>
              <a:xfrm rot="5400000">
                <a:off x="3644701" y="1875761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223" name="Rectangle 222"/>
              <p:cNvSpPr/>
              <p:nvPr/>
            </p:nvSpPr>
            <p:spPr>
              <a:xfrm rot="10800000">
                <a:off x="4489849" y="2618009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224" name="Rectangle 223"/>
              <p:cNvSpPr/>
              <p:nvPr/>
            </p:nvSpPr>
            <p:spPr>
              <a:xfrm rot="10800000">
                <a:off x="4489849" y="2935637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2526253" y="3779997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26" name="Rectangle 225"/>
              <p:cNvSpPr/>
              <p:nvPr/>
            </p:nvSpPr>
            <p:spPr>
              <a:xfrm>
                <a:off x="3679846" y="3778211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27" name="Rectangle 226"/>
              <p:cNvSpPr/>
              <p:nvPr/>
            </p:nvSpPr>
            <p:spPr>
              <a:xfrm rot="10800000">
                <a:off x="4488260" y="3768231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228" name="Rectangle 227"/>
              <p:cNvSpPr/>
              <p:nvPr/>
            </p:nvSpPr>
            <p:spPr>
              <a:xfrm rot="10800000">
                <a:off x="4488260" y="4085859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229" name="Rectangle 228"/>
              <p:cNvSpPr/>
              <p:nvPr/>
            </p:nvSpPr>
            <p:spPr>
              <a:xfrm rot="16200000">
                <a:off x="3743033" y="4930217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230" name="Rectangle 229"/>
              <p:cNvSpPr/>
              <p:nvPr/>
            </p:nvSpPr>
            <p:spPr>
              <a:xfrm rot="16200000">
                <a:off x="3425405" y="4930217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231" name="Rectangle 230"/>
              <p:cNvSpPr/>
              <p:nvPr/>
            </p:nvSpPr>
            <p:spPr>
              <a:xfrm rot="16200000">
                <a:off x="2591029" y="4930215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232" name="Rectangle 231"/>
              <p:cNvSpPr/>
              <p:nvPr/>
            </p:nvSpPr>
            <p:spPr>
              <a:xfrm rot="16200000">
                <a:off x="2273400" y="4930215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1425072" y="3868351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</p:grpSp>
        <p:grpSp>
          <p:nvGrpSpPr>
            <p:cNvPr id="25" name="Group 1478"/>
            <p:cNvGrpSpPr/>
            <p:nvPr/>
          </p:nvGrpSpPr>
          <p:grpSpPr>
            <a:xfrm>
              <a:off x="1003514" y="2094399"/>
              <a:ext cx="3118777" cy="3111635"/>
              <a:chOff x="1425072" y="1872582"/>
              <a:chExt cx="3118777" cy="3111635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1428251" y="2925970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1428251" y="2608342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188" name="Rectangle 187"/>
              <p:cNvSpPr/>
              <p:nvPr/>
            </p:nvSpPr>
            <p:spPr>
              <a:xfrm rot="5400000">
                <a:off x="2283068" y="1872582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189" name="Rectangle 188"/>
              <p:cNvSpPr/>
              <p:nvPr/>
            </p:nvSpPr>
            <p:spPr>
              <a:xfrm rot="5400000">
                <a:off x="2600696" y="1872582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2184253" y="2879308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91" name="Rectangle 190"/>
              <p:cNvSpPr/>
              <p:nvPr/>
            </p:nvSpPr>
            <p:spPr>
              <a:xfrm>
                <a:off x="2329164" y="2629082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92" name="Rectangle 191"/>
              <p:cNvSpPr/>
              <p:nvPr/>
            </p:nvSpPr>
            <p:spPr>
              <a:xfrm>
                <a:off x="2580253" y="2771308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2437164" y="3025082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94" name="Rectangle 193"/>
              <p:cNvSpPr/>
              <p:nvPr/>
            </p:nvSpPr>
            <p:spPr>
              <a:xfrm>
                <a:off x="3337845" y="2879308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95" name="Rectangle 194"/>
              <p:cNvSpPr/>
              <p:nvPr/>
            </p:nvSpPr>
            <p:spPr>
              <a:xfrm>
                <a:off x="3482756" y="2629082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96" name="Rectangle 195"/>
              <p:cNvSpPr/>
              <p:nvPr/>
            </p:nvSpPr>
            <p:spPr>
              <a:xfrm>
                <a:off x="3733845" y="2771308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3590756" y="3025082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98" name="Rectangle 197"/>
              <p:cNvSpPr/>
              <p:nvPr/>
            </p:nvSpPr>
            <p:spPr>
              <a:xfrm rot="5400000">
                <a:off x="3435073" y="1875761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199" name="Rectangle 198"/>
              <p:cNvSpPr/>
              <p:nvPr/>
            </p:nvSpPr>
            <p:spPr>
              <a:xfrm rot="5400000">
                <a:off x="3752701" y="1875761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200" name="Rectangle 199"/>
              <p:cNvSpPr/>
              <p:nvPr/>
            </p:nvSpPr>
            <p:spPr>
              <a:xfrm rot="10800000">
                <a:off x="4489849" y="3043637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2184253" y="4030223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02" name="Rectangle 201"/>
              <p:cNvSpPr/>
              <p:nvPr/>
            </p:nvSpPr>
            <p:spPr>
              <a:xfrm>
                <a:off x="2329164" y="3779997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03" name="Rectangle 202"/>
              <p:cNvSpPr/>
              <p:nvPr/>
            </p:nvSpPr>
            <p:spPr>
              <a:xfrm>
                <a:off x="2580253" y="3922223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2437164" y="4175997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05" name="Rectangle 204"/>
              <p:cNvSpPr/>
              <p:nvPr/>
            </p:nvSpPr>
            <p:spPr>
              <a:xfrm>
                <a:off x="3337846" y="4028437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06" name="Rectangle 205"/>
              <p:cNvSpPr/>
              <p:nvPr/>
            </p:nvSpPr>
            <p:spPr>
              <a:xfrm>
                <a:off x="3482757" y="3778211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07" name="Rectangle 206"/>
              <p:cNvSpPr/>
              <p:nvPr/>
            </p:nvSpPr>
            <p:spPr>
              <a:xfrm>
                <a:off x="3733846" y="3920437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3590757" y="4174211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09" name="Rectangle 208"/>
              <p:cNvSpPr/>
              <p:nvPr/>
            </p:nvSpPr>
            <p:spPr>
              <a:xfrm rot="10800000">
                <a:off x="4488260" y="3876231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210" name="Rectangle 209"/>
              <p:cNvSpPr/>
              <p:nvPr/>
            </p:nvSpPr>
            <p:spPr>
              <a:xfrm rot="16200000">
                <a:off x="3635033" y="4930217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211" name="Rectangle 210"/>
              <p:cNvSpPr/>
              <p:nvPr/>
            </p:nvSpPr>
            <p:spPr>
              <a:xfrm rot="16200000">
                <a:off x="3317405" y="4930217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212" name="Rectangle 211"/>
              <p:cNvSpPr/>
              <p:nvPr/>
            </p:nvSpPr>
            <p:spPr>
              <a:xfrm rot="16200000">
                <a:off x="2483029" y="4930215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213" name="Rectangle 212"/>
              <p:cNvSpPr/>
              <p:nvPr/>
            </p:nvSpPr>
            <p:spPr>
              <a:xfrm rot="16200000">
                <a:off x="2165400" y="4930215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1425072" y="4077979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1425072" y="3760351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</p:grpSp>
        <p:cxnSp>
          <p:nvCxnSpPr>
            <p:cNvPr id="26" name="Straight Connector 25"/>
            <p:cNvCxnSpPr/>
            <p:nvPr/>
          </p:nvCxnSpPr>
          <p:spPr>
            <a:xfrm flipV="1">
              <a:off x="2691285" y="3778104"/>
              <a:ext cx="161209" cy="16071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1060690" y="3294693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>
              <a:off x="1060691" y="3266118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0800000">
              <a:off x="1060691" y="3188282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0800000">
              <a:off x="1060692" y="3159707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0800000">
              <a:off x="1060693" y="2948490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0800000">
              <a:off x="1060693" y="2870653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0800000">
              <a:off x="1060694" y="2842078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6200000">
              <a:off x="1529309" y="2386103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>
              <a:off x="1683884" y="2260103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>
              <a:off x="1635721" y="2386105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>
              <a:off x="1790296" y="2260105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>
              <a:off x="1846937" y="2386105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>
              <a:off x="2001512" y="2260105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>
              <a:off x="1953350" y="2386107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6200000">
              <a:off x="2107925" y="2260107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284104" y="3113043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536104" y="3141618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1710393" y="2611603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07818" y="2737603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907482" y="2611602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2004907" y="2737602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0800000">
              <a:off x="2212695" y="3033619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0800000">
              <a:off x="2212696" y="3005044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>
              <a:off x="1789818" y="3538609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>
              <a:off x="1944393" y="3412609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2437696" y="3113043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2689696" y="3141618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2863987" y="2611605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2961412" y="2737605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061076" y="2611604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3158501" y="2737604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0800000">
              <a:off x="3366287" y="3033619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0800000">
              <a:off x="3366288" y="3005044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>
              <a:off x="2943412" y="3538611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>
              <a:off x="3097987" y="3412611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>
              <a:off x="2681314" y="2389282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16200000">
              <a:off x="2835889" y="2263282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>
              <a:off x="2787726" y="2389284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6200000">
              <a:off x="2942301" y="2263284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>
              <a:off x="2998942" y="2389284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6200000">
              <a:off x="3153517" y="2263284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>
              <a:off x="3105355" y="2389286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>
              <a:off x="3259930" y="2263286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591292" y="2853332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843292" y="2881907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843291" y="2988318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3591290" y="3170960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3843290" y="3199535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591289" y="3277372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843289" y="3305947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284104" y="4263958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1536104" y="4292533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1710395" y="3762520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1807820" y="3888520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1907484" y="3762519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2004909" y="3888519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10800000">
              <a:off x="2212695" y="4184534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0800000">
              <a:off x="2212696" y="4155959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>
              <a:off x="1789820" y="4689526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16200000">
              <a:off x="1944395" y="4563526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2437697" y="4262172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2689697" y="4290747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2863990" y="3760736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>
              <a:off x="2961415" y="3886736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>
              <a:off x="3061079" y="3760735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>
              <a:off x="3158504" y="3886735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0800000">
              <a:off x="3366288" y="4182748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10800000">
              <a:off x="3366289" y="4154173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16200000">
              <a:off x="2943415" y="4687742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16200000">
              <a:off x="3097990" y="4561742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3589703" y="4003554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3841703" y="4032129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89702" y="4109965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3841702" y="4138540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3589701" y="4321182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3841701" y="4349757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3841700" y="4456169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3122674" y="4912742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3220099" y="5038742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3016264" y="4912740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3113689" y="5038740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2805046" y="4912740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2902471" y="5038740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2698635" y="4912738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2796060" y="5038738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970670" y="4912740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2068095" y="5038740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1864260" y="4912738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1961685" y="5038738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1653041" y="4912738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1750466" y="5038738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1546630" y="4912736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1644055" y="5038736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10800000">
              <a:off x="1057512" y="4418127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0800000">
              <a:off x="1057512" y="4340291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10800000">
              <a:off x="1057513" y="4311716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10800000">
              <a:off x="1057513" y="4129074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10800000">
              <a:off x="1057514" y="4100499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10800000">
              <a:off x="1057514" y="4022662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10800000">
              <a:off x="1057515" y="3994087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rot="5400000" flipH="1" flipV="1">
              <a:off x="2274503" y="3365889"/>
              <a:ext cx="163592" cy="15961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10800000" flipV="1">
              <a:off x="2436110" y="3524812"/>
              <a:ext cx="416384" cy="41400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10800000" flipV="1">
              <a:off x="2274900" y="3362807"/>
              <a:ext cx="414798" cy="41222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2276491" y="3779693"/>
              <a:ext cx="161206" cy="15733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2274900" y="3527494"/>
              <a:ext cx="414796" cy="4095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2689697" y="3362805"/>
              <a:ext cx="162797" cy="16022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16200000" flipH="1">
              <a:off x="2435857" y="3363058"/>
              <a:ext cx="416888" cy="41638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10800000" flipV="1">
              <a:off x="3428495" y="3363903"/>
              <a:ext cx="414798" cy="41222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3428495" y="3528590"/>
              <a:ext cx="414796" cy="4095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 flipH="1" flipV="1">
              <a:off x="3429689" y="4517901"/>
              <a:ext cx="163592" cy="15961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10800000" flipV="1">
              <a:off x="3430086" y="4514819"/>
              <a:ext cx="414798" cy="41222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 flipH="1" flipV="1">
              <a:off x="2274501" y="4518997"/>
              <a:ext cx="163592" cy="15961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10800000" flipV="1">
              <a:off x="2274898" y="4515915"/>
              <a:ext cx="414798" cy="41222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2689695" y="4515913"/>
              <a:ext cx="162797" cy="16022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16200000" flipH="1">
              <a:off x="2435855" y="4516166"/>
              <a:ext cx="416888" cy="41638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1536102" y="4517009"/>
              <a:ext cx="162797" cy="16022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16200000" flipH="1">
              <a:off x="1282262" y="4517262"/>
              <a:ext cx="416888" cy="41638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10800000" flipV="1">
              <a:off x="1282513" y="3523023"/>
              <a:ext cx="416384" cy="41400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1282260" y="3361269"/>
              <a:ext cx="416888" cy="41638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1539281" y="2626092"/>
              <a:ext cx="161209" cy="16071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10800000" flipV="1">
              <a:off x="1284106" y="2372800"/>
              <a:ext cx="416384" cy="41400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V="1">
              <a:off x="2691281" y="2627189"/>
              <a:ext cx="161209" cy="16071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10800000" flipV="1">
              <a:off x="2436106" y="2373897"/>
              <a:ext cx="416384" cy="41400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2276487" y="2628778"/>
              <a:ext cx="161206" cy="15733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2274896" y="2376579"/>
              <a:ext cx="414796" cy="4095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3433268" y="2627680"/>
              <a:ext cx="161206" cy="15733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3431677" y="2375481"/>
              <a:ext cx="414796" cy="4095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5400000" flipH="1" flipV="1">
              <a:off x="2403584" y="3651115"/>
              <a:ext cx="573819" cy="158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16200000" flipV="1">
              <a:off x="2149003" y="3649915"/>
              <a:ext cx="574223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2276491" y="2376581"/>
              <a:ext cx="576003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2276491" y="2629873"/>
              <a:ext cx="576003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2276491" y="4672149"/>
              <a:ext cx="576003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2276491" y="4925441"/>
              <a:ext cx="576003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rot="5400000" flipH="1" flipV="1">
              <a:off x="3555591" y="3650420"/>
              <a:ext cx="573819" cy="158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rot="16200000" flipV="1">
              <a:off x="3301010" y="3649220"/>
              <a:ext cx="574223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rot="5400000" flipH="1" flipV="1">
              <a:off x="1248402" y="3652214"/>
              <a:ext cx="573819" cy="158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rot="16200000" flipV="1">
              <a:off x="993821" y="3651014"/>
              <a:ext cx="574223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rot="5400000">
              <a:off x="1250489" y="3074012"/>
              <a:ext cx="576000" cy="1588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10800000">
              <a:off x="1698901" y="3525904"/>
              <a:ext cx="576000" cy="1588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10800000">
              <a:off x="1698900" y="3778104"/>
              <a:ext cx="576000" cy="1588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rot="5400000">
              <a:off x="3302494" y="3075105"/>
              <a:ext cx="576000" cy="1588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10800000">
              <a:off x="2852493" y="3525904"/>
              <a:ext cx="576000" cy="1588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10800000">
              <a:off x="2852492" y="3778104"/>
              <a:ext cx="576000" cy="1588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rot="5400000">
              <a:off x="3302495" y="4224234"/>
              <a:ext cx="576000" cy="1588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rot="5400000">
              <a:off x="1247310" y="4226022"/>
              <a:ext cx="576000" cy="1588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Rectangle 171"/>
            <p:cNvSpPr/>
            <p:nvPr/>
          </p:nvSpPr>
          <p:spPr>
            <a:xfrm>
              <a:off x="1006693" y="2938159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003514" y="4407796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74" name="Rectangle 173"/>
            <p:cNvSpPr/>
            <p:nvPr/>
          </p:nvSpPr>
          <p:spPr>
            <a:xfrm rot="10800000">
              <a:off x="4068291" y="2947826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75" name="Rectangle 174"/>
            <p:cNvSpPr/>
            <p:nvPr/>
          </p:nvSpPr>
          <p:spPr>
            <a:xfrm rot="10800000">
              <a:off x="4066702" y="4415676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76" name="Straight Connector 175"/>
            <p:cNvCxnSpPr/>
            <p:nvPr/>
          </p:nvCxnSpPr>
          <p:spPr>
            <a:xfrm rot="10800000">
              <a:off x="1060692" y="2977065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3591291" y="2959743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3589700" y="4427594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rot="10800000">
              <a:off x="1057511" y="4446702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rot="5400000" flipH="1" flipV="1">
              <a:off x="3428098" y="3366985"/>
              <a:ext cx="163592" cy="15961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3430086" y="3780789"/>
              <a:ext cx="161206" cy="15733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V="1">
              <a:off x="1537688" y="3776315"/>
              <a:ext cx="161209" cy="16071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1536100" y="3361016"/>
              <a:ext cx="162797" cy="16022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2276491" y="3524812"/>
              <a:ext cx="576003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2276491" y="3778104"/>
              <a:ext cx="576003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" name="Group 859"/>
          <p:cNvGrpSpPr/>
          <p:nvPr/>
        </p:nvGrpSpPr>
        <p:grpSpPr>
          <a:xfrm>
            <a:off x="1043608" y="8359"/>
            <a:ext cx="6780677" cy="6877025"/>
            <a:chOff x="1043608" y="8359"/>
            <a:chExt cx="6780677" cy="6877025"/>
          </a:xfrm>
        </p:grpSpPr>
        <p:cxnSp>
          <p:nvCxnSpPr>
            <p:cNvPr id="234" name="Straight Connector 233"/>
            <p:cNvCxnSpPr/>
            <p:nvPr/>
          </p:nvCxnSpPr>
          <p:spPr>
            <a:xfrm rot="5400000">
              <a:off x="1291719" y="1422858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 rot="10800000">
              <a:off x="2108375" y="896074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 rot="10800000">
              <a:off x="2108374" y="600172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1047282" y="1466865"/>
              <a:ext cx="289642" cy="295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" name="Rectangle 4"/>
            <p:cNvSpPr/>
            <p:nvPr/>
          </p:nvSpPr>
          <p:spPr>
            <a:xfrm>
              <a:off x="1047282" y="1084786"/>
              <a:ext cx="289642" cy="295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108374" y="8359"/>
              <a:ext cx="289642" cy="295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2484441" y="8359"/>
              <a:ext cx="289642" cy="295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2211473" y="1192563"/>
              <a:ext cx="457675" cy="464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6" name="Rectangle 215"/>
            <p:cNvSpPr/>
            <p:nvPr/>
          </p:nvSpPr>
          <p:spPr>
            <a:xfrm>
              <a:off x="1306523" y="1636287"/>
              <a:ext cx="62410" cy="6340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17" name="Rectangle 216"/>
            <p:cNvSpPr/>
            <p:nvPr/>
          </p:nvSpPr>
          <p:spPr>
            <a:xfrm rot="5400000">
              <a:off x="2169154" y="273059"/>
              <a:ext cx="63408" cy="6241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18" name="Rectangle 217"/>
            <p:cNvSpPr/>
            <p:nvPr/>
          </p:nvSpPr>
          <p:spPr>
            <a:xfrm rot="5400000">
              <a:off x="2536251" y="273059"/>
              <a:ext cx="63408" cy="6241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575533" y="1160859"/>
              <a:ext cx="62410" cy="6340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6" name="Rectangle 185"/>
            <p:cNvSpPr/>
            <p:nvPr/>
          </p:nvSpPr>
          <p:spPr>
            <a:xfrm>
              <a:off x="1306523" y="1509471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1306523" y="1136506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88" name="Rectangle 187"/>
            <p:cNvSpPr/>
            <p:nvPr/>
          </p:nvSpPr>
          <p:spPr>
            <a:xfrm rot="5400000">
              <a:off x="2293975" y="273059"/>
              <a:ext cx="63408" cy="624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89" name="Rectangle 188"/>
            <p:cNvSpPr/>
            <p:nvPr/>
          </p:nvSpPr>
          <p:spPr>
            <a:xfrm rot="5400000">
              <a:off x="2661072" y="273059"/>
              <a:ext cx="63408" cy="624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2180269" y="1454680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1" name="Rectangle 190"/>
            <p:cNvSpPr/>
            <p:nvPr/>
          </p:nvSpPr>
          <p:spPr>
            <a:xfrm>
              <a:off x="2347749" y="1160859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2" name="Rectangle 191"/>
            <p:cNvSpPr/>
            <p:nvPr/>
          </p:nvSpPr>
          <p:spPr>
            <a:xfrm>
              <a:off x="2637944" y="1327864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2472569" y="1625851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27" name="Straight Connector 26"/>
            <p:cNvCxnSpPr/>
            <p:nvPr/>
          </p:nvCxnSpPr>
          <p:spPr>
            <a:xfrm rot="10800000">
              <a:off x="1368929" y="1681972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>
              <a:off x="1368931" y="1648418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0800000">
              <a:off x="1368931" y="1557021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0800000">
              <a:off x="1368932" y="1523468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0800000">
              <a:off x="1368933" y="1275452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0800000">
              <a:off x="1368933" y="1184055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0800000">
              <a:off x="1368934" y="1150501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6200000">
              <a:off x="1906127" y="615100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>
              <a:off x="2087104" y="467148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>
              <a:off x="2029112" y="615102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>
              <a:off x="2210089" y="467150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>
              <a:off x="2273224" y="615102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>
              <a:off x="2454201" y="467150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>
              <a:off x="2396210" y="615105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6200000">
              <a:off x="2577187" y="467153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627139" y="1468674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918387" y="1502228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115414" y="879887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2230340" y="1027839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2343198" y="879886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2458125" y="1027838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0800000">
              <a:off x="2700353" y="1375413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0800000">
              <a:off x="2700355" y="1341859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>
              <a:off x="2207209" y="1968398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>
              <a:off x="2388186" y="1820446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1922059" y="896886"/>
              <a:ext cx="186316" cy="18871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10800000" flipV="1">
              <a:off x="1627141" y="599465"/>
              <a:ext cx="481234" cy="4861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rot="5400000">
              <a:off x="1582967" y="1422858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Rectangle 171"/>
            <p:cNvSpPr/>
            <p:nvPr/>
          </p:nvSpPr>
          <p:spPr>
            <a:xfrm>
              <a:off x="1306523" y="1263322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76" name="Straight Connector 175"/>
            <p:cNvCxnSpPr/>
            <p:nvPr/>
          </p:nvCxnSpPr>
          <p:spPr>
            <a:xfrm rot="10800000">
              <a:off x="1368932" y="1309006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6905331" y="1424144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7534643" y="1084783"/>
              <a:ext cx="289642" cy="295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3600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534643" y="1466862"/>
              <a:ext cx="289642" cy="295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3" name="Rectangle 222"/>
            <p:cNvSpPr/>
            <p:nvPr/>
          </p:nvSpPr>
          <p:spPr>
            <a:xfrm rot="10800000">
              <a:off x="7502635" y="1147857"/>
              <a:ext cx="62410" cy="6340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24" name="Rectangle 223"/>
            <p:cNvSpPr/>
            <p:nvPr/>
          </p:nvSpPr>
          <p:spPr>
            <a:xfrm rot="10800000">
              <a:off x="7502635" y="1520822"/>
              <a:ext cx="62410" cy="6340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00" name="Rectangle 199"/>
            <p:cNvSpPr/>
            <p:nvPr/>
          </p:nvSpPr>
          <p:spPr>
            <a:xfrm rot="10800000">
              <a:off x="7502635" y="1647638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6951345" y="1163716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7242593" y="1197269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7242592" y="1322219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6951343" y="1536682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7242590" y="1570235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951342" y="1661633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7242589" y="1695186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6768710" y="898750"/>
              <a:ext cx="186313" cy="18474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6766871" y="602613"/>
              <a:ext cx="479398" cy="48088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rot="5400000">
              <a:off x="6612247" y="1424141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Rectangle 173"/>
            <p:cNvSpPr/>
            <p:nvPr/>
          </p:nvSpPr>
          <p:spPr>
            <a:xfrm rot="10800000">
              <a:off x="7502634" y="1274673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6951344" y="1288666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5400000">
              <a:off x="2621304" y="1424142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5400000">
              <a:off x="2914388" y="1424144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10800000">
              <a:off x="3439798" y="897941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0800000">
              <a:off x="3439797" y="602039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3544731" y="1192563"/>
              <a:ext cx="457675" cy="464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3439798" y="12092"/>
              <a:ext cx="289642" cy="295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3815865" y="12092"/>
              <a:ext cx="289642" cy="295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0" name="Rectangle 219"/>
            <p:cNvSpPr/>
            <p:nvPr/>
          </p:nvSpPr>
          <p:spPr>
            <a:xfrm>
              <a:off x="3908792" y="1160859"/>
              <a:ext cx="62410" cy="6340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1" name="Rectangle 220"/>
            <p:cNvSpPr/>
            <p:nvPr/>
          </p:nvSpPr>
          <p:spPr>
            <a:xfrm rot="5400000">
              <a:off x="3500578" y="276792"/>
              <a:ext cx="63408" cy="6241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22" name="Rectangle 221"/>
            <p:cNvSpPr/>
            <p:nvPr/>
          </p:nvSpPr>
          <p:spPr>
            <a:xfrm rot="5400000">
              <a:off x="3867675" y="276792"/>
              <a:ext cx="63408" cy="6241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3513527" y="1454680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5" name="Rectangle 194"/>
            <p:cNvSpPr/>
            <p:nvPr/>
          </p:nvSpPr>
          <p:spPr>
            <a:xfrm>
              <a:off x="3681007" y="1160859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6" name="Rectangle 195"/>
            <p:cNvSpPr/>
            <p:nvPr/>
          </p:nvSpPr>
          <p:spPr>
            <a:xfrm>
              <a:off x="3971202" y="1327864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3805828" y="1625851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8" name="Rectangle 197"/>
            <p:cNvSpPr/>
            <p:nvPr/>
          </p:nvSpPr>
          <p:spPr>
            <a:xfrm rot="5400000">
              <a:off x="3625399" y="276792"/>
              <a:ext cx="63408" cy="624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99" name="Rectangle 198"/>
            <p:cNvSpPr/>
            <p:nvPr/>
          </p:nvSpPr>
          <p:spPr>
            <a:xfrm rot="5400000">
              <a:off x="3992496" y="276792"/>
              <a:ext cx="63408" cy="624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2960397" y="1468674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251645" y="1502228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3448674" y="879889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3563601" y="1027841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676459" y="879888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3791385" y="1027840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0800000">
              <a:off x="4033612" y="1375413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0800000">
              <a:off x="4033613" y="1341859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>
              <a:off x="3540469" y="1968400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>
              <a:off x="3721447" y="1820448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>
              <a:off x="3237551" y="618833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16200000">
              <a:off x="3418528" y="470881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>
              <a:off x="3360536" y="618835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6200000">
              <a:off x="3541513" y="470883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>
              <a:off x="3604648" y="618835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6200000">
              <a:off x="3785625" y="470883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>
              <a:off x="3727634" y="618838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>
              <a:off x="3908611" y="470886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V="1">
              <a:off x="3253477" y="898174"/>
              <a:ext cx="186316" cy="18871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10800000" flipV="1">
              <a:off x="2958560" y="600753"/>
              <a:ext cx="481234" cy="4861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2774081" y="900040"/>
              <a:ext cx="186313" cy="18474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2772242" y="603902"/>
              <a:ext cx="479398" cy="48088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2774085" y="603904"/>
              <a:ext cx="66571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2774085" y="901325"/>
              <a:ext cx="66571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3951931" y="1420409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5400000">
              <a:off x="4245015" y="1420411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 rot="10800000">
              <a:off x="4770425" y="894208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0800000">
              <a:off x="4770424" y="598306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Rectangle 261"/>
            <p:cNvSpPr/>
            <p:nvPr/>
          </p:nvSpPr>
          <p:spPr>
            <a:xfrm>
              <a:off x="4875358" y="1188830"/>
              <a:ext cx="457675" cy="464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3" name="Rectangle 262"/>
            <p:cNvSpPr/>
            <p:nvPr/>
          </p:nvSpPr>
          <p:spPr>
            <a:xfrm>
              <a:off x="4770425" y="8359"/>
              <a:ext cx="289642" cy="295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4" name="Rectangle 263"/>
            <p:cNvSpPr/>
            <p:nvPr/>
          </p:nvSpPr>
          <p:spPr>
            <a:xfrm>
              <a:off x="5146492" y="8359"/>
              <a:ext cx="289642" cy="295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8" name="Rectangle 267"/>
            <p:cNvSpPr/>
            <p:nvPr/>
          </p:nvSpPr>
          <p:spPr>
            <a:xfrm>
              <a:off x="5239419" y="1157126"/>
              <a:ext cx="62410" cy="6340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9" name="Rectangle 268"/>
            <p:cNvSpPr/>
            <p:nvPr/>
          </p:nvSpPr>
          <p:spPr>
            <a:xfrm rot="5400000">
              <a:off x="4831205" y="273059"/>
              <a:ext cx="63408" cy="6241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70" name="Rectangle 269"/>
            <p:cNvSpPr/>
            <p:nvPr/>
          </p:nvSpPr>
          <p:spPr>
            <a:xfrm rot="5400000">
              <a:off x="5198302" y="273059"/>
              <a:ext cx="63408" cy="6241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4844154" y="1450947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5" name="Rectangle 274"/>
            <p:cNvSpPr/>
            <p:nvPr/>
          </p:nvSpPr>
          <p:spPr>
            <a:xfrm>
              <a:off x="5011634" y="1157126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6" name="Rectangle 275"/>
            <p:cNvSpPr/>
            <p:nvPr/>
          </p:nvSpPr>
          <p:spPr>
            <a:xfrm>
              <a:off x="5301829" y="1324131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5136455" y="1622118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8" name="Rectangle 277"/>
            <p:cNvSpPr/>
            <p:nvPr/>
          </p:nvSpPr>
          <p:spPr>
            <a:xfrm rot="5400000">
              <a:off x="4956026" y="273059"/>
              <a:ext cx="63408" cy="624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79" name="Rectangle 278"/>
            <p:cNvSpPr/>
            <p:nvPr/>
          </p:nvSpPr>
          <p:spPr>
            <a:xfrm rot="5400000">
              <a:off x="5323123" y="273059"/>
              <a:ext cx="63408" cy="624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287" name="Straight Connector 286"/>
            <p:cNvCxnSpPr/>
            <p:nvPr/>
          </p:nvCxnSpPr>
          <p:spPr>
            <a:xfrm>
              <a:off x="4291024" y="1464941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4582272" y="1498495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5400000">
              <a:off x="4779301" y="876156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 rot="5400000">
              <a:off x="4894228" y="1024108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 rot="5400000">
              <a:off x="5007086" y="876155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5400000">
              <a:off x="5122012" y="1024107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 rot="10800000">
              <a:off x="5364239" y="1371680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10800000">
              <a:off x="5364240" y="1338126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rot="16200000">
              <a:off x="4871096" y="1964667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rot="16200000">
              <a:off x="5052074" y="1816715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rot="16200000">
              <a:off x="4568178" y="615100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>
              <a:off x="4749155" y="467148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16200000">
              <a:off x="4691163" y="615102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rot="16200000">
              <a:off x="4872140" y="467150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rot="16200000">
              <a:off x="4935275" y="615102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16200000">
              <a:off x="5116252" y="467150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 rot="16200000">
              <a:off x="5058261" y="615105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 rot="16200000">
              <a:off x="5239238" y="467153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 flipV="1">
              <a:off x="4584104" y="894441"/>
              <a:ext cx="186316" cy="18871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/>
          </p:nvCxnSpPr>
          <p:spPr>
            <a:xfrm rot="10800000" flipV="1">
              <a:off x="4289187" y="597020"/>
              <a:ext cx="481234" cy="4861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>
              <a:off x="4104708" y="896307"/>
              <a:ext cx="186313" cy="18474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>
              <a:off x="4102869" y="600169"/>
              <a:ext cx="479398" cy="48088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>
              <a:off x="4104712" y="600171"/>
              <a:ext cx="66571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>
              <a:off x="4104712" y="897592"/>
              <a:ext cx="66571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 rot="5400000">
              <a:off x="5282796" y="1420409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 rot="5400000">
              <a:off x="5575880" y="1420411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 rot="10800000">
              <a:off x="6101290" y="894208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 rot="10800000">
              <a:off x="6101289" y="598306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7" name="Rectangle 356"/>
            <p:cNvSpPr/>
            <p:nvPr/>
          </p:nvSpPr>
          <p:spPr>
            <a:xfrm>
              <a:off x="6206223" y="1188830"/>
              <a:ext cx="457675" cy="464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8" name="Rectangle 357"/>
            <p:cNvSpPr/>
            <p:nvPr/>
          </p:nvSpPr>
          <p:spPr>
            <a:xfrm>
              <a:off x="6101290" y="8359"/>
              <a:ext cx="289642" cy="295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9" name="Rectangle 358"/>
            <p:cNvSpPr/>
            <p:nvPr/>
          </p:nvSpPr>
          <p:spPr>
            <a:xfrm>
              <a:off x="6477357" y="8359"/>
              <a:ext cx="289642" cy="295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3" name="Rectangle 362"/>
            <p:cNvSpPr/>
            <p:nvPr/>
          </p:nvSpPr>
          <p:spPr>
            <a:xfrm>
              <a:off x="6570284" y="1157126"/>
              <a:ext cx="62410" cy="6340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4" name="Rectangle 363"/>
            <p:cNvSpPr/>
            <p:nvPr/>
          </p:nvSpPr>
          <p:spPr>
            <a:xfrm rot="5400000">
              <a:off x="6162070" y="273059"/>
              <a:ext cx="63408" cy="6241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65" name="Rectangle 364"/>
            <p:cNvSpPr/>
            <p:nvPr/>
          </p:nvSpPr>
          <p:spPr>
            <a:xfrm rot="5400000">
              <a:off x="6529167" y="273059"/>
              <a:ext cx="63408" cy="6241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6175019" y="1450947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0" name="Rectangle 369"/>
            <p:cNvSpPr/>
            <p:nvPr/>
          </p:nvSpPr>
          <p:spPr>
            <a:xfrm>
              <a:off x="6342499" y="1157126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1" name="Rectangle 370"/>
            <p:cNvSpPr/>
            <p:nvPr/>
          </p:nvSpPr>
          <p:spPr>
            <a:xfrm>
              <a:off x="6632694" y="1324131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6467320" y="1622118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3" name="Rectangle 372"/>
            <p:cNvSpPr/>
            <p:nvPr/>
          </p:nvSpPr>
          <p:spPr>
            <a:xfrm rot="5400000">
              <a:off x="6286891" y="273059"/>
              <a:ext cx="63408" cy="624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74" name="Rectangle 373"/>
            <p:cNvSpPr/>
            <p:nvPr/>
          </p:nvSpPr>
          <p:spPr>
            <a:xfrm rot="5400000">
              <a:off x="6653988" y="273059"/>
              <a:ext cx="63408" cy="624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382" name="Straight Connector 381"/>
            <p:cNvCxnSpPr/>
            <p:nvPr/>
          </p:nvCxnSpPr>
          <p:spPr>
            <a:xfrm>
              <a:off x="5621889" y="1464941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5913137" y="1498495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rot="5400000">
              <a:off x="6110166" y="876156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 rot="5400000">
              <a:off x="6225093" y="1024108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 rot="5400000">
              <a:off x="6337951" y="876155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rot="5400000">
              <a:off x="6452877" y="1024107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 rot="10800000">
              <a:off x="6695104" y="1371680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 rot="10800000">
              <a:off x="6695105" y="1338126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rot="16200000">
              <a:off x="6201961" y="1964667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>
            <a:xfrm rot="16200000">
              <a:off x="6382939" y="1816715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/>
          </p:nvCxnSpPr>
          <p:spPr>
            <a:xfrm rot="16200000">
              <a:off x="5899043" y="615100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 rot="16200000">
              <a:off x="6080020" y="467148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 rot="16200000">
              <a:off x="6022028" y="615102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 rot="16200000">
              <a:off x="6203005" y="467150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 rot="16200000">
              <a:off x="6266140" y="615102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 rot="16200000">
              <a:off x="6447117" y="467150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 rot="16200000">
              <a:off x="6389126" y="615105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 rot="16200000">
              <a:off x="6570103" y="467153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/>
            <p:nvPr/>
          </p:nvCxnSpPr>
          <p:spPr>
            <a:xfrm flipV="1">
              <a:off x="5914969" y="894441"/>
              <a:ext cx="186316" cy="18871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>
            <a:xfrm rot="10800000" flipV="1">
              <a:off x="5620052" y="597020"/>
              <a:ext cx="481234" cy="4861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/>
            <p:nvPr/>
          </p:nvCxnSpPr>
          <p:spPr>
            <a:xfrm>
              <a:off x="5435573" y="896307"/>
              <a:ext cx="186313" cy="18474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>
              <a:off x="5433734" y="600169"/>
              <a:ext cx="479398" cy="48088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>
              <a:off x="5435577" y="600171"/>
              <a:ext cx="66571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>
              <a:off x="5435577" y="897592"/>
              <a:ext cx="66571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10800000">
              <a:off x="2100908" y="5999768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10800000">
              <a:off x="2100907" y="6295906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2478812" y="6589478"/>
              <a:ext cx="289642" cy="295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2102744" y="6589478"/>
              <a:ext cx="289642" cy="295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1" name="Rectangle 230"/>
            <p:cNvSpPr/>
            <p:nvPr/>
          </p:nvSpPr>
          <p:spPr>
            <a:xfrm rot="16200000">
              <a:off x="2644268" y="6558272"/>
              <a:ext cx="63408" cy="6241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32" name="Rectangle 231"/>
            <p:cNvSpPr/>
            <p:nvPr/>
          </p:nvSpPr>
          <p:spPr>
            <a:xfrm rot="16200000">
              <a:off x="2277170" y="6558272"/>
              <a:ext cx="63408" cy="6241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12" name="Rectangle 211"/>
            <p:cNvSpPr/>
            <p:nvPr/>
          </p:nvSpPr>
          <p:spPr>
            <a:xfrm rot="16200000">
              <a:off x="2519448" y="6558272"/>
              <a:ext cx="63408" cy="624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13" name="Rectangle 212"/>
            <p:cNvSpPr/>
            <p:nvPr/>
          </p:nvSpPr>
          <p:spPr>
            <a:xfrm rot="16200000">
              <a:off x="2152350" y="6558272"/>
              <a:ext cx="63408" cy="624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12" name="Straight Connector 111"/>
            <p:cNvCxnSpPr/>
            <p:nvPr/>
          </p:nvCxnSpPr>
          <p:spPr>
            <a:xfrm rot="5400000">
              <a:off x="2410597" y="6276805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2525523" y="6424757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2287614" y="6276803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2402540" y="6424755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2043498" y="6276803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2158425" y="6424755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1920514" y="6276801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2035441" y="6424753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1912753" y="5812115"/>
              <a:ext cx="188152" cy="18814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16200000" flipH="1">
              <a:off x="1615528" y="5816258"/>
              <a:ext cx="489519" cy="48123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 flipH="1" flipV="1">
              <a:off x="6757431" y="5814637"/>
              <a:ext cx="192093" cy="1844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10800000" flipV="1">
              <a:off x="6759401" y="5809543"/>
              <a:ext cx="479401" cy="4840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0800000">
              <a:off x="3434167" y="5997670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0800000">
              <a:off x="3434166" y="6293809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810235" y="6589480"/>
              <a:ext cx="289642" cy="295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3434168" y="6589480"/>
              <a:ext cx="289642" cy="295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9" name="Rectangle 228"/>
            <p:cNvSpPr/>
            <p:nvPr/>
          </p:nvSpPr>
          <p:spPr>
            <a:xfrm rot="16200000">
              <a:off x="3975691" y="6558274"/>
              <a:ext cx="63408" cy="6241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30" name="Rectangle 229"/>
            <p:cNvSpPr/>
            <p:nvPr/>
          </p:nvSpPr>
          <p:spPr>
            <a:xfrm rot="16200000">
              <a:off x="3608594" y="6558274"/>
              <a:ext cx="63408" cy="6241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10" name="Rectangle 209"/>
            <p:cNvSpPr/>
            <p:nvPr/>
          </p:nvSpPr>
          <p:spPr>
            <a:xfrm rot="16200000">
              <a:off x="3850871" y="6558274"/>
              <a:ext cx="63408" cy="624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11" name="Rectangle 210"/>
            <p:cNvSpPr/>
            <p:nvPr/>
          </p:nvSpPr>
          <p:spPr>
            <a:xfrm rot="16200000">
              <a:off x="3483774" y="6558274"/>
              <a:ext cx="63408" cy="624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04" name="Straight Connector 103"/>
            <p:cNvCxnSpPr/>
            <p:nvPr/>
          </p:nvCxnSpPr>
          <p:spPr>
            <a:xfrm rot="5400000">
              <a:off x="3742019" y="6276808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3856946" y="6424760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3619037" y="6276805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3733963" y="6424757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3374922" y="6276805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3489849" y="6424757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3251938" y="6276803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3366865" y="6424755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 flipH="1" flipV="1">
              <a:off x="2764643" y="5815924"/>
              <a:ext cx="192093" cy="1844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10800000" flipV="1">
              <a:off x="2766613" y="5810830"/>
              <a:ext cx="479401" cy="4840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3246013" y="5810828"/>
              <a:ext cx="188152" cy="18814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16200000" flipH="1">
              <a:off x="2948787" y="5814972"/>
              <a:ext cx="489519" cy="48123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2768454" y="5994283"/>
              <a:ext cx="66571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2768454" y="6291704"/>
              <a:ext cx="66571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0800000">
              <a:off x="4764794" y="5993937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0800000">
              <a:off x="4764793" y="6290076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ectangle 265"/>
            <p:cNvSpPr/>
            <p:nvPr/>
          </p:nvSpPr>
          <p:spPr>
            <a:xfrm>
              <a:off x="5140862" y="6585747"/>
              <a:ext cx="289642" cy="295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7" name="Rectangle 266"/>
            <p:cNvSpPr/>
            <p:nvPr/>
          </p:nvSpPr>
          <p:spPr>
            <a:xfrm>
              <a:off x="4764795" y="6585747"/>
              <a:ext cx="289642" cy="295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2" name="Rectangle 271"/>
            <p:cNvSpPr/>
            <p:nvPr/>
          </p:nvSpPr>
          <p:spPr>
            <a:xfrm rot="16200000">
              <a:off x="5306318" y="6554541"/>
              <a:ext cx="63408" cy="6241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73" name="Rectangle 272"/>
            <p:cNvSpPr/>
            <p:nvPr/>
          </p:nvSpPr>
          <p:spPr>
            <a:xfrm rot="16200000">
              <a:off x="4939221" y="6554541"/>
              <a:ext cx="63408" cy="6241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84" name="Rectangle 283"/>
            <p:cNvSpPr/>
            <p:nvPr/>
          </p:nvSpPr>
          <p:spPr>
            <a:xfrm rot="16200000">
              <a:off x="5181498" y="6554541"/>
              <a:ext cx="63408" cy="624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85" name="Rectangle 284"/>
            <p:cNvSpPr/>
            <p:nvPr/>
          </p:nvSpPr>
          <p:spPr>
            <a:xfrm rot="16200000">
              <a:off x="4814401" y="6554541"/>
              <a:ext cx="63408" cy="624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315" name="Straight Connector 314"/>
            <p:cNvCxnSpPr/>
            <p:nvPr/>
          </p:nvCxnSpPr>
          <p:spPr>
            <a:xfrm rot="5400000">
              <a:off x="5072646" y="6273075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 rot="5400000">
              <a:off x="5187573" y="6421027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 rot="5400000">
              <a:off x="4949664" y="6273072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 rot="5400000">
              <a:off x="5064590" y="6421024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 rot="5400000">
              <a:off x="4705549" y="6273072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 rot="5400000">
              <a:off x="4820476" y="6421024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 rot="5400000">
              <a:off x="4582565" y="6273070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 rot="5400000">
              <a:off x="4697492" y="6421022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rot="5400000" flipH="1" flipV="1">
              <a:off x="4095270" y="5812191"/>
              <a:ext cx="192093" cy="1844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 rot="10800000" flipV="1">
              <a:off x="4097240" y="5807097"/>
              <a:ext cx="479401" cy="4840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>
              <a:off x="4576640" y="5807095"/>
              <a:ext cx="188152" cy="18814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 rot="16200000" flipH="1">
              <a:off x="4279414" y="5811239"/>
              <a:ext cx="489519" cy="48123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>
              <a:off x="4099081" y="5990550"/>
              <a:ext cx="66571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>
              <a:off x="4099081" y="6287971"/>
              <a:ext cx="66571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 rot="10800000">
              <a:off x="6095659" y="5993937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 rot="10800000">
              <a:off x="6095658" y="6290076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Rectangle 360"/>
            <p:cNvSpPr/>
            <p:nvPr/>
          </p:nvSpPr>
          <p:spPr>
            <a:xfrm>
              <a:off x="6471727" y="6585747"/>
              <a:ext cx="289642" cy="295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2" name="Rectangle 361"/>
            <p:cNvSpPr/>
            <p:nvPr/>
          </p:nvSpPr>
          <p:spPr>
            <a:xfrm>
              <a:off x="6095660" y="6585747"/>
              <a:ext cx="289642" cy="295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7" name="Rectangle 366"/>
            <p:cNvSpPr/>
            <p:nvPr/>
          </p:nvSpPr>
          <p:spPr>
            <a:xfrm rot="16200000">
              <a:off x="6637183" y="6554541"/>
              <a:ext cx="63408" cy="6241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68" name="Rectangle 367"/>
            <p:cNvSpPr/>
            <p:nvPr/>
          </p:nvSpPr>
          <p:spPr>
            <a:xfrm rot="16200000">
              <a:off x="6270086" y="6554541"/>
              <a:ext cx="63408" cy="6241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79" name="Rectangle 378"/>
            <p:cNvSpPr/>
            <p:nvPr/>
          </p:nvSpPr>
          <p:spPr>
            <a:xfrm rot="16200000">
              <a:off x="6512363" y="6554541"/>
              <a:ext cx="63408" cy="624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80" name="Rectangle 379"/>
            <p:cNvSpPr/>
            <p:nvPr/>
          </p:nvSpPr>
          <p:spPr>
            <a:xfrm rot="16200000">
              <a:off x="6145266" y="6554541"/>
              <a:ext cx="63408" cy="624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410" name="Straight Connector 409"/>
            <p:cNvCxnSpPr/>
            <p:nvPr/>
          </p:nvCxnSpPr>
          <p:spPr>
            <a:xfrm rot="5400000">
              <a:off x="6403511" y="6273075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 rot="5400000">
              <a:off x="6518438" y="6421027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 rot="5400000">
              <a:off x="6280529" y="6273072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 rot="5400000">
              <a:off x="6395455" y="6421024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 rot="5400000">
              <a:off x="6036414" y="6273072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 rot="5400000">
              <a:off x="6151341" y="6421024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 rot="5400000">
              <a:off x="5913430" y="6273070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 rot="5400000">
              <a:off x="6028357" y="6421022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 rot="5400000" flipH="1" flipV="1">
              <a:off x="5426135" y="5812191"/>
              <a:ext cx="192093" cy="1844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 rot="10800000" flipV="1">
              <a:off x="5428105" y="5807097"/>
              <a:ext cx="479401" cy="4840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>
              <a:off x="5907505" y="5807095"/>
              <a:ext cx="188152" cy="18814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/>
            <p:nvPr/>
          </p:nvCxnSpPr>
          <p:spPr>
            <a:xfrm rot="16200000" flipH="1">
              <a:off x="5610279" y="5811239"/>
              <a:ext cx="489519" cy="48123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>
              <a:off x="5429946" y="5990550"/>
              <a:ext cx="66571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/>
          </p:nvCxnSpPr>
          <p:spPr>
            <a:xfrm>
              <a:off x="5429946" y="6287971"/>
              <a:ext cx="66571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5400000">
              <a:off x="1288045" y="2775574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211473" y="2543992"/>
              <a:ext cx="457675" cy="464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1043608" y="2819579"/>
              <a:ext cx="289642" cy="295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43608" y="2437500"/>
              <a:ext cx="289642" cy="295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5" name="Rectangle 224"/>
            <p:cNvSpPr/>
            <p:nvPr/>
          </p:nvSpPr>
          <p:spPr>
            <a:xfrm>
              <a:off x="2575533" y="2512288"/>
              <a:ext cx="62410" cy="6340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3" name="Rectangle 232"/>
            <p:cNvSpPr/>
            <p:nvPr/>
          </p:nvSpPr>
          <p:spPr>
            <a:xfrm>
              <a:off x="1302849" y="2616036"/>
              <a:ext cx="62410" cy="6340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2180269" y="2806109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2" name="Rectangle 201"/>
            <p:cNvSpPr/>
            <p:nvPr/>
          </p:nvSpPr>
          <p:spPr>
            <a:xfrm>
              <a:off x="2347749" y="2512288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3" name="Rectangle 202"/>
            <p:cNvSpPr/>
            <p:nvPr/>
          </p:nvSpPr>
          <p:spPr>
            <a:xfrm>
              <a:off x="2637944" y="2679293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2472569" y="2977280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4" name="Rectangle 213"/>
            <p:cNvSpPr/>
            <p:nvPr/>
          </p:nvSpPr>
          <p:spPr>
            <a:xfrm>
              <a:off x="1302849" y="2862185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1302849" y="2489220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1627139" y="2820104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1918387" y="2853657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2115416" y="2231319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2230343" y="2379271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2343201" y="2231318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2458127" y="2379270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10800000">
              <a:off x="2700353" y="2726842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0800000">
              <a:off x="2700355" y="2693289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>
              <a:off x="2207211" y="3319830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16200000">
              <a:off x="2388188" y="3171878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10800000">
              <a:off x="1365256" y="3001132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0800000">
              <a:off x="1365256" y="2909736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10800000">
              <a:off x="1365258" y="2876182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10800000">
              <a:off x="1365258" y="2661720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10800000">
              <a:off x="1365259" y="2628167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10800000">
              <a:off x="1365259" y="2536769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10800000">
              <a:off x="1365260" y="2503215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10800000" flipV="1">
              <a:off x="1625300" y="1950082"/>
              <a:ext cx="481234" cy="4861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1621156" y="1763993"/>
              <a:ext cx="489519" cy="48123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rot="5400000" flipH="1" flipV="1">
              <a:off x="1580575" y="2101795"/>
              <a:ext cx="673791" cy="18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rot="16200000" flipV="1">
              <a:off x="1286341" y="2100371"/>
              <a:ext cx="67426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10800000">
              <a:off x="2106539" y="1953465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10800000">
              <a:off x="2106537" y="2249603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rot="5400000">
              <a:off x="1579293" y="2775573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Rectangle 172"/>
            <p:cNvSpPr/>
            <p:nvPr/>
          </p:nvSpPr>
          <p:spPr>
            <a:xfrm>
              <a:off x="1302849" y="2989001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79" name="Straight Connector 178"/>
            <p:cNvCxnSpPr/>
            <p:nvPr/>
          </p:nvCxnSpPr>
          <p:spPr>
            <a:xfrm rot="10800000">
              <a:off x="1365255" y="3034686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6905332" y="2773476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7532806" y="2435399"/>
              <a:ext cx="289642" cy="295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7532806" y="2817478"/>
              <a:ext cx="289642" cy="295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3600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 rot="10800000">
              <a:off x="7500798" y="2498473"/>
              <a:ext cx="62410" cy="6340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28" name="Rectangle 227"/>
            <p:cNvSpPr/>
            <p:nvPr/>
          </p:nvSpPr>
          <p:spPr>
            <a:xfrm rot="10800000">
              <a:off x="7500798" y="2871438"/>
              <a:ext cx="62410" cy="6340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09" name="Rectangle 208"/>
            <p:cNvSpPr/>
            <p:nvPr/>
          </p:nvSpPr>
          <p:spPr>
            <a:xfrm rot="10800000">
              <a:off x="7500798" y="2625289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6949509" y="2514332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7240756" y="2547885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949507" y="2639282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7240755" y="2672835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6949506" y="2887297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7240754" y="2920851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7240753" y="3045802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10800000" flipV="1">
              <a:off x="6763193" y="1763239"/>
              <a:ext cx="479401" cy="4840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6763193" y="1956619"/>
              <a:ext cx="479398" cy="48088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rot="5400000" flipH="1" flipV="1">
              <a:off x="6904783" y="2099689"/>
              <a:ext cx="673791" cy="18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rot="16200000" flipV="1">
              <a:off x="6610548" y="2098265"/>
              <a:ext cx="67426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rot="5400000">
              <a:off x="6612248" y="2773474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Rectangle 174"/>
            <p:cNvSpPr/>
            <p:nvPr/>
          </p:nvSpPr>
          <p:spPr>
            <a:xfrm rot="10800000">
              <a:off x="7500798" y="2998254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78" name="Straight Connector 177"/>
            <p:cNvCxnSpPr/>
            <p:nvPr/>
          </p:nvCxnSpPr>
          <p:spPr>
            <a:xfrm>
              <a:off x="6949505" y="3012249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rot="5400000" flipH="1" flipV="1">
              <a:off x="6761223" y="1768333"/>
              <a:ext cx="192093" cy="1844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6765032" y="2252756"/>
              <a:ext cx="186313" cy="18474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V="1">
              <a:off x="1920217" y="2247503"/>
              <a:ext cx="186316" cy="18871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1918382" y="1759849"/>
              <a:ext cx="188152" cy="18814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5400000">
              <a:off x="2621304" y="2775571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914388" y="2775574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3544733" y="2541895"/>
              <a:ext cx="457675" cy="464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6" name="Rectangle 225"/>
            <p:cNvSpPr/>
            <p:nvPr/>
          </p:nvSpPr>
          <p:spPr>
            <a:xfrm>
              <a:off x="3908793" y="2510191"/>
              <a:ext cx="62410" cy="6340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5" name="Rectangle 204"/>
            <p:cNvSpPr/>
            <p:nvPr/>
          </p:nvSpPr>
          <p:spPr>
            <a:xfrm>
              <a:off x="3513528" y="2804012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6" name="Rectangle 205"/>
            <p:cNvSpPr/>
            <p:nvPr/>
          </p:nvSpPr>
          <p:spPr>
            <a:xfrm>
              <a:off x="3681008" y="2510191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7" name="Rectangle 206"/>
            <p:cNvSpPr/>
            <p:nvPr/>
          </p:nvSpPr>
          <p:spPr>
            <a:xfrm>
              <a:off x="3971203" y="2677196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3805829" y="2975183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26" name="Straight Connector 25"/>
            <p:cNvCxnSpPr/>
            <p:nvPr/>
          </p:nvCxnSpPr>
          <p:spPr>
            <a:xfrm flipV="1">
              <a:off x="3253481" y="2249603"/>
              <a:ext cx="186316" cy="18871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2960398" y="2818007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3251646" y="2851560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3448678" y="2229224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>
              <a:off x="3563604" y="2377176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>
              <a:off x="3676462" y="2229223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>
              <a:off x="3791389" y="2377175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0800000">
              <a:off x="4033613" y="2724745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10800000">
              <a:off x="4033614" y="2691192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16200000">
              <a:off x="3540473" y="3317735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16200000">
              <a:off x="3721450" y="3169783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rot="5400000" flipH="1" flipV="1">
              <a:off x="2770276" y="1767046"/>
              <a:ext cx="192093" cy="1844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10800000" flipV="1">
              <a:off x="2958564" y="1952182"/>
              <a:ext cx="481234" cy="4861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10800000" flipV="1">
              <a:off x="2772247" y="1761952"/>
              <a:ext cx="479401" cy="4840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2774085" y="2251469"/>
              <a:ext cx="186313" cy="18474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2772247" y="1955332"/>
              <a:ext cx="479398" cy="48088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3251646" y="1761950"/>
              <a:ext cx="188152" cy="18814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16200000" flipH="1">
              <a:off x="2954420" y="1766094"/>
              <a:ext cx="489519" cy="48123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5400000" flipH="1" flipV="1">
              <a:off x="2915671" y="2100505"/>
              <a:ext cx="673791" cy="18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16200000" flipV="1">
              <a:off x="2621437" y="2099081"/>
              <a:ext cx="67426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10800000">
              <a:off x="3439797" y="1953465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10800000">
              <a:off x="3439796" y="2249603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2774085" y="1952182"/>
              <a:ext cx="66571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2774085" y="2249603"/>
              <a:ext cx="66571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951931" y="2771838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5400000">
              <a:off x="4245015" y="2771841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Rectangle 264"/>
            <p:cNvSpPr/>
            <p:nvPr/>
          </p:nvSpPr>
          <p:spPr>
            <a:xfrm>
              <a:off x="4875360" y="2538162"/>
              <a:ext cx="457675" cy="464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1" name="Rectangle 270"/>
            <p:cNvSpPr/>
            <p:nvPr/>
          </p:nvSpPr>
          <p:spPr>
            <a:xfrm>
              <a:off x="5239420" y="2506458"/>
              <a:ext cx="62410" cy="6340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0" name="Rectangle 279"/>
            <p:cNvSpPr/>
            <p:nvPr/>
          </p:nvSpPr>
          <p:spPr>
            <a:xfrm>
              <a:off x="4844155" y="2800279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1" name="Rectangle 280"/>
            <p:cNvSpPr/>
            <p:nvPr/>
          </p:nvSpPr>
          <p:spPr>
            <a:xfrm>
              <a:off x="5011635" y="2506458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2" name="Rectangle 281"/>
            <p:cNvSpPr/>
            <p:nvPr/>
          </p:nvSpPr>
          <p:spPr>
            <a:xfrm>
              <a:off x="5301830" y="2673463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5136456" y="2971450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286" name="Straight Connector 285"/>
            <p:cNvCxnSpPr/>
            <p:nvPr/>
          </p:nvCxnSpPr>
          <p:spPr>
            <a:xfrm flipV="1">
              <a:off x="4584108" y="2245870"/>
              <a:ext cx="186316" cy="18871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4291025" y="2814274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4582273" y="2847827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5400000">
              <a:off x="4779305" y="2225491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 rot="5400000">
              <a:off x="4894231" y="2373443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rot="5400000">
              <a:off x="5007089" y="2225490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rot="5400000">
              <a:off x="5122016" y="2373442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rot="10800000">
              <a:off x="5364240" y="2721012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rot="10800000">
              <a:off x="5364241" y="2687459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rot="16200000">
              <a:off x="4871100" y="3314002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 rot="16200000">
              <a:off x="5052077" y="3166050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 rot="5400000" flipH="1" flipV="1">
              <a:off x="4100903" y="1763313"/>
              <a:ext cx="192093" cy="1844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 rot="10800000" flipV="1">
              <a:off x="4289191" y="1948449"/>
              <a:ext cx="481234" cy="4861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 rot="10800000" flipV="1">
              <a:off x="4102874" y="1758219"/>
              <a:ext cx="479401" cy="4840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4104712" y="2247736"/>
              <a:ext cx="186313" cy="18474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4102874" y="1951599"/>
              <a:ext cx="479398" cy="48088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4582273" y="1758217"/>
              <a:ext cx="188152" cy="18814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 rot="16200000" flipH="1">
              <a:off x="4285047" y="1762361"/>
              <a:ext cx="489519" cy="48123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 rot="5400000" flipH="1" flipV="1">
              <a:off x="4246298" y="2096772"/>
              <a:ext cx="673791" cy="18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 rot="16200000" flipV="1">
              <a:off x="3952064" y="2095348"/>
              <a:ext cx="67426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 rot="10800000">
              <a:off x="4770424" y="1949732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 rot="10800000">
              <a:off x="4770423" y="2245870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>
              <a:off x="4104712" y="1948449"/>
              <a:ext cx="66571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>
            <a:xfrm>
              <a:off x="4104712" y="2245870"/>
              <a:ext cx="66571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 rot="5400000">
              <a:off x="5282796" y="2771838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 rot="5400000">
              <a:off x="5575880" y="2771841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0" name="Rectangle 359"/>
            <p:cNvSpPr/>
            <p:nvPr/>
          </p:nvSpPr>
          <p:spPr>
            <a:xfrm>
              <a:off x="6206225" y="2538162"/>
              <a:ext cx="457675" cy="464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6" name="Rectangle 365"/>
            <p:cNvSpPr/>
            <p:nvPr/>
          </p:nvSpPr>
          <p:spPr>
            <a:xfrm>
              <a:off x="6570285" y="2506458"/>
              <a:ext cx="62410" cy="6340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5" name="Rectangle 374"/>
            <p:cNvSpPr/>
            <p:nvPr/>
          </p:nvSpPr>
          <p:spPr>
            <a:xfrm>
              <a:off x="6175020" y="2800279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6" name="Rectangle 375"/>
            <p:cNvSpPr/>
            <p:nvPr/>
          </p:nvSpPr>
          <p:spPr>
            <a:xfrm>
              <a:off x="6342500" y="2506458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7" name="Rectangle 376"/>
            <p:cNvSpPr/>
            <p:nvPr/>
          </p:nvSpPr>
          <p:spPr>
            <a:xfrm>
              <a:off x="6632695" y="2673463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6467321" y="2971450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381" name="Straight Connector 380"/>
            <p:cNvCxnSpPr/>
            <p:nvPr/>
          </p:nvCxnSpPr>
          <p:spPr>
            <a:xfrm flipV="1">
              <a:off x="5914973" y="2245870"/>
              <a:ext cx="186316" cy="18871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>
              <a:off x="5621890" y="2814274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>
              <a:off x="5913138" y="2847827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 rot="5400000">
              <a:off x="6110170" y="2225491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 rot="5400000">
              <a:off x="6225096" y="2373443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 rot="5400000">
              <a:off x="6337954" y="2225490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 rot="5400000">
              <a:off x="6452881" y="2373442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/>
          </p:nvCxnSpPr>
          <p:spPr>
            <a:xfrm rot="10800000">
              <a:off x="6695105" y="2721012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/>
          </p:nvCxnSpPr>
          <p:spPr>
            <a:xfrm rot="10800000">
              <a:off x="6695106" y="2687459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 rot="16200000">
              <a:off x="6201965" y="3314002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>
            <a:xfrm rot="16200000">
              <a:off x="6382942" y="3166050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 rot="5400000" flipH="1" flipV="1">
              <a:off x="5431768" y="1763313"/>
              <a:ext cx="192093" cy="1844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 rot="10800000" flipV="1">
              <a:off x="5620056" y="1948449"/>
              <a:ext cx="481234" cy="4861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 rot="10800000" flipV="1">
              <a:off x="5433739" y="1758219"/>
              <a:ext cx="479401" cy="4840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>
              <a:off x="5435577" y="2247736"/>
              <a:ext cx="186313" cy="18474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>
              <a:off x="5433739" y="1951599"/>
              <a:ext cx="479398" cy="48088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>
              <a:off x="5913138" y="1758217"/>
              <a:ext cx="188152" cy="18814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 rot="16200000" flipH="1">
              <a:off x="5615912" y="1762361"/>
              <a:ext cx="489519" cy="48123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 rot="5400000" flipH="1" flipV="1">
              <a:off x="5577163" y="2096772"/>
              <a:ext cx="673791" cy="18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 rot="16200000" flipV="1">
              <a:off x="5282929" y="2095348"/>
              <a:ext cx="67426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/>
          </p:nvCxnSpPr>
          <p:spPr>
            <a:xfrm rot="10800000">
              <a:off x="6101289" y="1949732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 rot="10800000">
              <a:off x="6101288" y="2245870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/>
          </p:nvCxnSpPr>
          <p:spPr>
            <a:xfrm>
              <a:off x="5435577" y="1948449"/>
              <a:ext cx="66571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/>
            <p:nvPr/>
          </p:nvCxnSpPr>
          <p:spPr>
            <a:xfrm>
              <a:off x="5435577" y="2245870"/>
              <a:ext cx="66571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/>
            <p:nvPr/>
          </p:nvCxnSpPr>
          <p:spPr>
            <a:xfrm rot="5400000">
              <a:off x="1288045" y="4122061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7" name="Rectangle 446"/>
            <p:cNvSpPr/>
            <p:nvPr/>
          </p:nvSpPr>
          <p:spPr>
            <a:xfrm>
              <a:off x="2211473" y="3890479"/>
              <a:ext cx="457675" cy="464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8" name="Rectangle 447"/>
            <p:cNvSpPr/>
            <p:nvPr/>
          </p:nvSpPr>
          <p:spPr>
            <a:xfrm>
              <a:off x="1043608" y="4166066"/>
              <a:ext cx="289642" cy="295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1043608" y="3783987"/>
              <a:ext cx="289642" cy="295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0" name="Rectangle 449"/>
            <p:cNvSpPr/>
            <p:nvPr/>
          </p:nvSpPr>
          <p:spPr>
            <a:xfrm>
              <a:off x="2575533" y="3858775"/>
              <a:ext cx="62410" cy="6340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1" name="Rectangle 450"/>
            <p:cNvSpPr/>
            <p:nvPr/>
          </p:nvSpPr>
          <p:spPr>
            <a:xfrm>
              <a:off x="1302849" y="3962523"/>
              <a:ext cx="62410" cy="6340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2180269" y="4152596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3" name="Rectangle 452"/>
            <p:cNvSpPr/>
            <p:nvPr/>
          </p:nvSpPr>
          <p:spPr>
            <a:xfrm>
              <a:off x="2347749" y="3858775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4" name="Rectangle 453"/>
            <p:cNvSpPr/>
            <p:nvPr/>
          </p:nvSpPr>
          <p:spPr>
            <a:xfrm>
              <a:off x="2637944" y="4025780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2472569" y="4323767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6" name="Rectangle 455"/>
            <p:cNvSpPr/>
            <p:nvPr/>
          </p:nvSpPr>
          <p:spPr>
            <a:xfrm>
              <a:off x="1302849" y="4208672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1302849" y="3835707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458" name="Straight Connector 457"/>
            <p:cNvCxnSpPr/>
            <p:nvPr/>
          </p:nvCxnSpPr>
          <p:spPr>
            <a:xfrm>
              <a:off x="1627139" y="4166591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/>
            <p:cNvCxnSpPr/>
            <p:nvPr/>
          </p:nvCxnSpPr>
          <p:spPr>
            <a:xfrm>
              <a:off x="1918387" y="4200144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/>
            <p:cNvCxnSpPr/>
            <p:nvPr/>
          </p:nvCxnSpPr>
          <p:spPr>
            <a:xfrm rot="5400000">
              <a:off x="2115416" y="3577806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/>
            <p:cNvCxnSpPr/>
            <p:nvPr/>
          </p:nvCxnSpPr>
          <p:spPr>
            <a:xfrm rot="5400000">
              <a:off x="2230343" y="3725758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/>
            <p:cNvCxnSpPr/>
            <p:nvPr/>
          </p:nvCxnSpPr>
          <p:spPr>
            <a:xfrm rot="5400000">
              <a:off x="2343201" y="3577805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/>
            <p:cNvCxnSpPr/>
            <p:nvPr/>
          </p:nvCxnSpPr>
          <p:spPr>
            <a:xfrm rot="5400000">
              <a:off x="2458127" y="3725757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/>
            <p:nvPr/>
          </p:nvCxnSpPr>
          <p:spPr>
            <a:xfrm rot="10800000">
              <a:off x="2700353" y="4073329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/>
            <p:cNvCxnSpPr/>
            <p:nvPr/>
          </p:nvCxnSpPr>
          <p:spPr>
            <a:xfrm rot="10800000">
              <a:off x="2700355" y="4039776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/>
            <p:cNvCxnSpPr/>
            <p:nvPr/>
          </p:nvCxnSpPr>
          <p:spPr>
            <a:xfrm rot="16200000">
              <a:off x="2207211" y="4666317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/>
            <p:cNvCxnSpPr/>
            <p:nvPr/>
          </p:nvCxnSpPr>
          <p:spPr>
            <a:xfrm rot="16200000">
              <a:off x="2388188" y="4518365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/>
            <p:cNvCxnSpPr/>
            <p:nvPr/>
          </p:nvCxnSpPr>
          <p:spPr>
            <a:xfrm rot="10800000">
              <a:off x="1365256" y="4347619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/>
            <p:cNvCxnSpPr/>
            <p:nvPr/>
          </p:nvCxnSpPr>
          <p:spPr>
            <a:xfrm rot="10800000">
              <a:off x="1365256" y="4256223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/>
            <p:cNvCxnSpPr/>
            <p:nvPr/>
          </p:nvCxnSpPr>
          <p:spPr>
            <a:xfrm rot="10800000">
              <a:off x="1365258" y="4222669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/>
            <p:cNvCxnSpPr/>
            <p:nvPr/>
          </p:nvCxnSpPr>
          <p:spPr>
            <a:xfrm rot="10800000">
              <a:off x="1365258" y="4008207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/>
            <p:cNvCxnSpPr/>
            <p:nvPr/>
          </p:nvCxnSpPr>
          <p:spPr>
            <a:xfrm rot="10800000">
              <a:off x="1365259" y="3974654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/>
            <p:cNvCxnSpPr/>
            <p:nvPr/>
          </p:nvCxnSpPr>
          <p:spPr>
            <a:xfrm rot="10800000">
              <a:off x="1365259" y="3883256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/>
            <p:cNvCxnSpPr/>
            <p:nvPr/>
          </p:nvCxnSpPr>
          <p:spPr>
            <a:xfrm rot="10800000">
              <a:off x="1365260" y="3849702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/>
            <p:cNvCxnSpPr/>
            <p:nvPr/>
          </p:nvCxnSpPr>
          <p:spPr>
            <a:xfrm rot="10800000" flipV="1">
              <a:off x="1625300" y="3296569"/>
              <a:ext cx="481234" cy="4861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/>
            <p:cNvCxnSpPr/>
            <p:nvPr/>
          </p:nvCxnSpPr>
          <p:spPr>
            <a:xfrm rot="16200000" flipH="1">
              <a:off x="1621156" y="3110480"/>
              <a:ext cx="489519" cy="48123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/>
            <p:cNvCxnSpPr/>
            <p:nvPr/>
          </p:nvCxnSpPr>
          <p:spPr>
            <a:xfrm rot="5400000" flipH="1" flipV="1">
              <a:off x="1580575" y="3448282"/>
              <a:ext cx="673791" cy="18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/>
            <p:cNvCxnSpPr/>
            <p:nvPr/>
          </p:nvCxnSpPr>
          <p:spPr>
            <a:xfrm rot="16200000" flipV="1">
              <a:off x="1286341" y="3446858"/>
              <a:ext cx="67426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/>
            <p:nvPr/>
          </p:nvCxnSpPr>
          <p:spPr>
            <a:xfrm rot="10800000">
              <a:off x="2106539" y="3299952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/>
            <p:cNvCxnSpPr/>
            <p:nvPr/>
          </p:nvCxnSpPr>
          <p:spPr>
            <a:xfrm rot="10800000">
              <a:off x="2106537" y="3596090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/>
            <p:cNvCxnSpPr/>
            <p:nvPr/>
          </p:nvCxnSpPr>
          <p:spPr>
            <a:xfrm rot="5400000">
              <a:off x="1579293" y="4122060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2" name="Rectangle 481"/>
            <p:cNvSpPr/>
            <p:nvPr/>
          </p:nvSpPr>
          <p:spPr>
            <a:xfrm>
              <a:off x="1302849" y="4335488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483" name="Straight Connector 482"/>
            <p:cNvCxnSpPr/>
            <p:nvPr/>
          </p:nvCxnSpPr>
          <p:spPr>
            <a:xfrm rot="10800000">
              <a:off x="1365255" y="4381173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/>
            <p:cNvCxnSpPr/>
            <p:nvPr/>
          </p:nvCxnSpPr>
          <p:spPr>
            <a:xfrm rot="5400000">
              <a:off x="6905332" y="4119963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5" name="Rectangle 484"/>
            <p:cNvSpPr/>
            <p:nvPr/>
          </p:nvSpPr>
          <p:spPr>
            <a:xfrm>
              <a:off x="7532806" y="3781886"/>
              <a:ext cx="289642" cy="295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6" name="Rectangle 485"/>
            <p:cNvSpPr/>
            <p:nvPr/>
          </p:nvSpPr>
          <p:spPr>
            <a:xfrm>
              <a:off x="7532806" y="4163965"/>
              <a:ext cx="289642" cy="295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3600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87" name="Rectangle 486"/>
            <p:cNvSpPr/>
            <p:nvPr/>
          </p:nvSpPr>
          <p:spPr>
            <a:xfrm rot="10800000">
              <a:off x="7500798" y="3844960"/>
              <a:ext cx="62410" cy="6340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488" name="Rectangle 487"/>
            <p:cNvSpPr/>
            <p:nvPr/>
          </p:nvSpPr>
          <p:spPr>
            <a:xfrm rot="10800000">
              <a:off x="7500798" y="4217925"/>
              <a:ext cx="62410" cy="6340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489" name="Rectangle 488"/>
            <p:cNvSpPr/>
            <p:nvPr/>
          </p:nvSpPr>
          <p:spPr>
            <a:xfrm rot="10800000">
              <a:off x="7500798" y="3971776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490" name="Straight Connector 489"/>
            <p:cNvCxnSpPr/>
            <p:nvPr/>
          </p:nvCxnSpPr>
          <p:spPr>
            <a:xfrm>
              <a:off x="6949509" y="3860819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/>
            <p:cNvCxnSpPr/>
            <p:nvPr/>
          </p:nvCxnSpPr>
          <p:spPr>
            <a:xfrm>
              <a:off x="7240756" y="3894372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/>
            <p:cNvCxnSpPr/>
            <p:nvPr/>
          </p:nvCxnSpPr>
          <p:spPr>
            <a:xfrm>
              <a:off x="6949507" y="3985769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/>
            <p:cNvCxnSpPr/>
            <p:nvPr/>
          </p:nvCxnSpPr>
          <p:spPr>
            <a:xfrm>
              <a:off x="7240755" y="4019322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/>
            <p:cNvCxnSpPr/>
            <p:nvPr/>
          </p:nvCxnSpPr>
          <p:spPr>
            <a:xfrm>
              <a:off x="6949506" y="4233784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/>
            <p:cNvCxnSpPr/>
            <p:nvPr/>
          </p:nvCxnSpPr>
          <p:spPr>
            <a:xfrm>
              <a:off x="7240754" y="4267338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/>
            <p:cNvCxnSpPr/>
            <p:nvPr/>
          </p:nvCxnSpPr>
          <p:spPr>
            <a:xfrm>
              <a:off x="7240753" y="4392289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/>
            <p:cNvCxnSpPr/>
            <p:nvPr/>
          </p:nvCxnSpPr>
          <p:spPr>
            <a:xfrm rot="10800000" flipV="1">
              <a:off x="6763193" y="3109726"/>
              <a:ext cx="479401" cy="4840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/>
            <p:cNvCxnSpPr/>
            <p:nvPr/>
          </p:nvCxnSpPr>
          <p:spPr>
            <a:xfrm>
              <a:off x="6763193" y="3303106"/>
              <a:ext cx="479398" cy="48088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/>
            <p:cNvCxnSpPr/>
            <p:nvPr/>
          </p:nvCxnSpPr>
          <p:spPr>
            <a:xfrm rot="5400000" flipH="1" flipV="1">
              <a:off x="6904783" y="3446176"/>
              <a:ext cx="673791" cy="18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/>
            <p:cNvCxnSpPr/>
            <p:nvPr/>
          </p:nvCxnSpPr>
          <p:spPr>
            <a:xfrm rot="16200000" flipV="1">
              <a:off x="6610548" y="3444752"/>
              <a:ext cx="67426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/>
            <p:cNvCxnSpPr/>
            <p:nvPr/>
          </p:nvCxnSpPr>
          <p:spPr>
            <a:xfrm rot="5400000">
              <a:off x="6612248" y="4119961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2" name="Rectangle 501"/>
            <p:cNvSpPr/>
            <p:nvPr/>
          </p:nvSpPr>
          <p:spPr>
            <a:xfrm rot="10800000">
              <a:off x="7500798" y="4344741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503" name="Straight Connector 502"/>
            <p:cNvCxnSpPr/>
            <p:nvPr/>
          </p:nvCxnSpPr>
          <p:spPr>
            <a:xfrm>
              <a:off x="6949505" y="4358736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/>
            <p:cNvCxnSpPr/>
            <p:nvPr/>
          </p:nvCxnSpPr>
          <p:spPr>
            <a:xfrm rot="5400000" flipH="1" flipV="1">
              <a:off x="6761223" y="3114820"/>
              <a:ext cx="192093" cy="1844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/>
            <p:cNvCxnSpPr/>
            <p:nvPr/>
          </p:nvCxnSpPr>
          <p:spPr>
            <a:xfrm>
              <a:off x="6765032" y="3599243"/>
              <a:ext cx="186313" cy="18474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/>
            <p:cNvCxnSpPr/>
            <p:nvPr/>
          </p:nvCxnSpPr>
          <p:spPr>
            <a:xfrm flipV="1">
              <a:off x="1920217" y="3593990"/>
              <a:ext cx="186316" cy="18871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/>
            <p:cNvCxnSpPr/>
            <p:nvPr/>
          </p:nvCxnSpPr>
          <p:spPr>
            <a:xfrm>
              <a:off x="1918382" y="3106336"/>
              <a:ext cx="188152" cy="18814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/>
            <p:cNvCxnSpPr/>
            <p:nvPr/>
          </p:nvCxnSpPr>
          <p:spPr>
            <a:xfrm rot="5400000">
              <a:off x="2621304" y="4122058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/>
            <p:cNvCxnSpPr/>
            <p:nvPr/>
          </p:nvCxnSpPr>
          <p:spPr>
            <a:xfrm rot="5400000">
              <a:off x="2914388" y="4122061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0" name="Rectangle 509"/>
            <p:cNvSpPr/>
            <p:nvPr/>
          </p:nvSpPr>
          <p:spPr>
            <a:xfrm>
              <a:off x="3544733" y="3888382"/>
              <a:ext cx="457675" cy="464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1" name="Rectangle 510"/>
            <p:cNvSpPr/>
            <p:nvPr/>
          </p:nvSpPr>
          <p:spPr>
            <a:xfrm>
              <a:off x="3908793" y="3856678"/>
              <a:ext cx="62410" cy="6340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2" name="Rectangle 511"/>
            <p:cNvSpPr/>
            <p:nvPr/>
          </p:nvSpPr>
          <p:spPr>
            <a:xfrm>
              <a:off x="3513528" y="4150499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3" name="Rectangle 512"/>
            <p:cNvSpPr/>
            <p:nvPr/>
          </p:nvSpPr>
          <p:spPr>
            <a:xfrm>
              <a:off x="3681008" y="3856678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4" name="Rectangle 513"/>
            <p:cNvSpPr/>
            <p:nvPr/>
          </p:nvSpPr>
          <p:spPr>
            <a:xfrm>
              <a:off x="3971203" y="4023683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3805829" y="4321670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516" name="Straight Connector 515"/>
            <p:cNvCxnSpPr/>
            <p:nvPr/>
          </p:nvCxnSpPr>
          <p:spPr>
            <a:xfrm flipV="1">
              <a:off x="3253481" y="3596090"/>
              <a:ext cx="186316" cy="18871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/>
            <p:cNvCxnSpPr/>
            <p:nvPr/>
          </p:nvCxnSpPr>
          <p:spPr>
            <a:xfrm>
              <a:off x="2960398" y="4164494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/>
            <p:cNvCxnSpPr/>
            <p:nvPr/>
          </p:nvCxnSpPr>
          <p:spPr>
            <a:xfrm>
              <a:off x="3251646" y="4198047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/>
            <p:cNvCxnSpPr/>
            <p:nvPr/>
          </p:nvCxnSpPr>
          <p:spPr>
            <a:xfrm rot="5400000">
              <a:off x="3448678" y="3575711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/>
            <p:cNvCxnSpPr/>
            <p:nvPr/>
          </p:nvCxnSpPr>
          <p:spPr>
            <a:xfrm rot="5400000">
              <a:off x="3563604" y="3723663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/>
            <p:cNvCxnSpPr/>
            <p:nvPr/>
          </p:nvCxnSpPr>
          <p:spPr>
            <a:xfrm rot="5400000">
              <a:off x="3676462" y="3575710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/>
            <p:cNvCxnSpPr/>
            <p:nvPr/>
          </p:nvCxnSpPr>
          <p:spPr>
            <a:xfrm rot="5400000">
              <a:off x="3791389" y="3723662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/>
            <p:cNvCxnSpPr/>
            <p:nvPr/>
          </p:nvCxnSpPr>
          <p:spPr>
            <a:xfrm rot="10800000">
              <a:off x="4033613" y="4071232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/>
            <p:cNvCxnSpPr/>
            <p:nvPr/>
          </p:nvCxnSpPr>
          <p:spPr>
            <a:xfrm rot="10800000">
              <a:off x="4033614" y="4037679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/>
            <p:cNvCxnSpPr/>
            <p:nvPr/>
          </p:nvCxnSpPr>
          <p:spPr>
            <a:xfrm rot="16200000">
              <a:off x="3540473" y="4664222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/>
            <p:cNvCxnSpPr/>
            <p:nvPr/>
          </p:nvCxnSpPr>
          <p:spPr>
            <a:xfrm rot="16200000">
              <a:off x="3721450" y="4516270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/>
            <p:cNvCxnSpPr/>
            <p:nvPr/>
          </p:nvCxnSpPr>
          <p:spPr>
            <a:xfrm rot="5400000" flipH="1" flipV="1">
              <a:off x="2770276" y="3113533"/>
              <a:ext cx="192093" cy="1844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 rot="10800000" flipV="1">
              <a:off x="2958564" y="3298669"/>
              <a:ext cx="481234" cy="4861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 rot="10800000" flipV="1">
              <a:off x="2772247" y="3108439"/>
              <a:ext cx="479401" cy="4840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2774085" y="3597956"/>
              <a:ext cx="186313" cy="18474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2772247" y="3301819"/>
              <a:ext cx="479398" cy="48088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3251646" y="3108437"/>
              <a:ext cx="188152" cy="18814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 rot="16200000" flipH="1">
              <a:off x="2954420" y="3112581"/>
              <a:ext cx="489519" cy="48123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 rot="5400000" flipH="1" flipV="1">
              <a:off x="2915671" y="3446992"/>
              <a:ext cx="673791" cy="18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 rot="16200000" flipV="1">
              <a:off x="2621437" y="3445568"/>
              <a:ext cx="67426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 rot="10800000">
              <a:off x="3439797" y="3299952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/>
            <p:cNvCxnSpPr/>
            <p:nvPr/>
          </p:nvCxnSpPr>
          <p:spPr>
            <a:xfrm rot="10800000">
              <a:off x="3439796" y="3596090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/>
            <p:cNvCxnSpPr/>
            <p:nvPr/>
          </p:nvCxnSpPr>
          <p:spPr>
            <a:xfrm>
              <a:off x="2774085" y="3298669"/>
              <a:ext cx="66571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/>
            <p:cNvCxnSpPr/>
            <p:nvPr/>
          </p:nvCxnSpPr>
          <p:spPr>
            <a:xfrm>
              <a:off x="2774085" y="3596090"/>
              <a:ext cx="66571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/>
            <p:cNvCxnSpPr/>
            <p:nvPr/>
          </p:nvCxnSpPr>
          <p:spPr>
            <a:xfrm rot="5400000">
              <a:off x="3951931" y="4118325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/>
            <p:cNvCxnSpPr/>
            <p:nvPr/>
          </p:nvCxnSpPr>
          <p:spPr>
            <a:xfrm rot="5400000">
              <a:off x="4245015" y="4118328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2" name="Rectangle 541"/>
            <p:cNvSpPr/>
            <p:nvPr/>
          </p:nvSpPr>
          <p:spPr>
            <a:xfrm>
              <a:off x="4875360" y="3884649"/>
              <a:ext cx="457675" cy="464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3" name="Rectangle 542"/>
            <p:cNvSpPr/>
            <p:nvPr/>
          </p:nvSpPr>
          <p:spPr>
            <a:xfrm>
              <a:off x="5239420" y="3852945"/>
              <a:ext cx="62410" cy="6340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4" name="Rectangle 543"/>
            <p:cNvSpPr/>
            <p:nvPr/>
          </p:nvSpPr>
          <p:spPr>
            <a:xfrm>
              <a:off x="4844155" y="4146766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5" name="Rectangle 544"/>
            <p:cNvSpPr/>
            <p:nvPr/>
          </p:nvSpPr>
          <p:spPr>
            <a:xfrm>
              <a:off x="5011635" y="3852945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6" name="Rectangle 545"/>
            <p:cNvSpPr/>
            <p:nvPr/>
          </p:nvSpPr>
          <p:spPr>
            <a:xfrm>
              <a:off x="5301830" y="4019950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547" name="Rectangle 546"/>
            <p:cNvSpPr/>
            <p:nvPr/>
          </p:nvSpPr>
          <p:spPr>
            <a:xfrm>
              <a:off x="5136456" y="4317937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548" name="Straight Connector 547"/>
            <p:cNvCxnSpPr/>
            <p:nvPr/>
          </p:nvCxnSpPr>
          <p:spPr>
            <a:xfrm flipV="1">
              <a:off x="4584108" y="3592357"/>
              <a:ext cx="186316" cy="18871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/>
            <p:cNvCxnSpPr/>
            <p:nvPr/>
          </p:nvCxnSpPr>
          <p:spPr>
            <a:xfrm>
              <a:off x="4291025" y="4160761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/>
            <p:cNvCxnSpPr/>
            <p:nvPr/>
          </p:nvCxnSpPr>
          <p:spPr>
            <a:xfrm>
              <a:off x="4582273" y="4194314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/>
            <p:cNvCxnSpPr/>
            <p:nvPr/>
          </p:nvCxnSpPr>
          <p:spPr>
            <a:xfrm rot="5400000">
              <a:off x="4779305" y="3571978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/>
            <p:cNvCxnSpPr/>
            <p:nvPr/>
          </p:nvCxnSpPr>
          <p:spPr>
            <a:xfrm rot="5400000">
              <a:off x="4894231" y="3719930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/>
            <p:cNvCxnSpPr/>
            <p:nvPr/>
          </p:nvCxnSpPr>
          <p:spPr>
            <a:xfrm rot="5400000">
              <a:off x="5007089" y="3571977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/>
            <p:cNvCxnSpPr/>
            <p:nvPr/>
          </p:nvCxnSpPr>
          <p:spPr>
            <a:xfrm rot="5400000">
              <a:off x="5122016" y="3719929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/>
            <p:cNvCxnSpPr/>
            <p:nvPr/>
          </p:nvCxnSpPr>
          <p:spPr>
            <a:xfrm rot="10800000">
              <a:off x="5364240" y="4067499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/>
            <p:cNvCxnSpPr/>
            <p:nvPr/>
          </p:nvCxnSpPr>
          <p:spPr>
            <a:xfrm rot="10800000">
              <a:off x="5364241" y="4033946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/>
            <p:cNvCxnSpPr/>
            <p:nvPr/>
          </p:nvCxnSpPr>
          <p:spPr>
            <a:xfrm rot="16200000">
              <a:off x="4871100" y="4660489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/>
            <p:cNvCxnSpPr/>
            <p:nvPr/>
          </p:nvCxnSpPr>
          <p:spPr>
            <a:xfrm rot="16200000">
              <a:off x="5052077" y="4512537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/>
            <p:cNvCxnSpPr/>
            <p:nvPr/>
          </p:nvCxnSpPr>
          <p:spPr>
            <a:xfrm rot="5400000" flipH="1" flipV="1">
              <a:off x="4100903" y="3109800"/>
              <a:ext cx="192093" cy="1844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/>
            <p:cNvCxnSpPr/>
            <p:nvPr/>
          </p:nvCxnSpPr>
          <p:spPr>
            <a:xfrm rot="10800000" flipV="1">
              <a:off x="4289191" y="3294936"/>
              <a:ext cx="481234" cy="4861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/>
            <p:cNvCxnSpPr/>
            <p:nvPr/>
          </p:nvCxnSpPr>
          <p:spPr>
            <a:xfrm rot="10800000" flipV="1">
              <a:off x="4102874" y="3104706"/>
              <a:ext cx="479401" cy="4840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/>
            <p:cNvCxnSpPr/>
            <p:nvPr/>
          </p:nvCxnSpPr>
          <p:spPr>
            <a:xfrm>
              <a:off x="4104712" y="3594223"/>
              <a:ext cx="186313" cy="18474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/>
            <p:cNvCxnSpPr/>
            <p:nvPr/>
          </p:nvCxnSpPr>
          <p:spPr>
            <a:xfrm>
              <a:off x="4102874" y="3298086"/>
              <a:ext cx="479398" cy="48088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/>
            <p:cNvCxnSpPr/>
            <p:nvPr/>
          </p:nvCxnSpPr>
          <p:spPr>
            <a:xfrm>
              <a:off x="4582273" y="3104704"/>
              <a:ext cx="188152" cy="18814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/>
            <p:cNvCxnSpPr/>
            <p:nvPr/>
          </p:nvCxnSpPr>
          <p:spPr>
            <a:xfrm rot="16200000" flipH="1">
              <a:off x="4285047" y="3108848"/>
              <a:ext cx="489519" cy="48123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/>
            <p:cNvCxnSpPr/>
            <p:nvPr/>
          </p:nvCxnSpPr>
          <p:spPr>
            <a:xfrm rot="5400000" flipH="1" flipV="1">
              <a:off x="4246298" y="3443259"/>
              <a:ext cx="673791" cy="18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/>
            <p:cNvCxnSpPr/>
            <p:nvPr/>
          </p:nvCxnSpPr>
          <p:spPr>
            <a:xfrm rot="16200000" flipV="1">
              <a:off x="3952064" y="3441835"/>
              <a:ext cx="67426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/>
            <p:cNvCxnSpPr/>
            <p:nvPr/>
          </p:nvCxnSpPr>
          <p:spPr>
            <a:xfrm rot="10800000">
              <a:off x="4770424" y="3296219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/>
            <p:cNvCxnSpPr/>
            <p:nvPr/>
          </p:nvCxnSpPr>
          <p:spPr>
            <a:xfrm rot="10800000">
              <a:off x="4770423" y="3592357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/>
            <p:cNvCxnSpPr/>
            <p:nvPr/>
          </p:nvCxnSpPr>
          <p:spPr>
            <a:xfrm>
              <a:off x="4104712" y="3294936"/>
              <a:ext cx="66571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/>
            <p:cNvCxnSpPr/>
            <p:nvPr/>
          </p:nvCxnSpPr>
          <p:spPr>
            <a:xfrm>
              <a:off x="4104712" y="3592357"/>
              <a:ext cx="66571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/>
            <p:cNvCxnSpPr/>
            <p:nvPr/>
          </p:nvCxnSpPr>
          <p:spPr>
            <a:xfrm rot="5400000">
              <a:off x="5282796" y="4118325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/>
            <p:cNvCxnSpPr/>
            <p:nvPr/>
          </p:nvCxnSpPr>
          <p:spPr>
            <a:xfrm rot="5400000">
              <a:off x="5575880" y="4118328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4" name="Rectangle 573"/>
            <p:cNvSpPr/>
            <p:nvPr/>
          </p:nvSpPr>
          <p:spPr>
            <a:xfrm>
              <a:off x="6206225" y="3884649"/>
              <a:ext cx="457675" cy="464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5" name="Rectangle 574"/>
            <p:cNvSpPr/>
            <p:nvPr/>
          </p:nvSpPr>
          <p:spPr>
            <a:xfrm>
              <a:off x="6570285" y="3852945"/>
              <a:ext cx="62410" cy="6340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6" name="Rectangle 575"/>
            <p:cNvSpPr/>
            <p:nvPr/>
          </p:nvSpPr>
          <p:spPr>
            <a:xfrm>
              <a:off x="6175020" y="4146766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7" name="Rectangle 576"/>
            <p:cNvSpPr/>
            <p:nvPr/>
          </p:nvSpPr>
          <p:spPr>
            <a:xfrm>
              <a:off x="6342500" y="3852945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8" name="Rectangle 577"/>
            <p:cNvSpPr/>
            <p:nvPr/>
          </p:nvSpPr>
          <p:spPr>
            <a:xfrm>
              <a:off x="6632695" y="4019950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579" name="Rectangle 578"/>
            <p:cNvSpPr/>
            <p:nvPr/>
          </p:nvSpPr>
          <p:spPr>
            <a:xfrm>
              <a:off x="6467321" y="4317937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580" name="Straight Connector 579"/>
            <p:cNvCxnSpPr/>
            <p:nvPr/>
          </p:nvCxnSpPr>
          <p:spPr>
            <a:xfrm flipV="1">
              <a:off x="5914973" y="3592357"/>
              <a:ext cx="186316" cy="18871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Connector 580"/>
            <p:cNvCxnSpPr/>
            <p:nvPr/>
          </p:nvCxnSpPr>
          <p:spPr>
            <a:xfrm>
              <a:off x="5621890" y="4160761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/>
            <p:cNvCxnSpPr/>
            <p:nvPr/>
          </p:nvCxnSpPr>
          <p:spPr>
            <a:xfrm>
              <a:off x="5913138" y="4194314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Connector 582"/>
            <p:cNvCxnSpPr/>
            <p:nvPr/>
          </p:nvCxnSpPr>
          <p:spPr>
            <a:xfrm rot="5400000">
              <a:off x="6110170" y="3571978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Connector 583"/>
            <p:cNvCxnSpPr/>
            <p:nvPr/>
          </p:nvCxnSpPr>
          <p:spPr>
            <a:xfrm rot="5400000">
              <a:off x="6225096" y="3719930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Connector 584"/>
            <p:cNvCxnSpPr/>
            <p:nvPr/>
          </p:nvCxnSpPr>
          <p:spPr>
            <a:xfrm rot="5400000">
              <a:off x="6337954" y="3571977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585"/>
            <p:cNvCxnSpPr/>
            <p:nvPr/>
          </p:nvCxnSpPr>
          <p:spPr>
            <a:xfrm rot="5400000">
              <a:off x="6452881" y="3719929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/>
            <p:cNvCxnSpPr/>
            <p:nvPr/>
          </p:nvCxnSpPr>
          <p:spPr>
            <a:xfrm rot="10800000">
              <a:off x="6695105" y="4067499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/>
            <p:cNvCxnSpPr/>
            <p:nvPr/>
          </p:nvCxnSpPr>
          <p:spPr>
            <a:xfrm rot="10800000">
              <a:off x="6695106" y="4033946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Straight Connector 588"/>
            <p:cNvCxnSpPr/>
            <p:nvPr/>
          </p:nvCxnSpPr>
          <p:spPr>
            <a:xfrm rot="16200000">
              <a:off x="6201965" y="4660489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Connector 589"/>
            <p:cNvCxnSpPr/>
            <p:nvPr/>
          </p:nvCxnSpPr>
          <p:spPr>
            <a:xfrm rot="16200000">
              <a:off x="6382942" y="4512537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/>
            <p:cNvCxnSpPr/>
            <p:nvPr/>
          </p:nvCxnSpPr>
          <p:spPr>
            <a:xfrm rot="5400000" flipH="1" flipV="1">
              <a:off x="5431768" y="3109800"/>
              <a:ext cx="192093" cy="1844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91"/>
            <p:cNvCxnSpPr/>
            <p:nvPr/>
          </p:nvCxnSpPr>
          <p:spPr>
            <a:xfrm rot="10800000" flipV="1">
              <a:off x="5620056" y="3294936"/>
              <a:ext cx="481234" cy="4861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/>
            <p:cNvCxnSpPr/>
            <p:nvPr/>
          </p:nvCxnSpPr>
          <p:spPr>
            <a:xfrm rot="10800000" flipV="1">
              <a:off x="5433739" y="3104706"/>
              <a:ext cx="479401" cy="4840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/>
            <p:cNvCxnSpPr/>
            <p:nvPr/>
          </p:nvCxnSpPr>
          <p:spPr>
            <a:xfrm>
              <a:off x="5435577" y="3594223"/>
              <a:ext cx="186313" cy="18474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/>
            <p:cNvCxnSpPr/>
            <p:nvPr/>
          </p:nvCxnSpPr>
          <p:spPr>
            <a:xfrm>
              <a:off x="5433739" y="3298086"/>
              <a:ext cx="479398" cy="48088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/>
            <p:cNvCxnSpPr/>
            <p:nvPr/>
          </p:nvCxnSpPr>
          <p:spPr>
            <a:xfrm>
              <a:off x="5913138" y="3104704"/>
              <a:ext cx="188152" cy="18814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/>
            <p:cNvCxnSpPr/>
            <p:nvPr/>
          </p:nvCxnSpPr>
          <p:spPr>
            <a:xfrm rot="16200000" flipH="1">
              <a:off x="5615912" y="3108848"/>
              <a:ext cx="489519" cy="48123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/>
            <p:cNvCxnSpPr/>
            <p:nvPr/>
          </p:nvCxnSpPr>
          <p:spPr>
            <a:xfrm rot="5400000" flipH="1" flipV="1">
              <a:off x="5577163" y="3443259"/>
              <a:ext cx="673791" cy="18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/>
            <p:cNvCxnSpPr/>
            <p:nvPr/>
          </p:nvCxnSpPr>
          <p:spPr>
            <a:xfrm rot="16200000" flipV="1">
              <a:off x="5282929" y="3441835"/>
              <a:ext cx="67426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/>
            <p:cNvCxnSpPr/>
            <p:nvPr/>
          </p:nvCxnSpPr>
          <p:spPr>
            <a:xfrm rot="10800000">
              <a:off x="6101289" y="3296219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/>
            <p:cNvCxnSpPr/>
            <p:nvPr/>
          </p:nvCxnSpPr>
          <p:spPr>
            <a:xfrm rot="10800000">
              <a:off x="6101288" y="3592357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/>
            <p:cNvCxnSpPr/>
            <p:nvPr/>
          </p:nvCxnSpPr>
          <p:spPr>
            <a:xfrm>
              <a:off x="5435577" y="3294936"/>
              <a:ext cx="66571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/>
            <p:cNvCxnSpPr/>
            <p:nvPr/>
          </p:nvCxnSpPr>
          <p:spPr>
            <a:xfrm>
              <a:off x="5435577" y="3592357"/>
              <a:ext cx="66571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Straight Connector 699"/>
            <p:cNvCxnSpPr/>
            <p:nvPr/>
          </p:nvCxnSpPr>
          <p:spPr>
            <a:xfrm rot="5400000">
              <a:off x="1288045" y="5474338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1" name="Rectangle 700"/>
            <p:cNvSpPr/>
            <p:nvPr/>
          </p:nvSpPr>
          <p:spPr>
            <a:xfrm>
              <a:off x="2211473" y="5242756"/>
              <a:ext cx="457675" cy="464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2" name="Rectangle 701"/>
            <p:cNvSpPr/>
            <p:nvPr/>
          </p:nvSpPr>
          <p:spPr>
            <a:xfrm>
              <a:off x="1043608" y="5518343"/>
              <a:ext cx="289642" cy="295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703" name="Rectangle 702"/>
            <p:cNvSpPr/>
            <p:nvPr/>
          </p:nvSpPr>
          <p:spPr>
            <a:xfrm>
              <a:off x="1043608" y="5136264"/>
              <a:ext cx="289642" cy="295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4" name="Rectangle 703"/>
            <p:cNvSpPr/>
            <p:nvPr/>
          </p:nvSpPr>
          <p:spPr>
            <a:xfrm>
              <a:off x="2575533" y="5211052"/>
              <a:ext cx="62410" cy="6340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5" name="Rectangle 704"/>
            <p:cNvSpPr/>
            <p:nvPr/>
          </p:nvSpPr>
          <p:spPr>
            <a:xfrm>
              <a:off x="1302849" y="5314800"/>
              <a:ext cx="62410" cy="6340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706" name="Rectangle 705"/>
            <p:cNvSpPr/>
            <p:nvPr/>
          </p:nvSpPr>
          <p:spPr>
            <a:xfrm>
              <a:off x="2180269" y="5504873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7" name="Rectangle 706"/>
            <p:cNvSpPr/>
            <p:nvPr/>
          </p:nvSpPr>
          <p:spPr>
            <a:xfrm>
              <a:off x="2347749" y="5211052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8" name="Rectangle 707"/>
            <p:cNvSpPr/>
            <p:nvPr/>
          </p:nvSpPr>
          <p:spPr>
            <a:xfrm>
              <a:off x="2637944" y="5378057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709" name="Rectangle 708"/>
            <p:cNvSpPr/>
            <p:nvPr/>
          </p:nvSpPr>
          <p:spPr>
            <a:xfrm>
              <a:off x="2472569" y="5676044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0" name="Rectangle 709"/>
            <p:cNvSpPr/>
            <p:nvPr/>
          </p:nvSpPr>
          <p:spPr>
            <a:xfrm>
              <a:off x="1302849" y="5560949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711" name="Rectangle 710"/>
            <p:cNvSpPr/>
            <p:nvPr/>
          </p:nvSpPr>
          <p:spPr>
            <a:xfrm>
              <a:off x="1302849" y="5187984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712" name="Straight Connector 711"/>
            <p:cNvCxnSpPr/>
            <p:nvPr/>
          </p:nvCxnSpPr>
          <p:spPr>
            <a:xfrm>
              <a:off x="1627139" y="5518868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Connector 712"/>
            <p:cNvCxnSpPr/>
            <p:nvPr/>
          </p:nvCxnSpPr>
          <p:spPr>
            <a:xfrm>
              <a:off x="1918387" y="5552421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Connector 713"/>
            <p:cNvCxnSpPr/>
            <p:nvPr/>
          </p:nvCxnSpPr>
          <p:spPr>
            <a:xfrm rot="5400000">
              <a:off x="2115416" y="4930083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Straight Connector 714"/>
            <p:cNvCxnSpPr/>
            <p:nvPr/>
          </p:nvCxnSpPr>
          <p:spPr>
            <a:xfrm rot="5400000">
              <a:off x="2230343" y="5078035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Straight Connector 715"/>
            <p:cNvCxnSpPr/>
            <p:nvPr/>
          </p:nvCxnSpPr>
          <p:spPr>
            <a:xfrm rot="5400000">
              <a:off x="2343201" y="4930082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Straight Connector 716"/>
            <p:cNvCxnSpPr/>
            <p:nvPr/>
          </p:nvCxnSpPr>
          <p:spPr>
            <a:xfrm rot="5400000">
              <a:off x="2458127" y="5078034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Straight Connector 717"/>
            <p:cNvCxnSpPr/>
            <p:nvPr/>
          </p:nvCxnSpPr>
          <p:spPr>
            <a:xfrm rot="10800000">
              <a:off x="2700353" y="5425606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Straight Connector 718"/>
            <p:cNvCxnSpPr/>
            <p:nvPr/>
          </p:nvCxnSpPr>
          <p:spPr>
            <a:xfrm rot="10800000">
              <a:off x="2700355" y="5392053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Straight Connector 719"/>
            <p:cNvCxnSpPr/>
            <p:nvPr/>
          </p:nvCxnSpPr>
          <p:spPr>
            <a:xfrm rot="16200000">
              <a:off x="2207211" y="6018594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Straight Connector 720"/>
            <p:cNvCxnSpPr/>
            <p:nvPr/>
          </p:nvCxnSpPr>
          <p:spPr>
            <a:xfrm rot="16200000">
              <a:off x="2388188" y="5870642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Straight Connector 721"/>
            <p:cNvCxnSpPr/>
            <p:nvPr/>
          </p:nvCxnSpPr>
          <p:spPr>
            <a:xfrm rot="10800000">
              <a:off x="1365256" y="5699896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Straight Connector 722"/>
            <p:cNvCxnSpPr/>
            <p:nvPr/>
          </p:nvCxnSpPr>
          <p:spPr>
            <a:xfrm rot="10800000">
              <a:off x="1365256" y="5608500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Straight Connector 723"/>
            <p:cNvCxnSpPr/>
            <p:nvPr/>
          </p:nvCxnSpPr>
          <p:spPr>
            <a:xfrm rot="10800000">
              <a:off x="1365258" y="5574946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Straight Connector 724"/>
            <p:cNvCxnSpPr/>
            <p:nvPr/>
          </p:nvCxnSpPr>
          <p:spPr>
            <a:xfrm rot="10800000">
              <a:off x="1365258" y="5360484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Straight Connector 725"/>
            <p:cNvCxnSpPr/>
            <p:nvPr/>
          </p:nvCxnSpPr>
          <p:spPr>
            <a:xfrm rot="10800000">
              <a:off x="1365259" y="5326931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Straight Connector 726"/>
            <p:cNvCxnSpPr/>
            <p:nvPr/>
          </p:nvCxnSpPr>
          <p:spPr>
            <a:xfrm rot="10800000">
              <a:off x="1365259" y="5235533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Straight Connector 727"/>
            <p:cNvCxnSpPr/>
            <p:nvPr/>
          </p:nvCxnSpPr>
          <p:spPr>
            <a:xfrm rot="10800000">
              <a:off x="1365260" y="5201979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Straight Connector 728"/>
            <p:cNvCxnSpPr/>
            <p:nvPr/>
          </p:nvCxnSpPr>
          <p:spPr>
            <a:xfrm rot="10800000" flipV="1">
              <a:off x="1625300" y="4648846"/>
              <a:ext cx="481234" cy="4861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Straight Connector 729"/>
            <p:cNvCxnSpPr/>
            <p:nvPr/>
          </p:nvCxnSpPr>
          <p:spPr>
            <a:xfrm rot="16200000" flipH="1">
              <a:off x="1621156" y="4462757"/>
              <a:ext cx="489519" cy="48123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Straight Connector 730"/>
            <p:cNvCxnSpPr/>
            <p:nvPr/>
          </p:nvCxnSpPr>
          <p:spPr>
            <a:xfrm rot="5400000" flipH="1" flipV="1">
              <a:off x="1580575" y="4800559"/>
              <a:ext cx="673791" cy="18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Straight Connector 731"/>
            <p:cNvCxnSpPr/>
            <p:nvPr/>
          </p:nvCxnSpPr>
          <p:spPr>
            <a:xfrm rot="16200000" flipV="1">
              <a:off x="1286341" y="4799135"/>
              <a:ext cx="67426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Straight Connector 732"/>
            <p:cNvCxnSpPr/>
            <p:nvPr/>
          </p:nvCxnSpPr>
          <p:spPr>
            <a:xfrm rot="10800000">
              <a:off x="2106539" y="4652229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Straight Connector 733"/>
            <p:cNvCxnSpPr/>
            <p:nvPr/>
          </p:nvCxnSpPr>
          <p:spPr>
            <a:xfrm rot="10800000">
              <a:off x="2106537" y="4948367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Straight Connector 734"/>
            <p:cNvCxnSpPr/>
            <p:nvPr/>
          </p:nvCxnSpPr>
          <p:spPr>
            <a:xfrm rot="5400000">
              <a:off x="1579293" y="5474337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6" name="Rectangle 735"/>
            <p:cNvSpPr/>
            <p:nvPr/>
          </p:nvSpPr>
          <p:spPr>
            <a:xfrm>
              <a:off x="1302849" y="5687765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737" name="Straight Connector 736"/>
            <p:cNvCxnSpPr/>
            <p:nvPr/>
          </p:nvCxnSpPr>
          <p:spPr>
            <a:xfrm rot="10800000">
              <a:off x="1365255" y="5733450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Straight Connector 737"/>
            <p:cNvCxnSpPr/>
            <p:nvPr/>
          </p:nvCxnSpPr>
          <p:spPr>
            <a:xfrm rot="5400000">
              <a:off x="6905332" y="5472240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9" name="Rectangle 738"/>
            <p:cNvSpPr/>
            <p:nvPr/>
          </p:nvSpPr>
          <p:spPr>
            <a:xfrm>
              <a:off x="7532806" y="5134163"/>
              <a:ext cx="289642" cy="295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0" name="Rectangle 739"/>
            <p:cNvSpPr/>
            <p:nvPr/>
          </p:nvSpPr>
          <p:spPr>
            <a:xfrm>
              <a:off x="7532806" y="5516242"/>
              <a:ext cx="289642" cy="295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3600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741" name="Rectangle 740"/>
            <p:cNvSpPr/>
            <p:nvPr/>
          </p:nvSpPr>
          <p:spPr>
            <a:xfrm rot="10800000">
              <a:off x="7500798" y="5197237"/>
              <a:ext cx="62410" cy="6340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742" name="Rectangle 741"/>
            <p:cNvSpPr/>
            <p:nvPr/>
          </p:nvSpPr>
          <p:spPr>
            <a:xfrm rot="10800000">
              <a:off x="7500798" y="5570202"/>
              <a:ext cx="62410" cy="6340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743" name="Rectangle 742"/>
            <p:cNvSpPr/>
            <p:nvPr/>
          </p:nvSpPr>
          <p:spPr>
            <a:xfrm rot="10800000">
              <a:off x="7500798" y="5324053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744" name="Straight Connector 743"/>
            <p:cNvCxnSpPr/>
            <p:nvPr/>
          </p:nvCxnSpPr>
          <p:spPr>
            <a:xfrm>
              <a:off x="6949509" y="5213096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Straight Connector 744"/>
            <p:cNvCxnSpPr/>
            <p:nvPr/>
          </p:nvCxnSpPr>
          <p:spPr>
            <a:xfrm>
              <a:off x="7240756" y="5246649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Connector 745"/>
            <p:cNvCxnSpPr/>
            <p:nvPr/>
          </p:nvCxnSpPr>
          <p:spPr>
            <a:xfrm>
              <a:off x="6949507" y="5338046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Straight Connector 746"/>
            <p:cNvCxnSpPr/>
            <p:nvPr/>
          </p:nvCxnSpPr>
          <p:spPr>
            <a:xfrm>
              <a:off x="7240755" y="5371599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Straight Connector 747"/>
            <p:cNvCxnSpPr/>
            <p:nvPr/>
          </p:nvCxnSpPr>
          <p:spPr>
            <a:xfrm>
              <a:off x="6949506" y="5586061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Straight Connector 748"/>
            <p:cNvCxnSpPr/>
            <p:nvPr/>
          </p:nvCxnSpPr>
          <p:spPr>
            <a:xfrm>
              <a:off x="7240754" y="5619615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Straight Connector 749"/>
            <p:cNvCxnSpPr/>
            <p:nvPr/>
          </p:nvCxnSpPr>
          <p:spPr>
            <a:xfrm>
              <a:off x="7240753" y="5744566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Straight Connector 750"/>
            <p:cNvCxnSpPr/>
            <p:nvPr/>
          </p:nvCxnSpPr>
          <p:spPr>
            <a:xfrm rot="10800000" flipV="1">
              <a:off x="6763193" y="4462003"/>
              <a:ext cx="479401" cy="4840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Straight Connector 751"/>
            <p:cNvCxnSpPr/>
            <p:nvPr/>
          </p:nvCxnSpPr>
          <p:spPr>
            <a:xfrm>
              <a:off x="6763193" y="4655383"/>
              <a:ext cx="479398" cy="48088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Straight Connector 752"/>
            <p:cNvCxnSpPr/>
            <p:nvPr/>
          </p:nvCxnSpPr>
          <p:spPr>
            <a:xfrm rot="5400000" flipH="1" flipV="1">
              <a:off x="6904783" y="4798453"/>
              <a:ext cx="673791" cy="18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Straight Connector 753"/>
            <p:cNvCxnSpPr/>
            <p:nvPr/>
          </p:nvCxnSpPr>
          <p:spPr>
            <a:xfrm rot="16200000" flipV="1">
              <a:off x="6610548" y="4797029"/>
              <a:ext cx="67426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Straight Connector 754"/>
            <p:cNvCxnSpPr/>
            <p:nvPr/>
          </p:nvCxnSpPr>
          <p:spPr>
            <a:xfrm rot="5400000">
              <a:off x="6612248" y="5472238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6" name="Rectangle 755"/>
            <p:cNvSpPr/>
            <p:nvPr/>
          </p:nvSpPr>
          <p:spPr>
            <a:xfrm rot="10800000">
              <a:off x="7500798" y="5697018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757" name="Straight Connector 756"/>
            <p:cNvCxnSpPr/>
            <p:nvPr/>
          </p:nvCxnSpPr>
          <p:spPr>
            <a:xfrm>
              <a:off x="6949505" y="5711013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Connector 757"/>
            <p:cNvCxnSpPr/>
            <p:nvPr/>
          </p:nvCxnSpPr>
          <p:spPr>
            <a:xfrm rot="5400000" flipH="1" flipV="1">
              <a:off x="6761223" y="4467097"/>
              <a:ext cx="192093" cy="1844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Straight Connector 758"/>
            <p:cNvCxnSpPr/>
            <p:nvPr/>
          </p:nvCxnSpPr>
          <p:spPr>
            <a:xfrm>
              <a:off x="6765032" y="4951520"/>
              <a:ext cx="186313" cy="18474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Straight Connector 759"/>
            <p:cNvCxnSpPr/>
            <p:nvPr/>
          </p:nvCxnSpPr>
          <p:spPr>
            <a:xfrm flipV="1">
              <a:off x="1920217" y="4946267"/>
              <a:ext cx="186316" cy="18871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Connector 760"/>
            <p:cNvCxnSpPr/>
            <p:nvPr/>
          </p:nvCxnSpPr>
          <p:spPr>
            <a:xfrm>
              <a:off x="1918382" y="4458613"/>
              <a:ext cx="188152" cy="18814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/>
            <p:cNvCxnSpPr/>
            <p:nvPr/>
          </p:nvCxnSpPr>
          <p:spPr>
            <a:xfrm rot="5400000">
              <a:off x="2621304" y="5474335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Straight Connector 762"/>
            <p:cNvCxnSpPr/>
            <p:nvPr/>
          </p:nvCxnSpPr>
          <p:spPr>
            <a:xfrm rot="5400000">
              <a:off x="2914388" y="5474338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4" name="Rectangle 763"/>
            <p:cNvSpPr/>
            <p:nvPr/>
          </p:nvSpPr>
          <p:spPr>
            <a:xfrm>
              <a:off x="3544733" y="5240659"/>
              <a:ext cx="457675" cy="464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5" name="Rectangle 764"/>
            <p:cNvSpPr/>
            <p:nvPr/>
          </p:nvSpPr>
          <p:spPr>
            <a:xfrm>
              <a:off x="3908793" y="5208955"/>
              <a:ext cx="62410" cy="6340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6" name="Rectangle 765"/>
            <p:cNvSpPr/>
            <p:nvPr/>
          </p:nvSpPr>
          <p:spPr>
            <a:xfrm>
              <a:off x="3513528" y="5502776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7" name="Rectangle 766"/>
            <p:cNvSpPr/>
            <p:nvPr/>
          </p:nvSpPr>
          <p:spPr>
            <a:xfrm>
              <a:off x="3681008" y="5208955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8" name="Rectangle 767"/>
            <p:cNvSpPr/>
            <p:nvPr/>
          </p:nvSpPr>
          <p:spPr>
            <a:xfrm>
              <a:off x="3971203" y="5375960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769" name="Rectangle 768"/>
            <p:cNvSpPr/>
            <p:nvPr/>
          </p:nvSpPr>
          <p:spPr>
            <a:xfrm>
              <a:off x="3805829" y="5673947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770" name="Straight Connector 769"/>
            <p:cNvCxnSpPr/>
            <p:nvPr/>
          </p:nvCxnSpPr>
          <p:spPr>
            <a:xfrm flipV="1">
              <a:off x="3253481" y="4948367"/>
              <a:ext cx="186316" cy="18871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Straight Connector 770"/>
            <p:cNvCxnSpPr/>
            <p:nvPr/>
          </p:nvCxnSpPr>
          <p:spPr>
            <a:xfrm>
              <a:off x="2960398" y="5516771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Straight Connector 771"/>
            <p:cNvCxnSpPr/>
            <p:nvPr/>
          </p:nvCxnSpPr>
          <p:spPr>
            <a:xfrm>
              <a:off x="3251646" y="5550324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Straight Connector 772"/>
            <p:cNvCxnSpPr/>
            <p:nvPr/>
          </p:nvCxnSpPr>
          <p:spPr>
            <a:xfrm rot="5400000">
              <a:off x="3448678" y="4927988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Straight Connector 773"/>
            <p:cNvCxnSpPr/>
            <p:nvPr/>
          </p:nvCxnSpPr>
          <p:spPr>
            <a:xfrm rot="5400000">
              <a:off x="3563604" y="5075940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Straight Connector 774"/>
            <p:cNvCxnSpPr/>
            <p:nvPr/>
          </p:nvCxnSpPr>
          <p:spPr>
            <a:xfrm rot="5400000">
              <a:off x="3676462" y="4927987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Straight Connector 775"/>
            <p:cNvCxnSpPr/>
            <p:nvPr/>
          </p:nvCxnSpPr>
          <p:spPr>
            <a:xfrm rot="5400000">
              <a:off x="3791389" y="5075939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Straight Connector 776"/>
            <p:cNvCxnSpPr/>
            <p:nvPr/>
          </p:nvCxnSpPr>
          <p:spPr>
            <a:xfrm rot="10800000">
              <a:off x="4033613" y="5423509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Straight Connector 777"/>
            <p:cNvCxnSpPr/>
            <p:nvPr/>
          </p:nvCxnSpPr>
          <p:spPr>
            <a:xfrm rot="10800000">
              <a:off x="4033614" y="5389956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" name="Straight Connector 778"/>
            <p:cNvCxnSpPr/>
            <p:nvPr/>
          </p:nvCxnSpPr>
          <p:spPr>
            <a:xfrm rot="16200000">
              <a:off x="3540473" y="6016499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Straight Connector 779"/>
            <p:cNvCxnSpPr/>
            <p:nvPr/>
          </p:nvCxnSpPr>
          <p:spPr>
            <a:xfrm rot="16200000">
              <a:off x="3721450" y="5868547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Straight Connector 780"/>
            <p:cNvCxnSpPr/>
            <p:nvPr/>
          </p:nvCxnSpPr>
          <p:spPr>
            <a:xfrm rot="5400000" flipH="1" flipV="1">
              <a:off x="2770276" y="4465810"/>
              <a:ext cx="192093" cy="1844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Connector 781"/>
            <p:cNvCxnSpPr/>
            <p:nvPr/>
          </p:nvCxnSpPr>
          <p:spPr>
            <a:xfrm rot="10800000" flipV="1">
              <a:off x="2958564" y="4650946"/>
              <a:ext cx="481234" cy="4861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Straight Connector 782"/>
            <p:cNvCxnSpPr/>
            <p:nvPr/>
          </p:nvCxnSpPr>
          <p:spPr>
            <a:xfrm rot="10800000" flipV="1">
              <a:off x="2772247" y="4460716"/>
              <a:ext cx="479401" cy="4840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Straight Connector 783"/>
            <p:cNvCxnSpPr/>
            <p:nvPr/>
          </p:nvCxnSpPr>
          <p:spPr>
            <a:xfrm>
              <a:off x="2774085" y="4950233"/>
              <a:ext cx="186313" cy="18474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" name="Straight Connector 784"/>
            <p:cNvCxnSpPr/>
            <p:nvPr/>
          </p:nvCxnSpPr>
          <p:spPr>
            <a:xfrm>
              <a:off x="2772247" y="4654096"/>
              <a:ext cx="479398" cy="48088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Straight Connector 785"/>
            <p:cNvCxnSpPr/>
            <p:nvPr/>
          </p:nvCxnSpPr>
          <p:spPr>
            <a:xfrm>
              <a:off x="3251646" y="4460714"/>
              <a:ext cx="188152" cy="18814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Straight Connector 786"/>
            <p:cNvCxnSpPr/>
            <p:nvPr/>
          </p:nvCxnSpPr>
          <p:spPr>
            <a:xfrm rot="16200000" flipH="1">
              <a:off x="2954420" y="4464858"/>
              <a:ext cx="489519" cy="48123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" name="Straight Connector 787"/>
            <p:cNvCxnSpPr/>
            <p:nvPr/>
          </p:nvCxnSpPr>
          <p:spPr>
            <a:xfrm rot="5400000" flipH="1" flipV="1">
              <a:off x="2915671" y="4799269"/>
              <a:ext cx="673791" cy="18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" name="Straight Connector 788"/>
            <p:cNvCxnSpPr/>
            <p:nvPr/>
          </p:nvCxnSpPr>
          <p:spPr>
            <a:xfrm rot="16200000" flipV="1">
              <a:off x="2621437" y="4797845"/>
              <a:ext cx="67426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" name="Straight Connector 789"/>
            <p:cNvCxnSpPr/>
            <p:nvPr/>
          </p:nvCxnSpPr>
          <p:spPr>
            <a:xfrm rot="10800000">
              <a:off x="3439797" y="4652229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" name="Straight Connector 790"/>
            <p:cNvCxnSpPr/>
            <p:nvPr/>
          </p:nvCxnSpPr>
          <p:spPr>
            <a:xfrm rot="10800000">
              <a:off x="3439796" y="4948367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Straight Connector 791"/>
            <p:cNvCxnSpPr/>
            <p:nvPr/>
          </p:nvCxnSpPr>
          <p:spPr>
            <a:xfrm>
              <a:off x="2774085" y="4650946"/>
              <a:ext cx="66571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Straight Connector 792"/>
            <p:cNvCxnSpPr/>
            <p:nvPr/>
          </p:nvCxnSpPr>
          <p:spPr>
            <a:xfrm>
              <a:off x="2774085" y="4948367"/>
              <a:ext cx="66571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Straight Connector 793"/>
            <p:cNvCxnSpPr/>
            <p:nvPr/>
          </p:nvCxnSpPr>
          <p:spPr>
            <a:xfrm rot="5400000">
              <a:off x="3951931" y="5470602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" name="Straight Connector 794"/>
            <p:cNvCxnSpPr/>
            <p:nvPr/>
          </p:nvCxnSpPr>
          <p:spPr>
            <a:xfrm rot="5400000">
              <a:off x="4245015" y="5470605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6" name="Rectangle 795"/>
            <p:cNvSpPr/>
            <p:nvPr/>
          </p:nvSpPr>
          <p:spPr>
            <a:xfrm>
              <a:off x="4875360" y="5236926"/>
              <a:ext cx="457675" cy="464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7" name="Rectangle 796"/>
            <p:cNvSpPr/>
            <p:nvPr/>
          </p:nvSpPr>
          <p:spPr>
            <a:xfrm>
              <a:off x="5239420" y="5205222"/>
              <a:ext cx="62410" cy="6340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8" name="Rectangle 797"/>
            <p:cNvSpPr/>
            <p:nvPr/>
          </p:nvSpPr>
          <p:spPr>
            <a:xfrm>
              <a:off x="4844155" y="5499043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9" name="Rectangle 798"/>
            <p:cNvSpPr/>
            <p:nvPr/>
          </p:nvSpPr>
          <p:spPr>
            <a:xfrm>
              <a:off x="5011635" y="5205222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0" name="Rectangle 799"/>
            <p:cNvSpPr/>
            <p:nvPr/>
          </p:nvSpPr>
          <p:spPr>
            <a:xfrm>
              <a:off x="5301830" y="5372227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801" name="Rectangle 800"/>
            <p:cNvSpPr/>
            <p:nvPr/>
          </p:nvSpPr>
          <p:spPr>
            <a:xfrm>
              <a:off x="5136456" y="5670214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02" name="Straight Connector 801"/>
            <p:cNvCxnSpPr/>
            <p:nvPr/>
          </p:nvCxnSpPr>
          <p:spPr>
            <a:xfrm flipV="1">
              <a:off x="4584108" y="4944634"/>
              <a:ext cx="186316" cy="18871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" name="Straight Connector 802"/>
            <p:cNvCxnSpPr/>
            <p:nvPr/>
          </p:nvCxnSpPr>
          <p:spPr>
            <a:xfrm>
              <a:off x="4291025" y="5513038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" name="Straight Connector 803"/>
            <p:cNvCxnSpPr/>
            <p:nvPr/>
          </p:nvCxnSpPr>
          <p:spPr>
            <a:xfrm>
              <a:off x="4582273" y="5546591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" name="Straight Connector 804"/>
            <p:cNvCxnSpPr/>
            <p:nvPr/>
          </p:nvCxnSpPr>
          <p:spPr>
            <a:xfrm rot="5400000">
              <a:off x="4779305" y="4924255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" name="Straight Connector 805"/>
            <p:cNvCxnSpPr/>
            <p:nvPr/>
          </p:nvCxnSpPr>
          <p:spPr>
            <a:xfrm rot="5400000">
              <a:off x="4894231" y="5072207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" name="Straight Connector 806"/>
            <p:cNvCxnSpPr/>
            <p:nvPr/>
          </p:nvCxnSpPr>
          <p:spPr>
            <a:xfrm rot="5400000">
              <a:off x="5007089" y="4924254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" name="Straight Connector 807"/>
            <p:cNvCxnSpPr/>
            <p:nvPr/>
          </p:nvCxnSpPr>
          <p:spPr>
            <a:xfrm rot="5400000">
              <a:off x="5122016" y="5072206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Straight Connector 808"/>
            <p:cNvCxnSpPr/>
            <p:nvPr/>
          </p:nvCxnSpPr>
          <p:spPr>
            <a:xfrm rot="10800000">
              <a:off x="5364240" y="5419776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0" name="Straight Connector 809"/>
            <p:cNvCxnSpPr/>
            <p:nvPr/>
          </p:nvCxnSpPr>
          <p:spPr>
            <a:xfrm rot="10800000">
              <a:off x="5364241" y="5386223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" name="Straight Connector 810"/>
            <p:cNvCxnSpPr/>
            <p:nvPr/>
          </p:nvCxnSpPr>
          <p:spPr>
            <a:xfrm rot="16200000">
              <a:off x="4871100" y="6012766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Straight Connector 811"/>
            <p:cNvCxnSpPr/>
            <p:nvPr/>
          </p:nvCxnSpPr>
          <p:spPr>
            <a:xfrm rot="16200000">
              <a:off x="5052077" y="5864814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Straight Connector 812"/>
            <p:cNvCxnSpPr/>
            <p:nvPr/>
          </p:nvCxnSpPr>
          <p:spPr>
            <a:xfrm rot="5400000" flipH="1" flipV="1">
              <a:off x="4100903" y="4462077"/>
              <a:ext cx="192093" cy="1844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Straight Connector 813"/>
            <p:cNvCxnSpPr/>
            <p:nvPr/>
          </p:nvCxnSpPr>
          <p:spPr>
            <a:xfrm rot="10800000" flipV="1">
              <a:off x="4289191" y="4647213"/>
              <a:ext cx="481234" cy="4861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" name="Straight Connector 814"/>
            <p:cNvCxnSpPr/>
            <p:nvPr/>
          </p:nvCxnSpPr>
          <p:spPr>
            <a:xfrm rot="10800000" flipV="1">
              <a:off x="4102874" y="4456983"/>
              <a:ext cx="479401" cy="4840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" name="Straight Connector 815"/>
            <p:cNvCxnSpPr/>
            <p:nvPr/>
          </p:nvCxnSpPr>
          <p:spPr>
            <a:xfrm>
              <a:off x="4104712" y="4946500"/>
              <a:ext cx="186313" cy="18474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" name="Straight Connector 816"/>
            <p:cNvCxnSpPr/>
            <p:nvPr/>
          </p:nvCxnSpPr>
          <p:spPr>
            <a:xfrm>
              <a:off x="4102874" y="4650363"/>
              <a:ext cx="479398" cy="48088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" name="Straight Connector 817"/>
            <p:cNvCxnSpPr/>
            <p:nvPr/>
          </p:nvCxnSpPr>
          <p:spPr>
            <a:xfrm>
              <a:off x="4582273" y="4456981"/>
              <a:ext cx="188152" cy="18814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" name="Straight Connector 818"/>
            <p:cNvCxnSpPr/>
            <p:nvPr/>
          </p:nvCxnSpPr>
          <p:spPr>
            <a:xfrm rot="16200000" flipH="1">
              <a:off x="4285047" y="4461125"/>
              <a:ext cx="489519" cy="48123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" name="Straight Connector 819"/>
            <p:cNvCxnSpPr/>
            <p:nvPr/>
          </p:nvCxnSpPr>
          <p:spPr>
            <a:xfrm rot="5400000" flipH="1" flipV="1">
              <a:off x="4246298" y="4795536"/>
              <a:ext cx="673791" cy="18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" name="Straight Connector 820"/>
            <p:cNvCxnSpPr/>
            <p:nvPr/>
          </p:nvCxnSpPr>
          <p:spPr>
            <a:xfrm rot="16200000" flipV="1">
              <a:off x="3952064" y="4794112"/>
              <a:ext cx="67426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" name="Straight Connector 821"/>
            <p:cNvCxnSpPr/>
            <p:nvPr/>
          </p:nvCxnSpPr>
          <p:spPr>
            <a:xfrm rot="10800000">
              <a:off x="4770424" y="4648496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Straight Connector 822"/>
            <p:cNvCxnSpPr/>
            <p:nvPr/>
          </p:nvCxnSpPr>
          <p:spPr>
            <a:xfrm rot="10800000">
              <a:off x="4770423" y="4944634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Straight Connector 823"/>
            <p:cNvCxnSpPr/>
            <p:nvPr/>
          </p:nvCxnSpPr>
          <p:spPr>
            <a:xfrm>
              <a:off x="4104712" y="4647213"/>
              <a:ext cx="66571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Straight Connector 824"/>
            <p:cNvCxnSpPr/>
            <p:nvPr/>
          </p:nvCxnSpPr>
          <p:spPr>
            <a:xfrm>
              <a:off x="4104712" y="4944634"/>
              <a:ext cx="66571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" name="Straight Connector 825"/>
            <p:cNvCxnSpPr/>
            <p:nvPr/>
          </p:nvCxnSpPr>
          <p:spPr>
            <a:xfrm rot="5400000">
              <a:off x="5282796" y="5470602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" name="Straight Connector 826"/>
            <p:cNvCxnSpPr/>
            <p:nvPr/>
          </p:nvCxnSpPr>
          <p:spPr>
            <a:xfrm rot="5400000">
              <a:off x="5575880" y="5470605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8" name="Rectangle 827"/>
            <p:cNvSpPr/>
            <p:nvPr/>
          </p:nvSpPr>
          <p:spPr>
            <a:xfrm>
              <a:off x="6206225" y="5236926"/>
              <a:ext cx="457675" cy="464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9" name="Rectangle 828"/>
            <p:cNvSpPr/>
            <p:nvPr/>
          </p:nvSpPr>
          <p:spPr>
            <a:xfrm>
              <a:off x="6570285" y="5205222"/>
              <a:ext cx="62410" cy="6340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0" name="Rectangle 829"/>
            <p:cNvSpPr/>
            <p:nvPr/>
          </p:nvSpPr>
          <p:spPr>
            <a:xfrm>
              <a:off x="6175020" y="5499043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1" name="Rectangle 830"/>
            <p:cNvSpPr/>
            <p:nvPr/>
          </p:nvSpPr>
          <p:spPr>
            <a:xfrm>
              <a:off x="6342500" y="5205222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2" name="Rectangle 831"/>
            <p:cNvSpPr/>
            <p:nvPr/>
          </p:nvSpPr>
          <p:spPr>
            <a:xfrm>
              <a:off x="6632695" y="5372227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833" name="Rectangle 832"/>
            <p:cNvSpPr/>
            <p:nvPr/>
          </p:nvSpPr>
          <p:spPr>
            <a:xfrm>
              <a:off x="6467321" y="5670214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34" name="Straight Connector 833"/>
            <p:cNvCxnSpPr/>
            <p:nvPr/>
          </p:nvCxnSpPr>
          <p:spPr>
            <a:xfrm flipV="1">
              <a:off x="5914973" y="4944634"/>
              <a:ext cx="186316" cy="18871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" name="Straight Connector 834"/>
            <p:cNvCxnSpPr/>
            <p:nvPr/>
          </p:nvCxnSpPr>
          <p:spPr>
            <a:xfrm>
              <a:off x="5621890" y="5513038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6" name="Straight Connector 835"/>
            <p:cNvCxnSpPr/>
            <p:nvPr/>
          </p:nvCxnSpPr>
          <p:spPr>
            <a:xfrm>
              <a:off x="5913138" y="5546591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7" name="Straight Connector 836"/>
            <p:cNvCxnSpPr/>
            <p:nvPr/>
          </p:nvCxnSpPr>
          <p:spPr>
            <a:xfrm rot="5400000">
              <a:off x="6110170" y="4924255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8" name="Straight Connector 837"/>
            <p:cNvCxnSpPr/>
            <p:nvPr/>
          </p:nvCxnSpPr>
          <p:spPr>
            <a:xfrm rot="5400000">
              <a:off x="6225096" y="5072207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9" name="Straight Connector 838"/>
            <p:cNvCxnSpPr/>
            <p:nvPr/>
          </p:nvCxnSpPr>
          <p:spPr>
            <a:xfrm rot="5400000">
              <a:off x="6337954" y="4924254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Straight Connector 839"/>
            <p:cNvCxnSpPr/>
            <p:nvPr/>
          </p:nvCxnSpPr>
          <p:spPr>
            <a:xfrm rot="5400000">
              <a:off x="6452881" y="5072206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1" name="Straight Connector 840"/>
            <p:cNvCxnSpPr/>
            <p:nvPr/>
          </p:nvCxnSpPr>
          <p:spPr>
            <a:xfrm rot="10800000">
              <a:off x="6695105" y="5419776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2" name="Straight Connector 841"/>
            <p:cNvCxnSpPr/>
            <p:nvPr/>
          </p:nvCxnSpPr>
          <p:spPr>
            <a:xfrm rot="10800000">
              <a:off x="6695106" y="5386223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3" name="Straight Connector 842"/>
            <p:cNvCxnSpPr/>
            <p:nvPr/>
          </p:nvCxnSpPr>
          <p:spPr>
            <a:xfrm rot="16200000">
              <a:off x="6201965" y="6012766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4" name="Straight Connector 843"/>
            <p:cNvCxnSpPr/>
            <p:nvPr/>
          </p:nvCxnSpPr>
          <p:spPr>
            <a:xfrm rot="16200000">
              <a:off x="6382942" y="5864814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5" name="Straight Connector 844"/>
            <p:cNvCxnSpPr/>
            <p:nvPr/>
          </p:nvCxnSpPr>
          <p:spPr>
            <a:xfrm rot="5400000" flipH="1" flipV="1">
              <a:off x="5431768" y="4462077"/>
              <a:ext cx="192093" cy="1844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Connector 845"/>
            <p:cNvCxnSpPr/>
            <p:nvPr/>
          </p:nvCxnSpPr>
          <p:spPr>
            <a:xfrm rot="10800000" flipV="1">
              <a:off x="5620056" y="4647213"/>
              <a:ext cx="481234" cy="4861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Straight Connector 846"/>
            <p:cNvCxnSpPr/>
            <p:nvPr/>
          </p:nvCxnSpPr>
          <p:spPr>
            <a:xfrm rot="10800000" flipV="1">
              <a:off x="5433739" y="4456983"/>
              <a:ext cx="479401" cy="4840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Straight Connector 847"/>
            <p:cNvCxnSpPr/>
            <p:nvPr/>
          </p:nvCxnSpPr>
          <p:spPr>
            <a:xfrm>
              <a:off x="5435577" y="4946500"/>
              <a:ext cx="186313" cy="18474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Straight Connector 848"/>
            <p:cNvCxnSpPr/>
            <p:nvPr/>
          </p:nvCxnSpPr>
          <p:spPr>
            <a:xfrm>
              <a:off x="5433739" y="4650363"/>
              <a:ext cx="479398" cy="48088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Straight Connector 849"/>
            <p:cNvCxnSpPr/>
            <p:nvPr/>
          </p:nvCxnSpPr>
          <p:spPr>
            <a:xfrm>
              <a:off x="5913138" y="4456981"/>
              <a:ext cx="188152" cy="18814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Straight Connector 850"/>
            <p:cNvCxnSpPr/>
            <p:nvPr/>
          </p:nvCxnSpPr>
          <p:spPr>
            <a:xfrm rot="16200000" flipH="1">
              <a:off x="5615912" y="4461125"/>
              <a:ext cx="489519" cy="48123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2" name="Straight Connector 851"/>
            <p:cNvCxnSpPr/>
            <p:nvPr/>
          </p:nvCxnSpPr>
          <p:spPr>
            <a:xfrm rot="5400000" flipH="1" flipV="1">
              <a:off x="5577163" y="4795536"/>
              <a:ext cx="673791" cy="18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3" name="Straight Connector 852"/>
            <p:cNvCxnSpPr/>
            <p:nvPr/>
          </p:nvCxnSpPr>
          <p:spPr>
            <a:xfrm rot="16200000" flipV="1">
              <a:off x="5282929" y="4794112"/>
              <a:ext cx="67426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4" name="Straight Connector 853"/>
            <p:cNvCxnSpPr/>
            <p:nvPr/>
          </p:nvCxnSpPr>
          <p:spPr>
            <a:xfrm rot="10800000">
              <a:off x="6101289" y="4648496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5" name="Straight Connector 854"/>
            <p:cNvCxnSpPr/>
            <p:nvPr/>
          </p:nvCxnSpPr>
          <p:spPr>
            <a:xfrm rot="10800000">
              <a:off x="6101288" y="4944634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Straight Connector 855"/>
            <p:cNvCxnSpPr/>
            <p:nvPr/>
          </p:nvCxnSpPr>
          <p:spPr>
            <a:xfrm>
              <a:off x="5435577" y="4647213"/>
              <a:ext cx="66571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7" name="Straight Connector 856"/>
            <p:cNvCxnSpPr/>
            <p:nvPr/>
          </p:nvCxnSpPr>
          <p:spPr>
            <a:xfrm>
              <a:off x="5435577" y="4944634"/>
              <a:ext cx="66571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3" name="Group 882"/>
          <p:cNvGrpSpPr>
            <a:grpSpLocks noChangeAspect="1"/>
          </p:cNvGrpSpPr>
          <p:nvPr/>
        </p:nvGrpSpPr>
        <p:grpSpPr>
          <a:xfrm>
            <a:off x="35496" y="1052736"/>
            <a:ext cx="4387007" cy="4248471"/>
            <a:chOff x="1043609" y="116632"/>
            <a:chExt cx="6768752" cy="6661001"/>
          </a:xfrm>
        </p:grpSpPr>
        <p:cxnSp>
          <p:nvCxnSpPr>
            <p:cNvPr id="234" name="Straight Connector 233"/>
            <p:cNvCxnSpPr/>
            <p:nvPr/>
          </p:nvCxnSpPr>
          <p:spPr>
            <a:xfrm rot="5400000">
              <a:off x="1301312" y="1486671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 rot="10800000">
              <a:off x="2106503" y="976462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 rot="10800000">
              <a:off x="2106502" y="689855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1047277" y="1529323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" name="Rectangle 4"/>
            <p:cNvSpPr/>
            <p:nvPr/>
          </p:nvSpPr>
          <p:spPr>
            <a:xfrm>
              <a:off x="1047277" y="1159246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106502" y="116632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2481908" y="116632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2209420" y="1263637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6" name="Rectangle 215"/>
            <p:cNvSpPr/>
            <p:nvPr/>
          </p:nvSpPr>
          <p:spPr>
            <a:xfrm>
              <a:off x="1306062" y="1693423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17" name="Rectangle 216"/>
            <p:cNvSpPr/>
            <p:nvPr/>
          </p:nvSpPr>
          <p:spPr>
            <a:xfrm rot="5400000">
              <a:off x="2168116" y="372092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18" name="Rectangle 217"/>
            <p:cNvSpPr/>
            <p:nvPr/>
          </p:nvSpPr>
          <p:spPr>
            <a:xfrm rot="5400000">
              <a:off x="2534567" y="372092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572840" y="1232929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6" name="Rectangle 185"/>
            <p:cNvSpPr/>
            <p:nvPr/>
          </p:nvSpPr>
          <p:spPr>
            <a:xfrm>
              <a:off x="1306062" y="1570590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1306062" y="1209341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88" name="Rectangle 187"/>
            <p:cNvSpPr/>
            <p:nvPr/>
          </p:nvSpPr>
          <p:spPr>
            <a:xfrm rot="5400000">
              <a:off x="2292717" y="372092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89" name="Rectangle 188"/>
            <p:cNvSpPr/>
            <p:nvPr/>
          </p:nvSpPr>
          <p:spPr>
            <a:xfrm rot="5400000">
              <a:off x="2659169" y="372092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2178271" y="1517521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1" name="Rectangle 190"/>
            <p:cNvSpPr/>
            <p:nvPr/>
          </p:nvSpPr>
          <p:spPr>
            <a:xfrm>
              <a:off x="2345456" y="1232929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2" name="Rectangle 191"/>
            <p:cNvSpPr/>
            <p:nvPr/>
          </p:nvSpPr>
          <p:spPr>
            <a:xfrm>
              <a:off x="2635141" y="1394688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2470057" y="168331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27" name="Straight Connector 26"/>
            <p:cNvCxnSpPr/>
            <p:nvPr/>
          </p:nvCxnSpPr>
          <p:spPr>
            <a:xfrm rot="10800000">
              <a:off x="1368358" y="1737673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>
              <a:off x="1368360" y="1705173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0800000">
              <a:off x="1368360" y="1616647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0800000">
              <a:off x="1368361" y="1584148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0800000">
              <a:off x="1368362" y="1343923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0800000">
              <a:off x="1368362" y="1255397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0800000">
              <a:off x="1368363" y="1222897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6200000">
              <a:off x="1912916" y="704287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>
              <a:off x="2089187" y="560982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>
              <a:off x="2035684" y="704289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>
              <a:off x="2211956" y="56098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>
              <a:off x="2279367" y="704289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>
              <a:off x="2455639" y="56098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>
              <a:off x="2402137" y="70429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6200000">
              <a:off x="2578408" y="560987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626114" y="1531075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916850" y="156357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121835" y="960756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2232171" y="1104060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2349218" y="960755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2459556" y="1104059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0800000">
              <a:off x="2697440" y="1440744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0800000">
              <a:off x="2697442" y="1408244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>
              <a:off x="2213468" y="2015074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>
              <a:off x="2389740" y="1871770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1920515" y="977248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10800000" flipV="1">
              <a:off x="1626116" y="689170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rot="5400000">
              <a:off x="1592048" y="1486671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Rectangle 171"/>
            <p:cNvSpPr/>
            <p:nvPr/>
          </p:nvSpPr>
          <p:spPr>
            <a:xfrm>
              <a:off x="1306062" y="1332174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76" name="Straight Connector 175"/>
            <p:cNvCxnSpPr/>
            <p:nvPr/>
          </p:nvCxnSpPr>
          <p:spPr>
            <a:xfrm rot="10800000">
              <a:off x="1368361" y="1376423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6905051" y="1487917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7523228" y="1159243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3600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523228" y="1529320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3" name="Rectangle 222"/>
            <p:cNvSpPr/>
            <p:nvPr/>
          </p:nvSpPr>
          <p:spPr>
            <a:xfrm rot="10800000">
              <a:off x="7491277" y="1220336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24" name="Rectangle 223"/>
            <p:cNvSpPr/>
            <p:nvPr/>
          </p:nvSpPr>
          <p:spPr>
            <a:xfrm rot="10800000">
              <a:off x="7491277" y="1581585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00" name="Rectangle 199"/>
            <p:cNvSpPr/>
            <p:nvPr/>
          </p:nvSpPr>
          <p:spPr>
            <a:xfrm rot="10800000">
              <a:off x="7491277" y="1704417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6940956" y="1235696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7231692" y="126819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7231691" y="1389220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6940954" y="1596947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7231689" y="1629446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940953" y="1717973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7231688" y="1750472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6758642" y="979054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6756807" y="692219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rot="5400000">
              <a:off x="6612483" y="1487914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Rectangle 173"/>
            <p:cNvSpPr/>
            <p:nvPr/>
          </p:nvSpPr>
          <p:spPr>
            <a:xfrm rot="10800000">
              <a:off x="7491276" y="1343168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6940955" y="1356721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5400000">
              <a:off x="2628559" y="1487915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5400000">
              <a:off x="2921127" y="1487917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10800000">
              <a:off x="3435585" y="978270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0800000">
              <a:off x="3435584" y="691663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3540333" y="1263637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3435585" y="120248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3810991" y="120248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0" name="Rectangle 219"/>
            <p:cNvSpPr/>
            <p:nvPr/>
          </p:nvSpPr>
          <p:spPr>
            <a:xfrm>
              <a:off x="3903754" y="1232929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1" name="Rectangle 220"/>
            <p:cNvSpPr/>
            <p:nvPr/>
          </p:nvSpPr>
          <p:spPr>
            <a:xfrm rot="5400000">
              <a:off x="3497198" y="375708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22" name="Rectangle 221"/>
            <p:cNvSpPr/>
            <p:nvPr/>
          </p:nvSpPr>
          <p:spPr>
            <a:xfrm rot="5400000">
              <a:off x="3863650" y="375708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3509184" y="1517521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5" name="Rectangle 194"/>
            <p:cNvSpPr/>
            <p:nvPr/>
          </p:nvSpPr>
          <p:spPr>
            <a:xfrm>
              <a:off x="3676370" y="1232929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6" name="Rectangle 195"/>
            <p:cNvSpPr/>
            <p:nvPr/>
          </p:nvSpPr>
          <p:spPr>
            <a:xfrm>
              <a:off x="3966054" y="1394688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3800971" y="168331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8" name="Rectangle 197"/>
            <p:cNvSpPr/>
            <p:nvPr/>
          </p:nvSpPr>
          <p:spPr>
            <a:xfrm rot="5400000">
              <a:off x="3621800" y="375708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99" name="Rectangle 198"/>
            <p:cNvSpPr/>
            <p:nvPr/>
          </p:nvSpPr>
          <p:spPr>
            <a:xfrm rot="5400000">
              <a:off x="3988251" y="375708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2957027" y="1531075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247763" y="156357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3452750" y="960758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3563087" y="1104062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680134" y="960757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3790471" y="110406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0800000">
              <a:off x="4028355" y="1440744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0800000">
              <a:off x="4028356" y="1408244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>
              <a:off x="3544383" y="2015076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>
              <a:off x="3720656" y="1871772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>
              <a:off x="3241998" y="707902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16200000">
              <a:off x="3418270" y="564598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>
              <a:off x="3364767" y="707904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6200000">
              <a:off x="3541038" y="564600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>
              <a:off x="3608450" y="707904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6200000">
              <a:off x="3784721" y="564600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>
              <a:off x="3731219" y="707907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>
              <a:off x="3907491" y="564603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V="1">
              <a:off x="3249592" y="978496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10800000" flipV="1">
              <a:off x="2955193" y="690417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2771039" y="980303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2769203" y="693468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2771043" y="693469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2771043" y="981548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3956845" y="1484299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5400000">
              <a:off x="4249414" y="1484301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 rot="10800000">
              <a:off x="4763872" y="974654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0800000">
              <a:off x="4763871" y="688047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Rectangle 261"/>
            <p:cNvSpPr/>
            <p:nvPr/>
          </p:nvSpPr>
          <p:spPr>
            <a:xfrm>
              <a:off x="4868620" y="1260022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3" name="Rectangle 262"/>
            <p:cNvSpPr/>
            <p:nvPr/>
          </p:nvSpPr>
          <p:spPr>
            <a:xfrm>
              <a:off x="4763872" y="116632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4" name="Rectangle 263"/>
            <p:cNvSpPr/>
            <p:nvPr/>
          </p:nvSpPr>
          <p:spPr>
            <a:xfrm>
              <a:off x="5139277" y="116632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8" name="Rectangle 267"/>
            <p:cNvSpPr/>
            <p:nvPr/>
          </p:nvSpPr>
          <p:spPr>
            <a:xfrm>
              <a:off x="5232041" y="1229313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9" name="Rectangle 268"/>
            <p:cNvSpPr/>
            <p:nvPr/>
          </p:nvSpPr>
          <p:spPr>
            <a:xfrm rot="5400000">
              <a:off x="4825485" y="372092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70" name="Rectangle 269"/>
            <p:cNvSpPr/>
            <p:nvPr/>
          </p:nvSpPr>
          <p:spPr>
            <a:xfrm rot="5400000">
              <a:off x="5191936" y="372092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4837471" y="151390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5" name="Rectangle 274"/>
            <p:cNvSpPr/>
            <p:nvPr/>
          </p:nvSpPr>
          <p:spPr>
            <a:xfrm>
              <a:off x="5004657" y="1229313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6" name="Rectangle 275"/>
            <p:cNvSpPr/>
            <p:nvPr/>
          </p:nvSpPr>
          <p:spPr>
            <a:xfrm>
              <a:off x="5294341" y="1391072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5129258" y="1679699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8" name="Rectangle 277"/>
            <p:cNvSpPr/>
            <p:nvPr/>
          </p:nvSpPr>
          <p:spPr>
            <a:xfrm rot="5400000">
              <a:off x="4950086" y="372092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79" name="Rectangle 278"/>
            <p:cNvSpPr/>
            <p:nvPr/>
          </p:nvSpPr>
          <p:spPr>
            <a:xfrm rot="5400000">
              <a:off x="5316538" y="372092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287" name="Straight Connector 286"/>
            <p:cNvCxnSpPr/>
            <p:nvPr/>
          </p:nvCxnSpPr>
          <p:spPr>
            <a:xfrm>
              <a:off x="4285314" y="1527459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4576050" y="1559959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5400000">
              <a:off x="4781037" y="957142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 rot="5400000">
              <a:off x="4891374" y="1100447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 rot="5400000">
              <a:off x="5008421" y="95714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5400000">
              <a:off x="5118758" y="110044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 rot="10800000">
              <a:off x="5356641" y="1437128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10800000">
              <a:off x="5356642" y="1404628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rot="16200000">
              <a:off x="4872670" y="2011460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rot="16200000">
              <a:off x="5048943" y="186815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rot="16200000">
              <a:off x="4570285" y="704287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>
              <a:off x="4746556" y="560982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16200000">
              <a:off x="4693054" y="704289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rot="16200000">
              <a:off x="4869325" y="56098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rot="16200000">
              <a:off x="4936736" y="704289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16200000">
              <a:off x="5113008" y="56098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 rot="16200000">
              <a:off x="5059506" y="70429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 rot="16200000">
              <a:off x="5235778" y="560987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 flipV="1">
              <a:off x="4577878" y="974880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/>
          </p:nvCxnSpPr>
          <p:spPr>
            <a:xfrm rot="10800000" flipV="1">
              <a:off x="4283480" y="686802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>
              <a:off x="4099326" y="976687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>
              <a:off x="4097490" y="689852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>
              <a:off x="4099330" y="689854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>
              <a:off x="4099330" y="977932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 rot="5400000">
              <a:off x="5285370" y="1484299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 rot="5400000">
              <a:off x="5577938" y="1484301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 rot="10800000">
              <a:off x="6092396" y="974654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 rot="10800000">
              <a:off x="6092395" y="688047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7" name="Rectangle 356"/>
            <p:cNvSpPr/>
            <p:nvPr/>
          </p:nvSpPr>
          <p:spPr>
            <a:xfrm>
              <a:off x="6197145" y="1260022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8" name="Rectangle 357"/>
            <p:cNvSpPr/>
            <p:nvPr/>
          </p:nvSpPr>
          <p:spPr>
            <a:xfrm>
              <a:off x="6092396" y="116632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9" name="Rectangle 358"/>
            <p:cNvSpPr/>
            <p:nvPr/>
          </p:nvSpPr>
          <p:spPr>
            <a:xfrm>
              <a:off x="6467802" y="116632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3" name="Rectangle 362"/>
            <p:cNvSpPr/>
            <p:nvPr/>
          </p:nvSpPr>
          <p:spPr>
            <a:xfrm>
              <a:off x="6560565" y="1229313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4" name="Rectangle 363"/>
            <p:cNvSpPr/>
            <p:nvPr/>
          </p:nvSpPr>
          <p:spPr>
            <a:xfrm rot="5400000">
              <a:off x="6154009" y="372092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65" name="Rectangle 364"/>
            <p:cNvSpPr/>
            <p:nvPr/>
          </p:nvSpPr>
          <p:spPr>
            <a:xfrm rot="5400000">
              <a:off x="6520461" y="372092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6165996" y="151390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0" name="Rectangle 369"/>
            <p:cNvSpPr/>
            <p:nvPr/>
          </p:nvSpPr>
          <p:spPr>
            <a:xfrm>
              <a:off x="6333181" y="1229313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1" name="Rectangle 370"/>
            <p:cNvSpPr/>
            <p:nvPr/>
          </p:nvSpPr>
          <p:spPr>
            <a:xfrm>
              <a:off x="6622866" y="1391072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6457782" y="1679699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3" name="Rectangle 372"/>
            <p:cNvSpPr/>
            <p:nvPr/>
          </p:nvSpPr>
          <p:spPr>
            <a:xfrm rot="5400000">
              <a:off x="6278611" y="372092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74" name="Rectangle 373"/>
            <p:cNvSpPr/>
            <p:nvPr/>
          </p:nvSpPr>
          <p:spPr>
            <a:xfrm rot="5400000">
              <a:off x="6645062" y="372092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382" name="Straight Connector 381"/>
            <p:cNvCxnSpPr/>
            <p:nvPr/>
          </p:nvCxnSpPr>
          <p:spPr>
            <a:xfrm>
              <a:off x="5613838" y="1527459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5904574" y="1559959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rot="5400000">
              <a:off x="6109561" y="957142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 rot="5400000">
              <a:off x="6219899" y="1100447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 rot="5400000">
              <a:off x="6336946" y="95714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rot="5400000">
              <a:off x="6447282" y="110044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 rot="10800000">
              <a:off x="6685166" y="1437128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 rot="10800000">
              <a:off x="6685167" y="1404628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rot="16200000">
              <a:off x="6201195" y="2011460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>
            <a:xfrm rot="16200000">
              <a:off x="6377467" y="186815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/>
          </p:nvCxnSpPr>
          <p:spPr>
            <a:xfrm rot="16200000">
              <a:off x="5898809" y="704287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 rot="16200000">
              <a:off x="6075081" y="560982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 rot="16200000">
              <a:off x="6021578" y="704289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 rot="16200000">
              <a:off x="6197850" y="56098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 rot="16200000">
              <a:off x="6265261" y="704289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 rot="16200000">
              <a:off x="6441532" y="56098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 rot="16200000">
              <a:off x="6388031" y="70429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 rot="16200000">
              <a:off x="6564302" y="560987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/>
            <p:nvPr/>
          </p:nvCxnSpPr>
          <p:spPr>
            <a:xfrm flipV="1">
              <a:off x="5906403" y="974880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>
            <a:xfrm rot="10800000" flipV="1">
              <a:off x="5612005" y="686802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/>
            <p:nvPr/>
          </p:nvCxnSpPr>
          <p:spPr>
            <a:xfrm>
              <a:off x="5427850" y="976687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>
              <a:off x="5426014" y="689852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>
              <a:off x="5427854" y="689854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>
              <a:off x="5427854" y="977932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10800000">
              <a:off x="2099050" y="5919836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10800000">
              <a:off x="2099049" y="6206672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2476289" y="6491022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2100882" y="6491022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1" name="Rectangle 230"/>
            <p:cNvSpPr/>
            <p:nvPr/>
          </p:nvSpPr>
          <p:spPr>
            <a:xfrm rot="16200000">
              <a:off x="2642394" y="6459871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32" name="Rectangle 231"/>
            <p:cNvSpPr/>
            <p:nvPr/>
          </p:nvSpPr>
          <p:spPr>
            <a:xfrm rot="16200000">
              <a:off x="2275942" y="6459871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12" name="Rectangle 211"/>
            <p:cNvSpPr/>
            <p:nvPr/>
          </p:nvSpPr>
          <p:spPr>
            <a:xfrm rot="16200000">
              <a:off x="2517794" y="6459871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13" name="Rectangle 212"/>
            <p:cNvSpPr/>
            <p:nvPr/>
          </p:nvSpPr>
          <p:spPr>
            <a:xfrm rot="16200000">
              <a:off x="2151341" y="6459871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12" name="Straight Connector 111"/>
            <p:cNvCxnSpPr/>
            <p:nvPr/>
          </p:nvCxnSpPr>
          <p:spPr>
            <a:xfrm rot="5400000">
              <a:off x="2416499" y="6188144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2526835" y="6331448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2293732" y="6188142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2404068" y="633144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2050045" y="6188142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2160383" y="633144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1927277" y="6188140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2037615" y="633144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1911225" y="5738078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16200000" flipH="1">
              <a:off x="1621781" y="5734956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 flipH="1" flipV="1">
              <a:off x="6750231" y="5737786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10800000" flipV="1">
              <a:off x="6749350" y="5735587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0800000">
              <a:off x="3429964" y="5917804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0800000">
              <a:off x="3429963" y="6204641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805370" y="6491024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3429965" y="6491024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9" name="Rectangle 228"/>
            <p:cNvSpPr/>
            <p:nvPr/>
          </p:nvSpPr>
          <p:spPr>
            <a:xfrm rot="16200000">
              <a:off x="3971476" y="6459873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30" name="Rectangle 229"/>
            <p:cNvSpPr/>
            <p:nvPr/>
          </p:nvSpPr>
          <p:spPr>
            <a:xfrm rot="16200000">
              <a:off x="3605024" y="6459873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10" name="Rectangle 209"/>
            <p:cNvSpPr/>
            <p:nvPr/>
          </p:nvSpPr>
          <p:spPr>
            <a:xfrm rot="16200000">
              <a:off x="3846875" y="6459873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11" name="Rectangle 210"/>
            <p:cNvSpPr/>
            <p:nvPr/>
          </p:nvSpPr>
          <p:spPr>
            <a:xfrm rot="16200000">
              <a:off x="3480424" y="6459873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04" name="Straight Connector 103"/>
            <p:cNvCxnSpPr/>
            <p:nvPr/>
          </p:nvCxnSpPr>
          <p:spPr>
            <a:xfrm rot="5400000">
              <a:off x="3745579" y="6188147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3855917" y="633145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3622813" y="6188144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3733150" y="6331448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3379128" y="6188144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3489465" y="6331448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3256360" y="6188142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3366697" y="633144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 flipH="1" flipV="1">
              <a:off x="2764465" y="5739032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10800000" flipV="1">
              <a:off x="2763584" y="5736833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3242141" y="5736831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16200000" flipH="1">
              <a:off x="2952695" y="5733710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2765422" y="5914524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2765422" y="6202602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0800000">
              <a:off x="4758251" y="5914189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0800000">
              <a:off x="4758250" y="6201025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ectangle 265"/>
            <p:cNvSpPr/>
            <p:nvPr/>
          </p:nvSpPr>
          <p:spPr>
            <a:xfrm>
              <a:off x="5133657" y="6487408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7" name="Rectangle 266"/>
            <p:cNvSpPr/>
            <p:nvPr/>
          </p:nvSpPr>
          <p:spPr>
            <a:xfrm>
              <a:off x="4758252" y="6487408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2" name="Rectangle 271"/>
            <p:cNvSpPr/>
            <p:nvPr/>
          </p:nvSpPr>
          <p:spPr>
            <a:xfrm rot="16200000">
              <a:off x="5299762" y="6456257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73" name="Rectangle 272"/>
            <p:cNvSpPr/>
            <p:nvPr/>
          </p:nvSpPr>
          <p:spPr>
            <a:xfrm rot="16200000">
              <a:off x="4933311" y="6456257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84" name="Rectangle 283"/>
            <p:cNvSpPr/>
            <p:nvPr/>
          </p:nvSpPr>
          <p:spPr>
            <a:xfrm rot="16200000">
              <a:off x="5175162" y="6456257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85" name="Rectangle 284"/>
            <p:cNvSpPr/>
            <p:nvPr/>
          </p:nvSpPr>
          <p:spPr>
            <a:xfrm rot="16200000">
              <a:off x="4808711" y="6456257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315" name="Straight Connector 314"/>
            <p:cNvCxnSpPr/>
            <p:nvPr/>
          </p:nvCxnSpPr>
          <p:spPr>
            <a:xfrm rot="5400000">
              <a:off x="5073866" y="618453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 rot="5400000">
              <a:off x="5184203" y="6327835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 rot="5400000">
              <a:off x="4951100" y="6184528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 rot="5400000">
              <a:off x="5061437" y="6327832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 rot="5400000">
              <a:off x="4707414" y="6184528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 rot="5400000">
              <a:off x="4817752" y="6327832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 rot="5400000">
              <a:off x="4584647" y="6184526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 rot="5400000">
              <a:off x="4694984" y="632783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rot="5400000" flipH="1" flipV="1">
              <a:off x="4092752" y="5735416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 rot="10800000" flipV="1">
              <a:off x="4091871" y="5733218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>
              <a:off x="4570428" y="5733216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 rot="16200000" flipH="1">
              <a:off x="4280982" y="5730094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>
              <a:off x="4093708" y="5910908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>
              <a:off x="4093708" y="6198986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 rot="10800000">
              <a:off x="6086775" y="5914189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 rot="10800000">
              <a:off x="6086774" y="6201025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Rectangle 360"/>
            <p:cNvSpPr/>
            <p:nvPr/>
          </p:nvSpPr>
          <p:spPr>
            <a:xfrm>
              <a:off x="6462182" y="6487408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2" name="Rectangle 361"/>
            <p:cNvSpPr/>
            <p:nvPr/>
          </p:nvSpPr>
          <p:spPr>
            <a:xfrm>
              <a:off x="6086776" y="6487408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7" name="Rectangle 366"/>
            <p:cNvSpPr/>
            <p:nvPr/>
          </p:nvSpPr>
          <p:spPr>
            <a:xfrm rot="16200000">
              <a:off x="6628287" y="6456257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68" name="Rectangle 367"/>
            <p:cNvSpPr/>
            <p:nvPr/>
          </p:nvSpPr>
          <p:spPr>
            <a:xfrm rot="16200000">
              <a:off x="6261835" y="6456257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79" name="Rectangle 378"/>
            <p:cNvSpPr/>
            <p:nvPr/>
          </p:nvSpPr>
          <p:spPr>
            <a:xfrm rot="16200000">
              <a:off x="6503686" y="6456257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80" name="Rectangle 379"/>
            <p:cNvSpPr/>
            <p:nvPr/>
          </p:nvSpPr>
          <p:spPr>
            <a:xfrm rot="16200000">
              <a:off x="6137235" y="6456257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410" name="Straight Connector 409"/>
            <p:cNvCxnSpPr/>
            <p:nvPr/>
          </p:nvCxnSpPr>
          <p:spPr>
            <a:xfrm rot="5400000">
              <a:off x="6402390" y="618453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 rot="5400000">
              <a:off x="6512728" y="6327835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 rot="5400000">
              <a:off x="6279625" y="6184528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 rot="5400000">
              <a:off x="6389961" y="6327832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 rot="5400000">
              <a:off x="6035939" y="6184528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 rot="5400000">
              <a:off x="6146276" y="6327832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 rot="5400000">
              <a:off x="5913171" y="6184526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 rot="5400000">
              <a:off x="6023509" y="632783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 rot="5400000" flipH="1" flipV="1">
              <a:off x="5421277" y="5735416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 rot="10800000" flipV="1">
              <a:off x="5420395" y="5733218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>
              <a:off x="5898952" y="5733216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/>
            <p:nvPr/>
          </p:nvCxnSpPr>
          <p:spPr>
            <a:xfrm rot="16200000" flipH="1">
              <a:off x="5609507" y="5730094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>
              <a:off x="5422233" y="5910908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/>
          </p:nvCxnSpPr>
          <p:spPr>
            <a:xfrm>
              <a:off x="5422233" y="6198986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5400000">
              <a:off x="1297644" y="2796895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209420" y="2572615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1043609" y="2839545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43609" y="2469468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5" name="Rectangle 224"/>
            <p:cNvSpPr/>
            <p:nvPr/>
          </p:nvSpPr>
          <p:spPr>
            <a:xfrm>
              <a:off x="2572840" y="2541907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3" name="Rectangle 232"/>
            <p:cNvSpPr/>
            <p:nvPr/>
          </p:nvSpPr>
          <p:spPr>
            <a:xfrm>
              <a:off x="1302394" y="2642396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2178271" y="2826498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2" name="Rectangle 201"/>
            <p:cNvSpPr/>
            <p:nvPr/>
          </p:nvSpPr>
          <p:spPr>
            <a:xfrm>
              <a:off x="2345456" y="2541907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3" name="Rectangle 202"/>
            <p:cNvSpPr/>
            <p:nvPr/>
          </p:nvSpPr>
          <p:spPr>
            <a:xfrm>
              <a:off x="2635141" y="270366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2470057" y="2992292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4" name="Rectangle 213"/>
            <p:cNvSpPr/>
            <p:nvPr/>
          </p:nvSpPr>
          <p:spPr>
            <a:xfrm>
              <a:off x="1302394" y="2880812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1302394" y="2519563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1626114" y="2840053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1916850" y="2872552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2121837" y="2269736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2232174" y="241304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2349221" y="2269735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2459558" y="2413040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10800000">
              <a:off x="2697440" y="2749721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0800000">
              <a:off x="2697442" y="2717222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>
              <a:off x="2213470" y="3324054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16200000">
              <a:off x="2389742" y="3180750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10800000">
              <a:off x="1364691" y="301539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0800000">
              <a:off x="1364691" y="2926870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10800000">
              <a:off x="1364693" y="2894370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10800000">
              <a:off x="1364693" y="2686645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10800000">
              <a:off x="1364694" y="265414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10800000">
              <a:off x="1364694" y="2565619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10800000">
              <a:off x="1364695" y="2533119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10800000" flipV="1">
              <a:off x="1624278" y="1997361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1627399" y="1809982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rot="5400000" flipH="1" flipV="1">
              <a:off x="1589622" y="2144281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rot="16200000" flipV="1">
              <a:off x="1295912" y="2142929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10800000">
              <a:off x="2104671" y="2000638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10800000">
              <a:off x="2104669" y="2287473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rot="5400000">
              <a:off x="1588380" y="2796894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Rectangle 172"/>
            <p:cNvSpPr/>
            <p:nvPr/>
          </p:nvSpPr>
          <p:spPr>
            <a:xfrm>
              <a:off x="1302394" y="300364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79" name="Straight Connector 178"/>
            <p:cNvCxnSpPr/>
            <p:nvPr/>
          </p:nvCxnSpPr>
          <p:spPr>
            <a:xfrm rot="10800000">
              <a:off x="1364690" y="3047895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6905052" y="2794863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7521395" y="2467433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7521395" y="2837510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3600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 rot="10800000">
              <a:off x="7489443" y="2528525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28" name="Rectangle 227"/>
            <p:cNvSpPr/>
            <p:nvPr/>
          </p:nvSpPr>
          <p:spPr>
            <a:xfrm rot="10800000">
              <a:off x="7489443" y="2889775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09" name="Rectangle 208"/>
            <p:cNvSpPr/>
            <p:nvPr/>
          </p:nvSpPr>
          <p:spPr>
            <a:xfrm rot="10800000">
              <a:off x="7489443" y="2651358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6939123" y="2543886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7229858" y="257638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939121" y="2664911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7229857" y="2697410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6939120" y="2905136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7229856" y="2937636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7229855" y="3058662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10800000" flipV="1">
              <a:off x="6753135" y="1816387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6753135" y="2003692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rot="5400000" flipH="1" flipV="1">
              <a:off x="6904466" y="2142241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rot="16200000" flipV="1">
              <a:off x="6610756" y="2140889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rot="5400000">
              <a:off x="6612484" y="2794861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Rectangle 174"/>
            <p:cNvSpPr/>
            <p:nvPr/>
          </p:nvSpPr>
          <p:spPr>
            <a:xfrm rot="10800000">
              <a:off x="7489443" y="3012607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78" name="Straight Connector 177"/>
            <p:cNvCxnSpPr/>
            <p:nvPr/>
          </p:nvCxnSpPr>
          <p:spPr>
            <a:xfrm>
              <a:off x="6939119" y="3026163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rot="5400000" flipH="1" flipV="1">
              <a:off x="6754017" y="1818586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6754971" y="2290527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V="1">
              <a:off x="1918676" y="2285439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1916845" y="1813103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5400000">
              <a:off x="2628559" y="2796892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921127" y="2796895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3540335" y="2570584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6" name="Rectangle 225"/>
            <p:cNvSpPr/>
            <p:nvPr/>
          </p:nvSpPr>
          <p:spPr>
            <a:xfrm>
              <a:off x="3903755" y="2539875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5" name="Rectangle 204"/>
            <p:cNvSpPr/>
            <p:nvPr/>
          </p:nvSpPr>
          <p:spPr>
            <a:xfrm>
              <a:off x="3509185" y="2824467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6" name="Rectangle 205"/>
            <p:cNvSpPr/>
            <p:nvPr/>
          </p:nvSpPr>
          <p:spPr>
            <a:xfrm>
              <a:off x="3676371" y="253987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7" name="Rectangle 206"/>
            <p:cNvSpPr/>
            <p:nvPr/>
          </p:nvSpPr>
          <p:spPr>
            <a:xfrm>
              <a:off x="3966055" y="2701634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3800972" y="2990261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26" name="Straight Connector 25"/>
            <p:cNvCxnSpPr/>
            <p:nvPr/>
          </p:nvCxnSpPr>
          <p:spPr>
            <a:xfrm flipV="1">
              <a:off x="3249596" y="2287473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2957028" y="2838022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3247764" y="2870521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3452754" y="2267707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>
              <a:off x="3563090" y="2411012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>
              <a:off x="3680137" y="2267706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>
              <a:off x="3790475" y="241101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0800000">
              <a:off x="4028356" y="2747690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10800000">
              <a:off x="4028357" y="2715191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16200000">
              <a:off x="3544387" y="3322025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16200000">
              <a:off x="3720659" y="317872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rot="5400000" flipH="1" flipV="1">
              <a:off x="2770088" y="1817339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10800000" flipV="1">
              <a:off x="2955197" y="1999395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10800000" flipV="1">
              <a:off x="2769208" y="1815140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2771043" y="2289280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2769208" y="2002446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3247764" y="1815138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16200000" flipH="1">
              <a:off x="2958319" y="1812017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5400000" flipH="1" flipV="1">
              <a:off x="2922370" y="2143031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16200000" flipV="1">
              <a:off x="2628660" y="2141679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10800000">
              <a:off x="3435584" y="2000638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10800000">
              <a:off x="3435583" y="2287473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2771043" y="1999395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2771043" y="2287473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956845" y="2793276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5400000">
              <a:off x="4249414" y="2793279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Rectangle 264"/>
            <p:cNvSpPr/>
            <p:nvPr/>
          </p:nvSpPr>
          <p:spPr>
            <a:xfrm>
              <a:off x="4868622" y="2566968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1" name="Rectangle 270"/>
            <p:cNvSpPr/>
            <p:nvPr/>
          </p:nvSpPr>
          <p:spPr>
            <a:xfrm>
              <a:off x="5232042" y="2536260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0" name="Rectangle 279"/>
            <p:cNvSpPr/>
            <p:nvPr/>
          </p:nvSpPr>
          <p:spPr>
            <a:xfrm>
              <a:off x="4837472" y="2820851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1" name="Rectangle 280"/>
            <p:cNvSpPr/>
            <p:nvPr/>
          </p:nvSpPr>
          <p:spPr>
            <a:xfrm>
              <a:off x="5004658" y="2536260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2" name="Rectangle 281"/>
            <p:cNvSpPr/>
            <p:nvPr/>
          </p:nvSpPr>
          <p:spPr>
            <a:xfrm>
              <a:off x="5294342" y="2698019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5129259" y="298664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286" name="Straight Connector 285"/>
            <p:cNvCxnSpPr/>
            <p:nvPr/>
          </p:nvCxnSpPr>
          <p:spPr>
            <a:xfrm flipV="1">
              <a:off x="4577882" y="2283857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4285315" y="2834406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4576051" y="286690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5400000">
              <a:off x="4781041" y="226409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 rot="5400000">
              <a:off x="4891377" y="240739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rot="5400000">
              <a:off x="5008424" y="2264090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rot="5400000">
              <a:off x="5118762" y="2407395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rot="10800000">
              <a:off x="5356642" y="2744074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rot="10800000">
              <a:off x="5356643" y="271157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rot="16200000">
              <a:off x="4872674" y="3318410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 rot="16200000">
              <a:off x="5048946" y="3175105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 rot="5400000" flipH="1" flipV="1">
              <a:off x="4098375" y="1813723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 rot="10800000" flipV="1">
              <a:off x="4283484" y="1995779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 rot="10800000" flipV="1">
              <a:off x="4097495" y="1811525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4099330" y="2285665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4097495" y="1998830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4576051" y="1811523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 rot="16200000" flipH="1">
              <a:off x="4286605" y="1808401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 rot="5400000" flipH="1" flipV="1">
              <a:off x="4250657" y="2139416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 rot="16200000" flipV="1">
              <a:off x="3956947" y="2138064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 rot="10800000">
              <a:off x="4763871" y="1997022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 rot="10800000">
              <a:off x="4763870" y="2283857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>
              <a:off x="4099330" y="1995779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>
            <a:xfrm>
              <a:off x="4099330" y="2283857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 rot="5400000">
              <a:off x="5285370" y="2793276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 rot="5400000">
              <a:off x="5577938" y="2793279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0" name="Rectangle 359"/>
            <p:cNvSpPr/>
            <p:nvPr/>
          </p:nvSpPr>
          <p:spPr>
            <a:xfrm>
              <a:off x="6197147" y="2566968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6" name="Rectangle 365"/>
            <p:cNvSpPr/>
            <p:nvPr/>
          </p:nvSpPr>
          <p:spPr>
            <a:xfrm>
              <a:off x="6560566" y="2536260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5" name="Rectangle 374"/>
            <p:cNvSpPr/>
            <p:nvPr/>
          </p:nvSpPr>
          <p:spPr>
            <a:xfrm>
              <a:off x="6165997" y="2820851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6" name="Rectangle 375"/>
            <p:cNvSpPr/>
            <p:nvPr/>
          </p:nvSpPr>
          <p:spPr>
            <a:xfrm>
              <a:off x="6333182" y="2536260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7" name="Rectangle 376"/>
            <p:cNvSpPr/>
            <p:nvPr/>
          </p:nvSpPr>
          <p:spPr>
            <a:xfrm>
              <a:off x="6622867" y="2698019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6457783" y="298664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381" name="Straight Connector 380"/>
            <p:cNvCxnSpPr/>
            <p:nvPr/>
          </p:nvCxnSpPr>
          <p:spPr>
            <a:xfrm flipV="1">
              <a:off x="5906407" y="2283857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>
              <a:off x="5613839" y="2834406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>
              <a:off x="5904575" y="286690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 rot="5400000">
              <a:off x="6109565" y="226409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 rot="5400000">
              <a:off x="6219902" y="240739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 rot="5400000">
              <a:off x="6336949" y="2264090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 rot="5400000">
              <a:off x="6447286" y="2407395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/>
          </p:nvCxnSpPr>
          <p:spPr>
            <a:xfrm rot="10800000">
              <a:off x="6685167" y="2744074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/>
          </p:nvCxnSpPr>
          <p:spPr>
            <a:xfrm rot="10800000">
              <a:off x="6685168" y="271157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 rot="16200000">
              <a:off x="6201199" y="3318410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>
            <a:xfrm rot="16200000">
              <a:off x="6377470" y="3175105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 rot="5400000" flipH="1" flipV="1">
              <a:off x="5426900" y="1813723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 rot="10800000" flipV="1">
              <a:off x="5612009" y="1995779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 rot="10800000" flipV="1">
              <a:off x="5426019" y="1811525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>
              <a:off x="5427854" y="2285665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>
              <a:off x="5426019" y="1998830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>
              <a:off x="5904575" y="1811523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 rot="16200000" flipH="1">
              <a:off x="5615130" y="1808401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 rot="5400000" flipH="1" flipV="1">
              <a:off x="5579181" y="2139416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 rot="16200000" flipV="1">
              <a:off x="5285472" y="2138064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/>
          </p:nvCxnSpPr>
          <p:spPr>
            <a:xfrm rot="10800000">
              <a:off x="6092395" y="1997022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 rot="10800000">
              <a:off x="6092394" y="2283857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/>
          </p:nvCxnSpPr>
          <p:spPr>
            <a:xfrm>
              <a:off x="5427854" y="1995779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/>
            <p:nvPr/>
          </p:nvCxnSpPr>
          <p:spPr>
            <a:xfrm>
              <a:off x="5427854" y="2283857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/>
            <p:nvPr/>
          </p:nvCxnSpPr>
          <p:spPr>
            <a:xfrm rot="5400000">
              <a:off x="1297644" y="4101085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7" name="Rectangle 446"/>
            <p:cNvSpPr/>
            <p:nvPr/>
          </p:nvSpPr>
          <p:spPr>
            <a:xfrm>
              <a:off x="2209420" y="3876805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8" name="Rectangle 447"/>
            <p:cNvSpPr/>
            <p:nvPr/>
          </p:nvSpPr>
          <p:spPr>
            <a:xfrm>
              <a:off x="1043609" y="4143735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1043609" y="3773658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0" name="Rectangle 449"/>
            <p:cNvSpPr/>
            <p:nvPr/>
          </p:nvSpPr>
          <p:spPr>
            <a:xfrm>
              <a:off x="2572840" y="3846097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1" name="Rectangle 450"/>
            <p:cNvSpPr/>
            <p:nvPr/>
          </p:nvSpPr>
          <p:spPr>
            <a:xfrm>
              <a:off x="1302394" y="3946586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2178271" y="4130688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3" name="Rectangle 452"/>
            <p:cNvSpPr/>
            <p:nvPr/>
          </p:nvSpPr>
          <p:spPr>
            <a:xfrm>
              <a:off x="2345456" y="3846097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4" name="Rectangle 453"/>
            <p:cNvSpPr/>
            <p:nvPr/>
          </p:nvSpPr>
          <p:spPr>
            <a:xfrm>
              <a:off x="2635141" y="4007856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2470057" y="4296483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6" name="Rectangle 455"/>
            <p:cNvSpPr/>
            <p:nvPr/>
          </p:nvSpPr>
          <p:spPr>
            <a:xfrm>
              <a:off x="1302394" y="4185003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1302394" y="3823754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458" name="Straight Connector 457"/>
            <p:cNvCxnSpPr/>
            <p:nvPr/>
          </p:nvCxnSpPr>
          <p:spPr>
            <a:xfrm>
              <a:off x="1626114" y="4144244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/>
            <p:cNvCxnSpPr/>
            <p:nvPr/>
          </p:nvCxnSpPr>
          <p:spPr>
            <a:xfrm>
              <a:off x="1916850" y="4176743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/>
            <p:cNvCxnSpPr/>
            <p:nvPr/>
          </p:nvCxnSpPr>
          <p:spPr>
            <a:xfrm rot="5400000">
              <a:off x="2121837" y="3573927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/>
            <p:cNvCxnSpPr/>
            <p:nvPr/>
          </p:nvCxnSpPr>
          <p:spPr>
            <a:xfrm rot="5400000">
              <a:off x="2232174" y="371723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/>
            <p:cNvCxnSpPr/>
            <p:nvPr/>
          </p:nvCxnSpPr>
          <p:spPr>
            <a:xfrm rot="5400000">
              <a:off x="2349221" y="3573926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/>
            <p:cNvCxnSpPr/>
            <p:nvPr/>
          </p:nvCxnSpPr>
          <p:spPr>
            <a:xfrm rot="5400000">
              <a:off x="2459558" y="3717230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/>
            <p:nvPr/>
          </p:nvCxnSpPr>
          <p:spPr>
            <a:xfrm rot="10800000">
              <a:off x="2697440" y="4053911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/>
            <p:cNvCxnSpPr/>
            <p:nvPr/>
          </p:nvCxnSpPr>
          <p:spPr>
            <a:xfrm rot="10800000">
              <a:off x="2697442" y="4021412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/>
            <p:cNvCxnSpPr/>
            <p:nvPr/>
          </p:nvCxnSpPr>
          <p:spPr>
            <a:xfrm rot="16200000">
              <a:off x="2213470" y="4628245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/>
            <p:cNvCxnSpPr/>
            <p:nvPr/>
          </p:nvCxnSpPr>
          <p:spPr>
            <a:xfrm rot="16200000">
              <a:off x="2389742" y="448494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/>
            <p:cNvCxnSpPr/>
            <p:nvPr/>
          </p:nvCxnSpPr>
          <p:spPr>
            <a:xfrm rot="10800000">
              <a:off x="1364691" y="431958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/>
            <p:cNvCxnSpPr/>
            <p:nvPr/>
          </p:nvCxnSpPr>
          <p:spPr>
            <a:xfrm rot="10800000">
              <a:off x="1364691" y="4231060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/>
            <p:cNvCxnSpPr/>
            <p:nvPr/>
          </p:nvCxnSpPr>
          <p:spPr>
            <a:xfrm rot="10800000">
              <a:off x="1364693" y="4198560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/>
            <p:cNvCxnSpPr/>
            <p:nvPr/>
          </p:nvCxnSpPr>
          <p:spPr>
            <a:xfrm rot="10800000">
              <a:off x="1364693" y="3990835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/>
            <p:cNvCxnSpPr/>
            <p:nvPr/>
          </p:nvCxnSpPr>
          <p:spPr>
            <a:xfrm rot="10800000">
              <a:off x="1364694" y="3958336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/>
            <p:cNvCxnSpPr/>
            <p:nvPr/>
          </p:nvCxnSpPr>
          <p:spPr>
            <a:xfrm rot="10800000">
              <a:off x="1364694" y="3869809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/>
            <p:cNvCxnSpPr/>
            <p:nvPr/>
          </p:nvCxnSpPr>
          <p:spPr>
            <a:xfrm rot="10800000">
              <a:off x="1364695" y="3837309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/>
            <p:cNvCxnSpPr/>
            <p:nvPr/>
          </p:nvCxnSpPr>
          <p:spPr>
            <a:xfrm rot="10800000" flipV="1">
              <a:off x="1624278" y="3301551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/>
            <p:cNvCxnSpPr/>
            <p:nvPr/>
          </p:nvCxnSpPr>
          <p:spPr>
            <a:xfrm rot="16200000" flipH="1">
              <a:off x="1627399" y="3114173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/>
            <p:cNvCxnSpPr/>
            <p:nvPr/>
          </p:nvCxnSpPr>
          <p:spPr>
            <a:xfrm rot="5400000" flipH="1" flipV="1">
              <a:off x="1589622" y="3448472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/>
            <p:cNvCxnSpPr/>
            <p:nvPr/>
          </p:nvCxnSpPr>
          <p:spPr>
            <a:xfrm rot="16200000" flipV="1">
              <a:off x="1295912" y="3447119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/>
            <p:nvPr/>
          </p:nvCxnSpPr>
          <p:spPr>
            <a:xfrm rot="10800000">
              <a:off x="2104671" y="3304828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/>
            <p:cNvCxnSpPr/>
            <p:nvPr/>
          </p:nvCxnSpPr>
          <p:spPr>
            <a:xfrm rot="10800000">
              <a:off x="2104669" y="3591664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/>
            <p:cNvCxnSpPr/>
            <p:nvPr/>
          </p:nvCxnSpPr>
          <p:spPr>
            <a:xfrm rot="5400000">
              <a:off x="1588380" y="4101084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2" name="Rectangle 481"/>
            <p:cNvSpPr/>
            <p:nvPr/>
          </p:nvSpPr>
          <p:spPr>
            <a:xfrm>
              <a:off x="1302394" y="430783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483" name="Straight Connector 482"/>
            <p:cNvCxnSpPr/>
            <p:nvPr/>
          </p:nvCxnSpPr>
          <p:spPr>
            <a:xfrm rot="10800000">
              <a:off x="1364690" y="4352085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/>
            <p:cNvCxnSpPr/>
            <p:nvPr/>
          </p:nvCxnSpPr>
          <p:spPr>
            <a:xfrm rot="5400000">
              <a:off x="6905052" y="4099053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5" name="Rectangle 484"/>
            <p:cNvSpPr/>
            <p:nvPr/>
          </p:nvSpPr>
          <p:spPr>
            <a:xfrm>
              <a:off x="7521395" y="3771623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6" name="Rectangle 485"/>
            <p:cNvSpPr/>
            <p:nvPr/>
          </p:nvSpPr>
          <p:spPr>
            <a:xfrm>
              <a:off x="7521395" y="4141700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3600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87" name="Rectangle 486"/>
            <p:cNvSpPr/>
            <p:nvPr/>
          </p:nvSpPr>
          <p:spPr>
            <a:xfrm rot="10800000">
              <a:off x="7489443" y="3832716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488" name="Rectangle 487"/>
            <p:cNvSpPr/>
            <p:nvPr/>
          </p:nvSpPr>
          <p:spPr>
            <a:xfrm rot="10800000">
              <a:off x="7489443" y="4193965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489" name="Rectangle 488"/>
            <p:cNvSpPr/>
            <p:nvPr/>
          </p:nvSpPr>
          <p:spPr>
            <a:xfrm rot="10800000">
              <a:off x="7489443" y="3955548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490" name="Straight Connector 489"/>
            <p:cNvCxnSpPr/>
            <p:nvPr/>
          </p:nvCxnSpPr>
          <p:spPr>
            <a:xfrm>
              <a:off x="6939123" y="3848077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/>
            <p:cNvCxnSpPr/>
            <p:nvPr/>
          </p:nvCxnSpPr>
          <p:spPr>
            <a:xfrm>
              <a:off x="7229858" y="3880576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/>
            <p:cNvCxnSpPr/>
            <p:nvPr/>
          </p:nvCxnSpPr>
          <p:spPr>
            <a:xfrm>
              <a:off x="6939121" y="3969102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/>
            <p:cNvCxnSpPr/>
            <p:nvPr/>
          </p:nvCxnSpPr>
          <p:spPr>
            <a:xfrm>
              <a:off x="7229857" y="4001601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/>
            <p:cNvCxnSpPr/>
            <p:nvPr/>
          </p:nvCxnSpPr>
          <p:spPr>
            <a:xfrm>
              <a:off x="6939120" y="4209326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/>
            <p:cNvCxnSpPr/>
            <p:nvPr/>
          </p:nvCxnSpPr>
          <p:spPr>
            <a:xfrm>
              <a:off x="7229856" y="4241826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/>
            <p:cNvCxnSpPr/>
            <p:nvPr/>
          </p:nvCxnSpPr>
          <p:spPr>
            <a:xfrm>
              <a:off x="7229855" y="4362852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/>
            <p:cNvCxnSpPr/>
            <p:nvPr/>
          </p:nvCxnSpPr>
          <p:spPr>
            <a:xfrm rot="10800000" flipV="1">
              <a:off x="6753135" y="3120578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/>
            <p:cNvCxnSpPr/>
            <p:nvPr/>
          </p:nvCxnSpPr>
          <p:spPr>
            <a:xfrm>
              <a:off x="6753135" y="3307883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/>
            <p:cNvCxnSpPr/>
            <p:nvPr/>
          </p:nvCxnSpPr>
          <p:spPr>
            <a:xfrm rot="5400000" flipH="1" flipV="1">
              <a:off x="6904466" y="3446432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/>
            <p:cNvCxnSpPr/>
            <p:nvPr/>
          </p:nvCxnSpPr>
          <p:spPr>
            <a:xfrm rot="16200000" flipV="1">
              <a:off x="6610756" y="3445080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/>
            <p:cNvCxnSpPr/>
            <p:nvPr/>
          </p:nvCxnSpPr>
          <p:spPr>
            <a:xfrm rot="5400000">
              <a:off x="6612484" y="4099051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2" name="Rectangle 501"/>
            <p:cNvSpPr/>
            <p:nvPr/>
          </p:nvSpPr>
          <p:spPr>
            <a:xfrm rot="10800000">
              <a:off x="7489443" y="4316798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503" name="Straight Connector 502"/>
            <p:cNvCxnSpPr/>
            <p:nvPr/>
          </p:nvCxnSpPr>
          <p:spPr>
            <a:xfrm>
              <a:off x="6939119" y="4330353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/>
            <p:cNvCxnSpPr/>
            <p:nvPr/>
          </p:nvCxnSpPr>
          <p:spPr>
            <a:xfrm rot="5400000" flipH="1" flipV="1">
              <a:off x="6754017" y="3122776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/>
            <p:cNvCxnSpPr/>
            <p:nvPr/>
          </p:nvCxnSpPr>
          <p:spPr>
            <a:xfrm>
              <a:off x="6754971" y="3594718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/>
            <p:cNvCxnSpPr/>
            <p:nvPr/>
          </p:nvCxnSpPr>
          <p:spPr>
            <a:xfrm flipV="1">
              <a:off x="1918676" y="3589630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/>
            <p:cNvCxnSpPr/>
            <p:nvPr/>
          </p:nvCxnSpPr>
          <p:spPr>
            <a:xfrm>
              <a:off x="1916845" y="3117294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/>
            <p:cNvCxnSpPr/>
            <p:nvPr/>
          </p:nvCxnSpPr>
          <p:spPr>
            <a:xfrm rot="5400000">
              <a:off x="2628559" y="4101083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/>
            <p:cNvCxnSpPr/>
            <p:nvPr/>
          </p:nvCxnSpPr>
          <p:spPr>
            <a:xfrm rot="5400000">
              <a:off x="2921127" y="4101085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0" name="Rectangle 509"/>
            <p:cNvSpPr/>
            <p:nvPr/>
          </p:nvSpPr>
          <p:spPr>
            <a:xfrm>
              <a:off x="3540335" y="3874774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1" name="Rectangle 510"/>
            <p:cNvSpPr/>
            <p:nvPr/>
          </p:nvSpPr>
          <p:spPr>
            <a:xfrm>
              <a:off x="3903755" y="3844066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2" name="Rectangle 511"/>
            <p:cNvSpPr/>
            <p:nvPr/>
          </p:nvSpPr>
          <p:spPr>
            <a:xfrm>
              <a:off x="3509185" y="4128657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3" name="Rectangle 512"/>
            <p:cNvSpPr/>
            <p:nvPr/>
          </p:nvSpPr>
          <p:spPr>
            <a:xfrm>
              <a:off x="3676371" y="3844066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4" name="Rectangle 513"/>
            <p:cNvSpPr/>
            <p:nvPr/>
          </p:nvSpPr>
          <p:spPr>
            <a:xfrm>
              <a:off x="3966055" y="400582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3800972" y="4294451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516" name="Straight Connector 515"/>
            <p:cNvCxnSpPr/>
            <p:nvPr/>
          </p:nvCxnSpPr>
          <p:spPr>
            <a:xfrm flipV="1">
              <a:off x="3249596" y="3591664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/>
            <p:cNvCxnSpPr/>
            <p:nvPr/>
          </p:nvCxnSpPr>
          <p:spPr>
            <a:xfrm>
              <a:off x="2957028" y="4142213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/>
            <p:cNvCxnSpPr/>
            <p:nvPr/>
          </p:nvCxnSpPr>
          <p:spPr>
            <a:xfrm>
              <a:off x="3247764" y="4174712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/>
            <p:cNvCxnSpPr/>
            <p:nvPr/>
          </p:nvCxnSpPr>
          <p:spPr>
            <a:xfrm rot="5400000">
              <a:off x="3452754" y="3571898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/>
            <p:cNvCxnSpPr/>
            <p:nvPr/>
          </p:nvCxnSpPr>
          <p:spPr>
            <a:xfrm rot="5400000">
              <a:off x="3563090" y="3715202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/>
            <p:cNvCxnSpPr/>
            <p:nvPr/>
          </p:nvCxnSpPr>
          <p:spPr>
            <a:xfrm rot="5400000">
              <a:off x="3680137" y="3571897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/>
            <p:cNvCxnSpPr/>
            <p:nvPr/>
          </p:nvCxnSpPr>
          <p:spPr>
            <a:xfrm rot="5400000">
              <a:off x="3790475" y="371520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/>
            <p:cNvCxnSpPr/>
            <p:nvPr/>
          </p:nvCxnSpPr>
          <p:spPr>
            <a:xfrm rot="10800000">
              <a:off x="4028356" y="4051880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/>
            <p:cNvCxnSpPr/>
            <p:nvPr/>
          </p:nvCxnSpPr>
          <p:spPr>
            <a:xfrm rot="10800000">
              <a:off x="4028357" y="4019381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/>
            <p:cNvCxnSpPr/>
            <p:nvPr/>
          </p:nvCxnSpPr>
          <p:spPr>
            <a:xfrm rot="16200000">
              <a:off x="3544387" y="4626216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/>
            <p:cNvCxnSpPr/>
            <p:nvPr/>
          </p:nvCxnSpPr>
          <p:spPr>
            <a:xfrm rot="16200000">
              <a:off x="3720659" y="448291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/>
            <p:cNvCxnSpPr/>
            <p:nvPr/>
          </p:nvCxnSpPr>
          <p:spPr>
            <a:xfrm rot="5400000" flipH="1" flipV="1">
              <a:off x="2770088" y="3121530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 rot="10800000" flipV="1">
              <a:off x="2955197" y="3303585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 rot="10800000" flipV="1">
              <a:off x="2769208" y="3119331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2771043" y="3593471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2769208" y="3306636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3247764" y="3119329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 rot="16200000" flipH="1">
              <a:off x="2958319" y="3116208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 rot="5400000" flipH="1" flipV="1">
              <a:off x="2922370" y="3447222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 rot="16200000" flipV="1">
              <a:off x="2628660" y="3445870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 rot="10800000">
              <a:off x="3435584" y="3304828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/>
            <p:cNvCxnSpPr/>
            <p:nvPr/>
          </p:nvCxnSpPr>
          <p:spPr>
            <a:xfrm rot="10800000">
              <a:off x="3435583" y="3591664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/>
            <p:cNvCxnSpPr/>
            <p:nvPr/>
          </p:nvCxnSpPr>
          <p:spPr>
            <a:xfrm>
              <a:off x="2771043" y="3303585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/>
            <p:cNvCxnSpPr/>
            <p:nvPr/>
          </p:nvCxnSpPr>
          <p:spPr>
            <a:xfrm>
              <a:off x="2771043" y="3591664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/>
            <p:cNvCxnSpPr/>
            <p:nvPr/>
          </p:nvCxnSpPr>
          <p:spPr>
            <a:xfrm rot="5400000">
              <a:off x="3956845" y="4097467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/>
            <p:cNvCxnSpPr/>
            <p:nvPr/>
          </p:nvCxnSpPr>
          <p:spPr>
            <a:xfrm rot="5400000">
              <a:off x="4249414" y="4097470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2" name="Rectangle 541"/>
            <p:cNvSpPr/>
            <p:nvPr/>
          </p:nvSpPr>
          <p:spPr>
            <a:xfrm>
              <a:off x="4868622" y="3871158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3" name="Rectangle 542"/>
            <p:cNvSpPr/>
            <p:nvPr/>
          </p:nvSpPr>
          <p:spPr>
            <a:xfrm>
              <a:off x="5232042" y="3840450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4" name="Rectangle 543"/>
            <p:cNvSpPr/>
            <p:nvPr/>
          </p:nvSpPr>
          <p:spPr>
            <a:xfrm>
              <a:off x="4837472" y="4125042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5" name="Rectangle 544"/>
            <p:cNvSpPr/>
            <p:nvPr/>
          </p:nvSpPr>
          <p:spPr>
            <a:xfrm>
              <a:off x="5004658" y="3840450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6" name="Rectangle 545"/>
            <p:cNvSpPr/>
            <p:nvPr/>
          </p:nvSpPr>
          <p:spPr>
            <a:xfrm>
              <a:off x="5294342" y="4002209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547" name="Rectangle 546"/>
            <p:cNvSpPr/>
            <p:nvPr/>
          </p:nvSpPr>
          <p:spPr>
            <a:xfrm>
              <a:off x="5129259" y="4290836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548" name="Straight Connector 547"/>
            <p:cNvCxnSpPr/>
            <p:nvPr/>
          </p:nvCxnSpPr>
          <p:spPr>
            <a:xfrm flipV="1">
              <a:off x="4577882" y="3588048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/>
            <p:cNvCxnSpPr/>
            <p:nvPr/>
          </p:nvCxnSpPr>
          <p:spPr>
            <a:xfrm>
              <a:off x="4285315" y="4138597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/>
            <p:cNvCxnSpPr/>
            <p:nvPr/>
          </p:nvCxnSpPr>
          <p:spPr>
            <a:xfrm>
              <a:off x="4576051" y="4171096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/>
            <p:cNvCxnSpPr/>
            <p:nvPr/>
          </p:nvCxnSpPr>
          <p:spPr>
            <a:xfrm rot="5400000">
              <a:off x="4781041" y="3568282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/>
            <p:cNvCxnSpPr/>
            <p:nvPr/>
          </p:nvCxnSpPr>
          <p:spPr>
            <a:xfrm rot="5400000">
              <a:off x="4891377" y="371158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/>
            <p:cNvCxnSpPr/>
            <p:nvPr/>
          </p:nvCxnSpPr>
          <p:spPr>
            <a:xfrm rot="5400000">
              <a:off x="5008424" y="356828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/>
            <p:cNvCxnSpPr/>
            <p:nvPr/>
          </p:nvCxnSpPr>
          <p:spPr>
            <a:xfrm rot="5400000">
              <a:off x="5118762" y="3711585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/>
            <p:cNvCxnSpPr/>
            <p:nvPr/>
          </p:nvCxnSpPr>
          <p:spPr>
            <a:xfrm rot="10800000">
              <a:off x="5356642" y="4048265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/>
            <p:cNvCxnSpPr/>
            <p:nvPr/>
          </p:nvCxnSpPr>
          <p:spPr>
            <a:xfrm rot="10800000">
              <a:off x="5356643" y="4015766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/>
            <p:cNvCxnSpPr/>
            <p:nvPr/>
          </p:nvCxnSpPr>
          <p:spPr>
            <a:xfrm rot="16200000">
              <a:off x="4872674" y="4622600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/>
            <p:cNvCxnSpPr/>
            <p:nvPr/>
          </p:nvCxnSpPr>
          <p:spPr>
            <a:xfrm rot="16200000">
              <a:off x="5048946" y="447929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/>
            <p:cNvCxnSpPr/>
            <p:nvPr/>
          </p:nvCxnSpPr>
          <p:spPr>
            <a:xfrm rot="5400000" flipH="1" flipV="1">
              <a:off x="4098375" y="3117914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/>
            <p:cNvCxnSpPr/>
            <p:nvPr/>
          </p:nvCxnSpPr>
          <p:spPr>
            <a:xfrm rot="10800000" flipV="1">
              <a:off x="4283484" y="3299970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/>
            <p:cNvCxnSpPr/>
            <p:nvPr/>
          </p:nvCxnSpPr>
          <p:spPr>
            <a:xfrm rot="10800000" flipV="1">
              <a:off x="4097495" y="3115715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/>
            <p:cNvCxnSpPr/>
            <p:nvPr/>
          </p:nvCxnSpPr>
          <p:spPr>
            <a:xfrm>
              <a:off x="4099330" y="3589855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/>
            <p:cNvCxnSpPr/>
            <p:nvPr/>
          </p:nvCxnSpPr>
          <p:spPr>
            <a:xfrm>
              <a:off x="4097495" y="3303021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/>
            <p:cNvCxnSpPr/>
            <p:nvPr/>
          </p:nvCxnSpPr>
          <p:spPr>
            <a:xfrm>
              <a:off x="4576051" y="3115713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/>
            <p:cNvCxnSpPr/>
            <p:nvPr/>
          </p:nvCxnSpPr>
          <p:spPr>
            <a:xfrm rot="16200000" flipH="1">
              <a:off x="4286605" y="3112592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/>
            <p:cNvCxnSpPr/>
            <p:nvPr/>
          </p:nvCxnSpPr>
          <p:spPr>
            <a:xfrm rot="5400000" flipH="1" flipV="1">
              <a:off x="4250657" y="3443606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/>
            <p:cNvCxnSpPr/>
            <p:nvPr/>
          </p:nvCxnSpPr>
          <p:spPr>
            <a:xfrm rot="16200000" flipV="1">
              <a:off x="3956947" y="3442254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/>
            <p:cNvCxnSpPr/>
            <p:nvPr/>
          </p:nvCxnSpPr>
          <p:spPr>
            <a:xfrm rot="10800000">
              <a:off x="4763871" y="3301212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/>
            <p:cNvCxnSpPr/>
            <p:nvPr/>
          </p:nvCxnSpPr>
          <p:spPr>
            <a:xfrm rot="10800000">
              <a:off x="4763870" y="3588048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/>
            <p:cNvCxnSpPr/>
            <p:nvPr/>
          </p:nvCxnSpPr>
          <p:spPr>
            <a:xfrm>
              <a:off x="4099330" y="3299970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/>
            <p:cNvCxnSpPr/>
            <p:nvPr/>
          </p:nvCxnSpPr>
          <p:spPr>
            <a:xfrm>
              <a:off x="4099330" y="3588048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/>
            <p:cNvCxnSpPr/>
            <p:nvPr/>
          </p:nvCxnSpPr>
          <p:spPr>
            <a:xfrm rot="5400000">
              <a:off x="5285370" y="4097467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/>
            <p:cNvCxnSpPr/>
            <p:nvPr/>
          </p:nvCxnSpPr>
          <p:spPr>
            <a:xfrm rot="5400000">
              <a:off x="5577938" y="4097470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4" name="Rectangle 573"/>
            <p:cNvSpPr/>
            <p:nvPr/>
          </p:nvSpPr>
          <p:spPr>
            <a:xfrm>
              <a:off x="6197147" y="3871158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5" name="Rectangle 574"/>
            <p:cNvSpPr/>
            <p:nvPr/>
          </p:nvSpPr>
          <p:spPr>
            <a:xfrm>
              <a:off x="6560566" y="3840450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6" name="Rectangle 575"/>
            <p:cNvSpPr/>
            <p:nvPr/>
          </p:nvSpPr>
          <p:spPr>
            <a:xfrm>
              <a:off x="6165997" y="4125042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7" name="Rectangle 576"/>
            <p:cNvSpPr/>
            <p:nvPr/>
          </p:nvSpPr>
          <p:spPr>
            <a:xfrm>
              <a:off x="6333182" y="3840450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8" name="Rectangle 577"/>
            <p:cNvSpPr/>
            <p:nvPr/>
          </p:nvSpPr>
          <p:spPr>
            <a:xfrm>
              <a:off x="6622867" y="4002209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579" name="Rectangle 578"/>
            <p:cNvSpPr/>
            <p:nvPr/>
          </p:nvSpPr>
          <p:spPr>
            <a:xfrm>
              <a:off x="6457783" y="4290836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580" name="Straight Connector 579"/>
            <p:cNvCxnSpPr/>
            <p:nvPr/>
          </p:nvCxnSpPr>
          <p:spPr>
            <a:xfrm flipV="1">
              <a:off x="5906407" y="3588048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Connector 580"/>
            <p:cNvCxnSpPr/>
            <p:nvPr/>
          </p:nvCxnSpPr>
          <p:spPr>
            <a:xfrm>
              <a:off x="5613839" y="4138597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/>
            <p:cNvCxnSpPr/>
            <p:nvPr/>
          </p:nvCxnSpPr>
          <p:spPr>
            <a:xfrm>
              <a:off x="5904575" y="4171096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Connector 582"/>
            <p:cNvCxnSpPr/>
            <p:nvPr/>
          </p:nvCxnSpPr>
          <p:spPr>
            <a:xfrm rot="5400000">
              <a:off x="6109565" y="3568282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Connector 583"/>
            <p:cNvCxnSpPr/>
            <p:nvPr/>
          </p:nvCxnSpPr>
          <p:spPr>
            <a:xfrm rot="5400000">
              <a:off x="6219902" y="371158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Connector 584"/>
            <p:cNvCxnSpPr/>
            <p:nvPr/>
          </p:nvCxnSpPr>
          <p:spPr>
            <a:xfrm rot="5400000">
              <a:off x="6336949" y="356828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585"/>
            <p:cNvCxnSpPr/>
            <p:nvPr/>
          </p:nvCxnSpPr>
          <p:spPr>
            <a:xfrm rot="5400000">
              <a:off x="6447286" y="3711585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/>
            <p:cNvCxnSpPr/>
            <p:nvPr/>
          </p:nvCxnSpPr>
          <p:spPr>
            <a:xfrm rot="10800000">
              <a:off x="6685167" y="4048265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/>
            <p:cNvCxnSpPr/>
            <p:nvPr/>
          </p:nvCxnSpPr>
          <p:spPr>
            <a:xfrm rot="10800000">
              <a:off x="6685168" y="4015766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Straight Connector 588"/>
            <p:cNvCxnSpPr/>
            <p:nvPr/>
          </p:nvCxnSpPr>
          <p:spPr>
            <a:xfrm rot="16200000">
              <a:off x="6201199" y="4622600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Connector 589"/>
            <p:cNvCxnSpPr/>
            <p:nvPr/>
          </p:nvCxnSpPr>
          <p:spPr>
            <a:xfrm rot="16200000">
              <a:off x="6377470" y="447929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/>
            <p:cNvCxnSpPr/>
            <p:nvPr/>
          </p:nvCxnSpPr>
          <p:spPr>
            <a:xfrm rot="5400000" flipH="1" flipV="1">
              <a:off x="5426900" y="3117914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91"/>
            <p:cNvCxnSpPr/>
            <p:nvPr/>
          </p:nvCxnSpPr>
          <p:spPr>
            <a:xfrm rot="10800000" flipV="1">
              <a:off x="5612009" y="3299970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/>
            <p:cNvCxnSpPr/>
            <p:nvPr/>
          </p:nvCxnSpPr>
          <p:spPr>
            <a:xfrm rot="10800000" flipV="1">
              <a:off x="5426019" y="3115715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/>
            <p:cNvCxnSpPr/>
            <p:nvPr/>
          </p:nvCxnSpPr>
          <p:spPr>
            <a:xfrm>
              <a:off x="5427854" y="3589855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/>
            <p:cNvCxnSpPr/>
            <p:nvPr/>
          </p:nvCxnSpPr>
          <p:spPr>
            <a:xfrm>
              <a:off x="5426019" y="3303021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/>
            <p:cNvCxnSpPr/>
            <p:nvPr/>
          </p:nvCxnSpPr>
          <p:spPr>
            <a:xfrm>
              <a:off x="5904575" y="3115713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/>
            <p:cNvCxnSpPr/>
            <p:nvPr/>
          </p:nvCxnSpPr>
          <p:spPr>
            <a:xfrm rot="16200000" flipH="1">
              <a:off x="5615130" y="3112592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/>
            <p:cNvCxnSpPr/>
            <p:nvPr/>
          </p:nvCxnSpPr>
          <p:spPr>
            <a:xfrm rot="5400000" flipH="1" flipV="1">
              <a:off x="5579181" y="3443606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/>
            <p:cNvCxnSpPr/>
            <p:nvPr/>
          </p:nvCxnSpPr>
          <p:spPr>
            <a:xfrm rot="16200000" flipV="1">
              <a:off x="5285472" y="3442254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/>
            <p:cNvCxnSpPr/>
            <p:nvPr/>
          </p:nvCxnSpPr>
          <p:spPr>
            <a:xfrm rot="10800000">
              <a:off x="6092395" y="3301212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/>
            <p:cNvCxnSpPr/>
            <p:nvPr/>
          </p:nvCxnSpPr>
          <p:spPr>
            <a:xfrm rot="10800000">
              <a:off x="6092394" y="3588048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/>
            <p:cNvCxnSpPr/>
            <p:nvPr/>
          </p:nvCxnSpPr>
          <p:spPr>
            <a:xfrm>
              <a:off x="5427854" y="3299970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/>
            <p:cNvCxnSpPr/>
            <p:nvPr/>
          </p:nvCxnSpPr>
          <p:spPr>
            <a:xfrm>
              <a:off x="5427854" y="3588048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Straight Connector 699"/>
            <p:cNvCxnSpPr/>
            <p:nvPr/>
          </p:nvCxnSpPr>
          <p:spPr>
            <a:xfrm rot="5400000">
              <a:off x="1297644" y="5410884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1" name="Rectangle 700"/>
            <p:cNvSpPr/>
            <p:nvPr/>
          </p:nvSpPr>
          <p:spPr>
            <a:xfrm>
              <a:off x="2209420" y="5186604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2" name="Rectangle 701"/>
            <p:cNvSpPr/>
            <p:nvPr/>
          </p:nvSpPr>
          <p:spPr>
            <a:xfrm>
              <a:off x="1043609" y="5453534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703" name="Rectangle 702"/>
            <p:cNvSpPr/>
            <p:nvPr/>
          </p:nvSpPr>
          <p:spPr>
            <a:xfrm>
              <a:off x="1043609" y="5083457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4" name="Rectangle 703"/>
            <p:cNvSpPr/>
            <p:nvPr/>
          </p:nvSpPr>
          <p:spPr>
            <a:xfrm>
              <a:off x="2572840" y="5155896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5" name="Rectangle 704"/>
            <p:cNvSpPr/>
            <p:nvPr/>
          </p:nvSpPr>
          <p:spPr>
            <a:xfrm>
              <a:off x="1302394" y="5256385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706" name="Rectangle 705"/>
            <p:cNvSpPr/>
            <p:nvPr/>
          </p:nvSpPr>
          <p:spPr>
            <a:xfrm>
              <a:off x="2178271" y="5440487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7" name="Rectangle 706"/>
            <p:cNvSpPr/>
            <p:nvPr/>
          </p:nvSpPr>
          <p:spPr>
            <a:xfrm>
              <a:off x="2345456" y="5155896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8" name="Rectangle 707"/>
            <p:cNvSpPr/>
            <p:nvPr/>
          </p:nvSpPr>
          <p:spPr>
            <a:xfrm>
              <a:off x="2635141" y="531765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709" name="Rectangle 708"/>
            <p:cNvSpPr/>
            <p:nvPr/>
          </p:nvSpPr>
          <p:spPr>
            <a:xfrm>
              <a:off x="2470057" y="5606281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0" name="Rectangle 709"/>
            <p:cNvSpPr/>
            <p:nvPr/>
          </p:nvSpPr>
          <p:spPr>
            <a:xfrm>
              <a:off x="1302394" y="5494802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711" name="Rectangle 710"/>
            <p:cNvSpPr/>
            <p:nvPr/>
          </p:nvSpPr>
          <p:spPr>
            <a:xfrm>
              <a:off x="1302394" y="5133552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712" name="Straight Connector 711"/>
            <p:cNvCxnSpPr/>
            <p:nvPr/>
          </p:nvCxnSpPr>
          <p:spPr>
            <a:xfrm>
              <a:off x="1626114" y="5454043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Connector 712"/>
            <p:cNvCxnSpPr/>
            <p:nvPr/>
          </p:nvCxnSpPr>
          <p:spPr>
            <a:xfrm>
              <a:off x="1916850" y="5486542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Connector 713"/>
            <p:cNvCxnSpPr/>
            <p:nvPr/>
          </p:nvCxnSpPr>
          <p:spPr>
            <a:xfrm rot="5400000">
              <a:off x="2121837" y="4883726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Straight Connector 714"/>
            <p:cNvCxnSpPr/>
            <p:nvPr/>
          </p:nvCxnSpPr>
          <p:spPr>
            <a:xfrm rot="5400000">
              <a:off x="2232174" y="5027030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Straight Connector 715"/>
            <p:cNvCxnSpPr/>
            <p:nvPr/>
          </p:nvCxnSpPr>
          <p:spPr>
            <a:xfrm rot="5400000">
              <a:off x="2349221" y="4883725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Straight Connector 716"/>
            <p:cNvCxnSpPr/>
            <p:nvPr/>
          </p:nvCxnSpPr>
          <p:spPr>
            <a:xfrm rot="5400000">
              <a:off x="2459558" y="5027029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Straight Connector 717"/>
            <p:cNvCxnSpPr/>
            <p:nvPr/>
          </p:nvCxnSpPr>
          <p:spPr>
            <a:xfrm rot="10800000">
              <a:off x="2697440" y="5363710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Straight Connector 718"/>
            <p:cNvCxnSpPr/>
            <p:nvPr/>
          </p:nvCxnSpPr>
          <p:spPr>
            <a:xfrm rot="10800000">
              <a:off x="2697442" y="5331211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Straight Connector 719"/>
            <p:cNvCxnSpPr/>
            <p:nvPr/>
          </p:nvCxnSpPr>
          <p:spPr>
            <a:xfrm rot="16200000">
              <a:off x="2213470" y="5938044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Straight Connector 720"/>
            <p:cNvCxnSpPr/>
            <p:nvPr/>
          </p:nvCxnSpPr>
          <p:spPr>
            <a:xfrm rot="16200000">
              <a:off x="2389742" y="5794739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Straight Connector 721"/>
            <p:cNvCxnSpPr/>
            <p:nvPr/>
          </p:nvCxnSpPr>
          <p:spPr>
            <a:xfrm rot="10800000">
              <a:off x="1364691" y="5629384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Straight Connector 722"/>
            <p:cNvCxnSpPr/>
            <p:nvPr/>
          </p:nvCxnSpPr>
          <p:spPr>
            <a:xfrm rot="10800000">
              <a:off x="1364691" y="5540859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Straight Connector 723"/>
            <p:cNvCxnSpPr/>
            <p:nvPr/>
          </p:nvCxnSpPr>
          <p:spPr>
            <a:xfrm rot="10800000">
              <a:off x="1364693" y="5508359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Straight Connector 724"/>
            <p:cNvCxnSpPr/>
            <p:nvPr/>
          </p:nvCxnSpPr>
          <p:spPr>
            <a:xfrm rot="10800000">
              <a:off x="1364693" y="5300634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Straight Connector 725"/>
            <p:cNvCxnSpPr/>
            <p:nvPr/>
          </p:nvCxnSpPr>
          <p:spPr>
            <a:xfrm rot="10800000">
              <a:off x="1364694" y="526813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Straight Connector 726"/>
            <p:cNvCxnSpPr/>
            <p:nvPr/>
          </p:nvCxnSpPr>
          <p:spPr>
            <a:xfrm rot="10800000">
              <a:off x="1364694" y="5179608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Straight Connector 727"/>
            <p:cNvCxnSpPr/>
            <p:nvPr/>
          </p:nvCxnSpPr>
          <p:spPr>
            <a:xfrm rot="10800000">
              <a:off x="1364695" y="5147108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Straight Connector 728"/>
            <p:cNvCxnSpPr/>
            <p:nvPr/>
          </p:nvCxnSpPr>
          <p:spPr>
            <a:xfrm rot="10800000" flipV="1">
              <a:off x="1624278" y="4611350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Straight Connector 729"/>
            <p:cNvCxnSpPr/>
            <p:nvPr/>
          </p:nvCxnSpPr>
          <p:spPr>
            <a:xfrm rot="16200000" flipH="1">
              <a:off x="1627399" y="4423971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Straight Connector 730"/>
            <p:cNvCxnSpPr/>
            <p:nvPr/>
          </p:nvCxnSpPr>
          <p:spPr>
            <a:xfrm rot="5400000" flipH="1" flipV="1">
              <a:off x="1589622" y="4758270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Straight Connector 731"/>
            <p:cNvCxnSpPr/>
            <p:nvPr/>
          </p:nvCxnSpPr>
          <p:spPr>
            <a:xfrm rot="16200000" flipV="1">
              <a:off x="1295912" y="4756918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Straight Connector 732"/>
            <p:cNvCxnSpPr/>
            <p:nvPr/>
          </p:nvCxnSpPr>
          <p:spPr>
            <a:xfrm rot="10800000">
              <a:off x="2104671" y="4614627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Straight Connector 733"/>
            <p:cNvCxnSpPr/>
            <p:nvPr/>
          </p:nvCxnSpPr>
          <p:spPr>
            <a:xfrm rot="10800000">
              <a:off x="2104669" y="4901462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Straight Connector 734"/>
            <p:cNvCxnSpPr/>
            <p:nvPr/>
          </p:nvCxnSpPr>
          <p:spPr>
            <a:xfrm rot="5400000">
              <a:off x="1588380" y="5410883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6" name="Rectangle 735"/>
            <p:cNvSpPr/>
            <p:nvPr/>
          </p:nvSpPr>
          <p:spPr>
            <a:xfrm>
              <a:off x="1302394" y="5617634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737" name="Straight Connector 736"/>
            <p:cNvCxnSpPr/>
            <p:nvPr/>
          </p:nvCxnSpPr>
          <p:spPr>
            <a:xfrm rot="10800000">
              <a:off x="1364690" y="5661884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Straight Connector 737"/>
            <p:cNvCxnSpPr/>
            <p:nvPr/>
          </p:nvCxnSpPr>
          <p:spPr>
            <a:xfrm rot="5400000">
              <a:off x="6905052" y="5408852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9" name="Rectangle 738"/>
            <p:cNvSpPr/>
            <p:nvPr/>
          </p:nvSpPr>
          <p:spPr>
            <a:xfrm>
              <a:off x="7521395" y="5081422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0" name="Rectangle 739"/>
            <p:cNvSpPr/>
            <p:nvPr/>
          </p:nvSpPr>
          <p:spPr>
            <a:xfrm>
              <a:off x="7521395" y="5451499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3600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741" name="Rectangle 740"/>
            <p:cNvSpPr/>
            <p:nvPr/>
          </p:nvSpPr>
          <p:spPr>
            <a:xfrm rot="10800000">
              <a:off x="7489443" y="5142515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742" name="Rectangle 741"/>
            <p:cNvSpPr/>
            <p:nvPr/>
          </p:nvSpPr>
          <p:spPr>
            <a:xfrm rot="10800000">
              <a:off x="7489443" y="5503764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743" name="Rectangle 742"/>
            <p:cNvSpPr/>
            <p:nvPr/>
          </p:nvSpPr>
          <p:spPr>
            <a:xfrm rot="10800000">
              <a:off x="7489443" y="5265347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744" name="Straight Connector 743"/>
            <p:cNvCxnSpPr/>
            <p:nvPr/>
          </p:nvCxnSpPr>
          <p:spPr>
            <a:xfrm>
              <a:off x="6939123" y="5157876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Straight Connector 744"/>
            <p:cNvCxnSpPr/>
            <p:nvPr/>
          </p:nvCxnSpPr>
          <p:spPr>
            <a:xfrm>
              <a:off x="7229858" y="519037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Connector 745"/>
            <p:cNvCxnSpPr/>
            <p:nvPr/>
          </p:nvCxnSpPr>
          <p:spPr>
            <a:xfrm>
              <a:off x="6939121" y="5278901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Straight Connector 746"/>
            <p:cNvCxnSpPr/>
            <p:nvPr/>
          </p:nvCxnSpPr>
          <p:spPr>
            <a:xfrm>
              <a:off x="7229857" y="5311400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Straight Connector 747"/>
            <p:cNvCxnSpPr/>
            <p:nvPr/>
          </p:nvCxnSpPr>
          <p:spPr>
            <a:xfrm>
              <a:off x="6939120" y="5519125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Straight Connector 748"/>
            <p:cNvCxnSpPr/>
            <p:nvPr/>
          </p:nvCxnSpPr>
          <p:spPr>
            <a:xfrm>
              <a:off x="7229856" y="555162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Straight Connector 749"/>
            <p:cNvCxnSpPr/>
            <p:nvPr/>
          </p:nvCxnSpPr>
          <p:spPr>
            <a:xfrm>
              <a:off x="7229855" y="5672651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Straight Connector 750"/>
            <p:cNvCxnSpPr/>
            <p:nvPr/>
          </p:nvCxnSpPr>
          <p:spPr>
            <a:xfrm rot="10800000" flipV="1">
              <a:off x="6753135" y="4430376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Straight Connector 751"/>
            <p:cNvCxnSpPr/>
            <p:nvPr/>
          </p:nvCxnSpPr>
          <p:spPr>
            <a:xfrm>
              <a:off x="6753135" y="4617682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Straight Connector 752"/>
            <p:cNvCxnSpPr/>
            <p:nvPr/>
          </p:nvCxnSpPr>
          <p:spPr>
            <a:xfrm rot="5400000" flipH="1" flipV="1">
              <a:off x="6904466" y="4756230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Straight Connector 753"/>
            <p:cNvCxnSpPr/>
            <p:nvPr/>
          </p:nvCxnSpPr>
          <p:spPr>
            <a:xfrm rot="16200000" flipV="1">
              <a:off x="6610756" y="4754878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Straight Connector 754"/>
            <p:cNvCxnSpPr/>
            <p:nvPr/>
          </p:nvCxnSpPr>
          <p:spPr>
            <a:xfrm rot="5400000">
              <a:off x="6612484" y="5408850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6" name="Rectangle 755"/>
            <p:cNvSpPr/>
            <p:nvPr/>
          </p:nvSpPr>
          <p:spPr>
            <a:xfrm rot="10800000">
              <a:off x="7489443" y="5626596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757" name="Straight Connector 756"/>
            <p:cNvCxnSpPr/>
            <p:nvPr/>
          </p:nvCxnSpPr>
          <p:spPr>
            <a:xfrm>
              <a:off x="6939119" y="5640152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Connector 757"/>
            <p:cNvCxnSpPr/>
            <p:nvPr/>
          </p:nvCxnSpPr>
          <p:spPr>
            <a:xfrm rot="5400000" flipH="1" flipV="1">
              <a:off x="6754017" y="4432575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Straight Connector 758"/>
            <p:cNvCxnSpPr/>
            <p:nvPr/>
          </p:nvCxnSpPr>
          <p:spPr>
            <a:xfrm>
              <a:off x="6754971" y="4904516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Straight Connector 759"/>
            <p:cNvCxnSpPr/>
            <p:nvPr/>
          </p:nvCxnSpPr>
          <p:spPr>
            <a:xfrm flipV="1">
              <a:off x="1918676" y="4899428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Connector 760"/>
            <p:cNvCxnSpPr/>
            <p:nvPr/>
          </p:nvCxnSpPr>
          <p:spPr>
            <a:xfrm>
              <a:off x="1916845" y="4427093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/>
            <p:cNvCxnSpPr/>
            <p:nvPr/>
          </p:nvCxnSpPr>
          <p:spPr>
            <a:xfrm rot="5400000">
              <a:off x="2628559" y="5410881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Straight Connector 762"/>
            <p:cNvCxnSpPr/>
            <p:nvPr/>
          </p:nvCxnSpPr>
          <p:spPr>
            <a:xfrm rot="5400000">
              <a:off x="2921127" y="5410884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4" name="Rectangle 763"/>
            <p:cNvSpPr/>
            <p:nvPr/>
          </p:nvSpPr>
          <p:spPr>
            <a:xfrm>
              <a:off x="3540335" y="5184573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5" name="Rectangle 764"/>
            <p:cNvSpPr/>
            <p:nvPr/>
          </p:nvSpPr>
          <p:spPr>
            <a:xfrm>
              <a:off x="3903755" y="5153865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6" name="Rectangle 765"/>
            <p:cNvSpPr/>
            <p:nvPr/>
          </p:nvSpPr>
          <p:spPr>
            <a:xfrm>
              <a:off x="3509185" y="5438456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7" name="Rectangle 766"/>
            <p:cNvSpPr/>
            <p:nvPr/>
          </p:nvSpPr>
          <p:spPr>
            <a:xfrm>
              <a:off x="3676371" y="515386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8" name="Rectangle 767"/>
            <p:cNvSpPr/>
            <p:nvPr/>
          </p:nvSpPr>
          <p:spPr>
            <a:xfrm>
              <a:off x="3966055" y="5315624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769" name="Rectangle 768"/>
            <p:cNvSpPr/>
            <p:nvPr/>
          </p:nvSpPr>
          <p:spPr>
            <a:xfrm>
              <a:off x="3800972" y="5604250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770" name="Straight Connector 769"/>
            <p:cNvCxnSpPr/>
            <p:nvPr/>
          </p:nvCxnSpPr>
          <p:spPr>
            <a:xfrm flipV="1">
              <a:off x="3249596" y="4901462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Straight Connector 770"/>
            <p:cNvCxnSpPr/>
            <p:nvPr/>
          </p:nvCxnSpPr>
          <p:spPr>
            <a:xfrm>
              <a:off x="2957028" y="5452011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Straight Connector 771"/>
            <p:cNvCxnSpPr/>
            <p:nvPr/>
          </p:nvCxnSpPr>
          <p:spPr>
            <a:xfrm>
              <a:off x="3247764" y="5484510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Straight Connector 772"/>
            <p:cNvCxnSpPr/>
            <p:nvPr/>
          </p:nvCxnSpPr>
          <p:spPr>
            <a:xfrm rot="5400000">
              <a:off x="3452754" y="4881696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Straight Connector 773"/>
            <p:cNvCxnSpPr/>
            <p:nvPr/>
          </p:nvCxnSpPr>
          <p:spPr>
            <a:xfrm rot="5400000">
              <a:off x="3563090" y="502500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Straight Connector 774"/>
            <p:cNvCxnSpPr/>
            <p:nvPr/>
          </p:nvCxnSpPr>
          <p:spPr>
            <a:xfrm rot="5400000">
              <a:off x="3680137" y="4881695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Straight Connector 775"/>
            <p:cNvCxnSpPr/>
            <p:nvPr/>
          </p:nvCxnSpPr>
          <p:spPr>
            <a:xfrm rot="5400000">
              <a:off x="3790475" y="5025000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Straight Connector 776"/>
            <p:cNvCxnSpPr/>
            <p:nvPr/>
          </p:nvCxnSpPr>
          <p:spPr>
            <a:xfrm rot="10800000">
              <a:off x="4028356" y="5361679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Straight Connector 777"/>
            <p:cNvCxnSpPr/>
            <p:nvPr/>
          </p:nvCxnSpPr>
          <p:spPr>
            <a:xfrm rot="10800000">
              <a:off x="4028357" y="5329180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" name="Straight Connector 778"/>
            <p:cNvCxnSpPr/>
            <p:nvPr/>
          </p:nvCxnSpPr>
          <p:spPr>
            <a:xfrm rot="16200000">
              <a:off x="3544387" y="5936015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Straight Connector 779"/>
            <p:cNvCxnSpPr/>
            <p:nvPr/>
          </p:nvCxnSpPr>
          <p:spPr>
            <a:xfrm rot="16200000">
              <a:off x="3720659" y="5792710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Straight Connector 780"/>
            <p:cNvCxnSpPr/>
            <p:nvPr/>
          </p:nvCxnSpPr>
          <p:spPr>
            <a:xfrm rot="5400000" flipH="1" flipV="1">
              <a:off x="2770088" y="4431328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Connector 781"/>
            <p:cNvCxnSpPr/>
            <p:nvPr/>
          </p:nvCxnSpPr>
          <p:spPr>
            <a:xfrm rot="10800000" flipV="1">
              <a:off x="2955197" y="4613384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Straight Connector 782"/>
            <p:cNvCxnSpPr/>
            <p:nvPr/>
          </p:nvCxnSpPr>
          <p:spPr>
            <a:xfrm rot="10800000" flipV="1">
              <a:off x="2769208" y="4429130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Straight Connector 783"/>
            <p:cNvCxnSpPr/>
            <p:nvPr/>
          </p:nvCxnSpPr>
          <p:spPr>
            <a:xfrm>
              <a:off x="2771043" y="4903270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" name="Straight Connector 784"/>
            <p:cNvCxnSpPr/>
            <p:nvPr/>
          </p:nvCxnSpPr>
          <p:spPr>
            <a:xfrm>
              <a:off x="2769208" y="4616435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Straight Connector 785"/>
            <p:cNvCxnSpPr/>
            <p:nvPr/>
          </p:nvCxnSpPr>
          <p:spPr>
            <a:xfrm>
              <a:off x="3247764" y="4429128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Straight Connector 786"/>
            <p:cNvCxnSpPr/>
            <p:nvPr/>
          </p:nvCxnSpPr>
          <p:spPr>
            <a:xfrm rot="16200000" flipH="1">
              <a:off x="2958319" y="4426006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" name="Straight Connector 787"/>
            <p:cNvCxnSpPr/>
            <p:nvPr/>
          </p:nvCxnSpPr>
          <p:spPr>
            <a:xfrm rot="5400000" flipH="1" flipV="1">
              <a:off x="2922370" y="4757021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" name="Straight Connector 788"/>
            <p:cNvCxnSpPr/>
            <p:nvPr/>
          </p:nvCxnSpPr>
          <p:spPr>
            <a:xfrm rot="16200000" flipV="1">
              <a:off x="2628660" y="4755669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" name="Straight Connector 789"/>
            <p:cNvCxnSpPr/>
            <p:nvPr/>
          </p:nvCxnSpPr>
          <p:spPr>
            <a:xfrm rot="10800000">
              <a:off x="3435584" y="4614627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" name="Straight Connector 790"/>
            <p:cNvCxnSpPr/>
            <p:nvPr/>
          </p:nvCxnSpPr>
          <p:spPr>
            <a:xfrm rot="10800000">
              <a:off x="3435583" y="4901462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Straight Connector 791"/>
            <p:cNvCxnSpPr/>
            <p:nvPr/>
          </p:nvCxnSpPr>
          <p:spPr>
            <a:xfrm>
              <a:off x="2771043" y="4613384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Straight Connector 792"/>
            <p:cNvCxnSpPr/>
            <p:nvPr/>
          </p:nvCxnSpPr>
          <p:spPr>
            <a:xfrm>
              <a:off x="2771043" y="4901462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Straight Connector 793"/>
            <p:cNvCxnSpPr/>
            <p:nvPr/>
          </p:nvCxnSpPr>
          <p:spPr>
            <a:xfrm rot="5400000">
              <a:off x="3956845" y="5407266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" name="Straight Connector 794"/>
            <p:cNvCxnSpPr/>
            <p:nvPr/>
          </p:nvCxnSpPr>
          <p:spPr>
            <a:xfrm rot="5400000">
              <a:off x="4249414" y="5407268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6" name="Rectangle 795"/>
            <p:cNvSpPr/>
            <p:nvPr/>
          </p:nvSpPr>
          <p:spPr>
            <a:xfrm>
              <a:off x="4868622" y="5180957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7" name="Rectangle 796"/>
            <p:cNvSpPr/>
            <p:nvPr/>
          </p:nvSpPr>
          <p:spPr>
            <a:xfrm>
              <a:off x="5232042" y="5150249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8" name="Rectangle 797"/>
            <p:cNvSpPr/>
            <p:nvPr/>
          </p:nvSpPr>
          <p:spPr>
            <a:xfrm>
              <a:off x="4837472" y="5434840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9" name="Rectangle 798"/>
            <p:cNvSpPr/>
            <p:nvPr/>
          </p:nvSpPr>
          <p:spPr>
            <a:xfrm>
              <a:off x="5004658" y="5150249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0" name="Rectangle 799"/>
            <p:cNvSpPr/>
            <p:nvPr/>
          </p:nvSpPr>
          <p:spPr>
            <a:xfrm>
              <a:off x="5294342" y="5312008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801" name="Rectangle 800"/>
            <p:cNvSpPr/>
            <p:nvPr/>
          </p:nvSpPr>
          <p:spPr>
            <a:xfrm>
              <a:off x="5129259" y="5600634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02" name="Straight Connector 801"/>
            <p:cNvCxnSpPr/>
            <p:nvPr/>
          </p:nvCxnSpPr>
          <p:spPr>
            <a:xfrm flipV="1">
              <a:off x="4577882" y="4897847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" name="Straight Connector 802"/>
            <p:cNvCxnSpPr/>
            <p:nvPr/>
          </p:nvCxnSpPr>
          <p:spPr>
            <a:xfrm>
              <a:off x="4285315" y="5448396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" name="Straight Connector 803"/>
            <p:cNvCxnSpPr/>
            <p:nvPr/>
          </p:nvCxnSpPr>
          <p:spPr>
            <a:xfrm>
              <a:off x="4576051" y="548089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" name="Straight Connector 804"/>
            <p:cNvCxnSpPr/>
            <p:nvPr/>
          </p:nvCxnSpPr>
          <p:spPr>
            <a:xfrm rot="5400000">
              <a:off x="4781041" y="487808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" name="Straight Connector 805"/>
            <p:cNvCxnSpPr/>
            <p:nvPr/>
          </p:nvCxnSpPr>
          <p:spPr>
            <a:xfrm rot="5400000">
              <a:off x="4891377" y="5021385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" name="Straight Connector 806"/>
            <p:cNvCxnSpPr/>
            <p:nvPr/>
          </p:nvCxnSpPr>
          <p:spPr>
            <a:xfrm rot="5400000">
              <a:off x="5008424" y="4878080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" name="Straight Connector 807"/>
            <p:cNvCxnSpPr/>
            <p:nvPr/>
          </p:nvCxnSpPr>
          <p:spPr>
            <a:xfrm rot="5400000">
              <a:off x="5118762" y="502138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Straight Connector 808"/>
            <p:cNvCxnSpPr/>
            <p:nvPr/>
          </p:nvCxnSpPr>
          <p:spPr>
            <a:xfrm rot="10800000">
              <a:off x="5356642" y="5358063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0" name="Straight Connector 809"/>
            <p:cNvCxnSpPr/>
            <p:nvPr/>
          </p:nvCxnSpPr>
          <p:spPr>
            <a:xfrm rot="10800000">
              <a:off x="5356643" y="5325564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" name="Straight Connector 810"/>
            <p:cNvCxnSpPr/>
            <p:nvPr/>
          </p:nvCxnSpPr>
          <p:spPr>
            <a:xfrm rot="16200000">
              <a:off x="4872674" y="5932399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Straight Connector 811"/>
            <p:cNvCxnSpPr/>
            <p:nvPr/>
          </p:nvCxnSpPr>
          <p:spPr>
            <a:xfrm rot="16200000">
              <a:off x="5048946" y="578909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Straight Connector 812"/>
            <p:cNvCxnSpPr/>
            <p:nvPr/>
          </p:nvCxnSpPr>
          <p:spPr>
            <a:xfrm rot="5400000" flipH="1" flipV="1">
              <a:off x="4098375" y="4427713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Straight Connector 813"/>
            <p:cNvCxnSpPr/>
            <p:nvPr/>
          </p:nvCxnSpPr>
          <p:spPr>
            <a:xfrm rot="10800000" flipV="1">
              <a:off x="4283484" y="4609768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" name="Straight Connector 814"/>
            <p:cNvCxnSpPr/>
            <p:nvPr/>
          </p:nvCxnSpPr>
          <p:spPr>
            <a:xfrm rot="10800000" flipV="1">
              <a:off x="4097495" y="4425514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" name="Straight Connector 815"/>
            <p:cNvCxnSpPr/>
            <p:nvPr/>
          </p:nvCxnSpPr>
          <p:spPr>
            <a:xfrm>
              <a:off x="4099330" y="4899654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" name="Straight Connector 816"/>
            <p:cNvCxnSpPr/>
            <p:nvPr/>
          </p:nvCxnSpPr>
          <p:spPr>
            <a:xfrm>
              <a:off x="4097495" y="4612819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" name="Straight Connector 817"/>
            <p:cNvCxnSpPr/>
            <p:nvPr/>
          </p:nvCxnSpPr>
          <p:spPr>
            <a:xfrm>
              <a:off x="4576051" y="4425512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" name="Straight Connector 818"/>
            <p:cNvCxnSpPr/>
            <p:nvPr/>
          </p:nvCxnSpPr>
          <p:spPr>
            <a:xfrm rot="16200000" flipH="1">
              <a:off x="4286605" y="4422391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" name="Straight Connector 819"/>
            <p:cNvCxnSpPr/>
            <p:nvPr/>
          </p:nvCxnSpPr>
          <p:spPr>
            <a:xfrm rot="5400000" flipH="1" flipV="1">
              <a:off x="4250657" y="4753405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" name="Straight Connector 820"/>
            <p:cNvCxnSpPr/>
            <p:nvPr/>
          </p:nvCxnSpPr>
          <p:spPr>
            <a:xfrm rot="16200000" flipV="1">
              <a:off x="3956947" y="4752053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" name="Straight Connector 821"/>
            <p:cNvCxnSpPr/>
            <p:nvPr/>
          </p:nvCxnSpPr>
          <p:spPr>
            <a:xfrm rot="10800000">
              <a:off x="4763871" y="4611011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Straight Connector 822"/>
            <p:cNvCxnSpPr/>
            <p:nvPr/>
          </p:nvCxnSpPr>
          <p:spPr>
            <a:xfrm rot="10800000">
              <a:off x="4763870" y="4897847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Straight Connector 823"/>
            <p:cNvCxnSpPr/>
            <p:nvPr/>
          </p:nvCxnSpPr>
          <p:spPr>
            <a:xfrm>
              <a:off x="4099330" y="4609768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Straight Connector 824"/>
            <p:cNvCxnSpPr/>
            <p:nvPr/>
          </p:nvCxnSpPr>
          <p:spPr>
            <a:xfrm>
              <a:off x="4099330" y="4897847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" name="Straight Connector 825"/>
            <p:cNvCxnSpPr/>
            <p:nvPr/>
          </p:nvCxnSpPr>
          <p:spPr>
            <a:xfrm rot="5400000">
              <a:off x="5285370" y="5407266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" name="Straight Connector 826"/>
            <p:cNvCxnSpPr/>
            <p:nvPr/>
          </p:nvCxnSpPr>
          <p:spPr>
            <a:xfrm rot="5400000">
              <a:off x="5577938" y="5407268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8" name="Rectangle 827"/>
            <p:cNvSpPr/>
            <p:nvPr/>
          </p:nvSpPr>
          <p:spPr>
            <a:xfrm>
              <a:off x="6197147" y="5180957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9" name="Rectangle 828"/>
            <p:cNvSpPr/>
            <p:nvPr/>
          </p:nvSpPr>
          <p:spPr>
            <a:xfrm>
              <a:off x="6560566" y="5150249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0" name="Rectangle 829"/>
            <p:cNvSpPr/>
            <p:nvPr/>
          </p:nvSpPr>
          <p:spPr>
            <a:xfrm>
              <a:off x="6165997" y="5434840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1" name="Rectangle 830"/>
            <p:cNvSpPr/>
            <p:nvPr/>
          </p:nvSpPr>
          <p:spPr>
            <a:xfrm>
              <a:off x="6333182" y="5150249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2" name="Rectangle 831"/>
            <p:cNvSpPr/>
            <p:nvPr/>
          </p:nvSpPr>
          <p:spPr>
            <a:xfrm>
              <a:off x="6622867" y="5312008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833" name="Rectangle 832"/>
            <p:cNvSpPr/>
            <p:nvPr/>
          </p:nvSpPr>
          <p:spPr>
            <a:xfrm>
              <a:off x="6457783" y="5600634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34" name="Straight Connector 833"/>
            <p:cNvCxnSpPr/>
            <p:nvPr/>
          </p:nvCxnSpPr>
          <p:spPr>
            <a:xfrm flipV="1">
              <a:off x="5906407" y="4897847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" name="Straight Connector 834"/>
            <p:cNvCxnSpPr/>
            <p:nvPr/>
          </p:nvCxnSpPr>
          <p:spPr>
            <a:xfrm>
              <a:off x="5613839" y="5448396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6" name="Straight Connector 835"/>
            <p:cNvCxnSpPr/>
            <p:nvPr/>
          </p:nvCxnSpPr>
          <p:spPr>
            <a:xfrm>
              <a:off x="5904575" y="548089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7" name="Straight Connector 836"/>
            <p:cNvCxnSpPr/>
            <p:nvPr/>
          </p:nvCxnSpPr>
          <p:spPr>
            <a:xfrm rot="5400000">
              <a:off x="6109565" y="487808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8" name="Straight Connector 837"/>
            <p:cNvCxnSpPr/>
            <p:nvPr/>
          </p:nvCxnSpPr>
          <p:spPr>
            <a:xfrm rot="5400000">
              <a:off x="6219902" y="5021385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9" name="Straight Connector 838"/>
            <p:cNvCxnSpPr/>
            <p:nvPr/>
          </p:nvCxnSpPr>
          <p:spPr>
            <a:xfrm rot="5400000">
              <a:off x="6336949" y="4878080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Straight Connector 839"/>
            <p:cNvCxnSpPr/>
            <p:nvPr/>
          </p:nvCxnSpPr>
          <p:spPr>
            <a:xfrm rot="5400000">
              <a:off x="6447286" y="502138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1" name="Straight Connector 840"/>
            <p:cNvCxnSpPr/>
            <p:nvPr/>
          </p:nvCxnSpPr>
          <p:spPr>
            <a:xfrm rot="10800000">
              <a:off x="6685167" y="5358063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2" name="Straight Connector 841"/>
            <p:cNvCxnSpPr/>
            <p:nvPr/>
          </p:nvCxnSpPr>
          <p:spPr>
            <a:xfrm rot="10800000">
              <a:off x="6685168" y="5325564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3" name="Straight Connector 842"/>
            <p:cNvCxnSpPr/>
            <p:nvPr/>
          </p:nvCxnSpPr>
          <p:spPr>
            <a:xfrm rot="16200000">
              <a:off x="6201199" y="5932399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4" name="Straight Connector 843"/>
            <p:cNvCxnSpPr/>
            <p:nvPr/>
          </p:nvCxnSpPr>
          <p:spPr>
            <a:xfrm rot="16200000">
              <a:off x="6377470" y="578909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5" name="Straight Connector 844"/>
            <p:cNvCxnSpPr/>
            <p:nvPr/>
          </p:nvCxnSpPr>
          <p:spPr>
            <a:xfrm rot="5400000" flipH="1" flipV="1">
              <a:off x="5426900" y="4427713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Connector 845"/>
            <p:cNvCxnSpPr/>
            <p:nvPr/>
          </p:nvCxnSpPr>
          <p:spPr>
            <a:xfrm rot="10800000" flipV="1">
              <a:off x="5612009" y="4609768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Straight Connector 846"/>
            <p:cNvCxnSpPr/>
            <p:nvPr/>
          </p:nvCxnSpPr>
          <p:spPr>
            <a:xfrm rot="10800000" flipV="1">
              <a:off x="5426019" y="4425514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Straight Connector 847"/>
            <p:cNvCxnSpPr/>
            <p:nvPr/>
          </p:nvCxnSpPr>
          <p:spPr>
            <a:xfrm>
              <a:off x="5427854" y="4899654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Straight Connector 848"/>
            <p:cNvCxnSpPr/>
            <p:nvPr/>
          </p:nvCxnSpPr>
          <p:spPr>
            <a:xfrm>
              <a:off x="5426019" y="4612819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Straight Connector 849"/>
            <p:cNvCxnSpPr/>
            <p:nvPr/>
          </p:nvCxnSpPr>
          <p:spPr>
            <a:xfrm>
              <a:off x="5904575" y="4425512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Straight Connector 850"/>
            <p:cNvCxnSpPr/>
            <p:nvPr/>
          </p:nvCxnSpPr>
          <p:spPr>
            <a:xfrm rot="16200000" flipH="1">
              <a:off x="5615130" y="4422391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2" name="Straight Connector 851"/>
            <p:cNvCxnSpPr/>
            <p:nvPr/>
          </p:nvCxnSpPr>
          <p:spPr>
            <a:xfrm rot="5400000" flipH="1" flipV="1">
              <a:off x="5579181" y="4753405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3" name="Straight Connector 852"/>
            <p:cNvCxnSpPr/>
            <p:nvPr/>
          </p:nvCxnSpPr>
          <p:spPr>
            <a:xfrm rot="16200000" flipV="1">
              <a:off x="5285472" y="4752053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4" name="Straight Connector 853"/>
            <p:cNvCxnSpPr/>
            <p:nvPr/>
          </p:nvCxnSpPr>
          <p:spPr>
            <a:xfrm rot="10800000">
              <a:off x="6092395" y="4611011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5" name="Straight Connector 854"/>
            <p:cNvCxnSpPr/>
            <p:nvPr/>
          </p:nvCxnSpPr>
          <p:spPr>
            <a:xfrm rot="10800000">
              <a:off x="6092394" y="4897847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Straight Connector 855"/>
            <p:cNvCxnSpPr/>
            <p:nvPr/>
          </p:nvCxnSpPr>
          <p:spPr>
            <a:xfrm>
              <a:off x="5427854" y="4609768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7" name="Straight Connector 856"/>
            <p:cNvCxnSpPr/>
            <p:nvPr/>
          </p:nvCxnSpPr>
          <p:spPr>
            <a:xfrm>
              <a:off x="5427854" y="4897847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Straight Connector 858"/>
            <p:cNvCxnSpPr>
              <a:stCxn id="225" idx="3"/>
            </p:cNvCxnSpPr>
            <p:nvPr/>
          </p:nvCxnSpPr>
          <p:spPr>
            <a:xfrm>
              <a:off x="2635140" y="2572615"/>
              <a:ext cx="1129679" cy="149545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Straight Connector 862"/>
            <p:cNvCxnSpPr>
              <a:endCxn id="543" idx="1"/>
            </p:cNvCxnSpPr>
            <p:nvPr/>
          </p:nvCxnSpPr>
          <p:spPr>
            <a:xfrm flipV="1">
              <a:off x="3764819" y="3871157"/>
              <a:ext cx="1467223" cy="1969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Straight Connector 866"/>
            <p:cNvCxnSpPr>
              <a:stCxn id="225" idx="0"/>
            </p:cNvCxnSpPr>
            <p:nvPr/>
          </p:nvCxnSpPr>
          <p:spPr>
            <a:xfrm rot="16200000" flipV="1">
              <a:off x="1982546" y="1920463"/>
              <a:ext cx="1070495" cy="1723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9" name="Straight Connector 868"/>
            <p:cNvCxnSpPr>
              <a:stCxn id="225" idx="0"/>
            </p:cNvCxnSpPr>
            <p:nvPr/>
          </p:nvCxnSpPr>
          <p:spPr>
            <a:xfrm rot="5400000" flipH="1" flipV="1">
              <a:off x="2649158" y="1426246"/>
              <a:ext cx="1070495" cy="11608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Straight Connector 870"/>
            <p:cNvCxnSpPr>
              <a:stCxn id="225" idx="0"/>
            </p:cNvCxnSpPr>
            <p:nvPr/>
          </p:nvCxnSpPr>
          <p:spPr>
            <a:xfrm rot="5400000" flipH="1" flipV="1">
              <a:off x="3315770" y="759633"/>
              <a:ext cx="1070495" cy="2494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5" name="Straight Connector 874"/>
            <p:cNvCxnSpPr>
              <a:endCxn id="271" idx="2"/>
            </p:cNvCxnSpPr>
            <p:nvPr/>
          </p:nvCxnSpPr>
          <p:spPr>
            <a:xfrm flipV="1">
              <a:off x="3764819" y="2597675"/>
              <a:ext cx="1498373" cy="14703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9" name="Rectangle 878"/>
            <p:cNvSpPr/>
            <p:nvPr/>
          </p:nvSpPr>
          <p:spPr>
            <a:xfrm>
              <a:off x="1717080" y="785822"/>
              <a:ext cx="4096099" cy="4017680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82" name="Rectangle 881"/>
            <p:cNvSpPr/>
            <p:nvPr/>
          </p:nvSpPr>
          <p:spPr>
            <a:xfrm>
              <a:off x="1810296" y="2132856"/>
              <a:ext cx="2617688" cy="2571170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884" name="Group 883"/>
          <p:cNvGrpSpPr>
            <a:grpSpLocks noChangeAspect="1"/>
          </p:cNvGrpSpPr>
          <p:nvPr/>
        </p:nvGrpSpPr>
        <p:grpSpPr>
          <a:xfrm>
            <a:off x="4721497" y="1052736"/>
            <a:ext cx="4387007" cy="4248471"/>
            <a:chOff x="1043609" y="116632"/>
            <a:chExt cx="6768752" cy="6661001"/>
          </a:xfrm>
        </p:grpSpPr>
        <p:cxnSp>
          <p:nvCxnSpPr>
            <p:cNvPr id="885" name="Straight Connector 884"/>
            <p:cNvCxnSpPr/>
            <p:nvPr/>
          </p:nvCxnSpPr>
          <p:spPr>
            <a:xfrm rot="5400000">
              <a:off x="1301312" y="1486671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6" name="Straight Connector 885"/>
            <p:cNvCxnSpPr/>
            <p:nvPr/>
          </p:nvCxnSpPr>
          <p:spPr>
            <a:xfrm rot="10800000">
              <a:off x="2106503" y="976462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7" name="Straight Connector 886"/>
            <p:cNvCxnSpPr/>
            <p:nvPr/>
          </p:nvCxnSpPr>
          <p:spPr>
            <a:xfrm rot="10800000">
              <a:off x="2106502" y="689855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8" name="Rectangle 887"/>
            <p:cNvSpPr/>
            <p:nvPr/>
          </p:nvSpPr>
          <p:spPr>
            <a:xfrm>
              <a:off x="1047277" y="1529323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9" name="Rectangle 888"/>
            <p:cNvSpPr/>
            <p:nvPr/>
          </p:nvSpPr>
          <p:spPr>
            <a:xfrm>
              <a:off x="1047277" y="1159246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890" name="Rectangle 889"/>
            <p:cNvSpPr/>
            <p:nvPr/>
          </p:nvSpPr>
          <p:spPr>
            <a:xfrm>
              <a:off x="2106502" y="116632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1" name="Rectangle 890"/>
            <p:cNvSpPr/>
            <p:nvPr/>
          </p:nvSpPr>
          <p:spPr>
            <a:xfrm>
              <a:off x="2481908" y="116632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2" name="Rectangle 891"/>
            <p:cNvSpPr/>
            <p:nvPr/>
          </p:nvSpPr>
          <p:spPr>
            <a:xfrm>
              <a:off x="2209420" y="1263637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3" name="Rectangle 892"/>
            <p:cNvSpPr/>
            <p:nvPr/>
          </p:nvSpPr>
          <p:spPr>
            <a:xfrm>
              <a:off x="1306062" y="1693423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894" name="Rectangle 893"/>
            <p:cNvSpPr/>
            <p:nvPr/>
          </p:nvSpPr>
          <p:spPr>
            <a:xfrm rot="5400000">
              <a:off x="2168116" y="372092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895" name="Rectangle 894"/>
            <p:cNvSpPr/>
            <p:nvPr/>
          </p:nvSpPr>
          <p:spPr>
            <a:xfrm rot="5400000">
              <a:off x="2534567" y="372092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896" name="Rectangle 895"/>
            <p:cNvSpPr/>
            <p:nvPr/>
          </p:nvSpPr>
          <p:spPr>
            <a:xfrm>
              <a:off x="2572840" y="1232929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7" name="Rectangle 896"/>
            <p:cNvSpPr/>
            <p:nvPr/>
          </p:nvSpPr>
          <p:spPr>
            <a:xfrm>
              <a:off x="1306062" y="1570590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898" name="Rectangle 897"/>
            <p:cNvSpPr/>
            <p:nvPr/>
          </p:nvSpPr>
          <p:spPr>
            <a:xfrm>
              <a:off x="1306062" y="1209341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899" name="Rectangle 898"/>
            <p:cNvSpPr/>
            <p:nvPr/>
          </p:nvSpPr>
          <p:spPr>
            <a:xfrm rot="5400000">
              <a:off x="2292717" y="372092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900" name="Rectangle 899"/>
            <p:cNvSpPr/>
            <p:nvPr/>
          </p:nvSpPr>
          <p:spPr>
            <a:xfrm rot="5400000">
              <a:off x="2659169" y="372092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901" name="Rectangle 900"/>
            <p:cNvSpPr/>
            <p:nvPr/>
          </p:nvSpPr>
          <p:spPr>
            <a:xfrm>
              <a:off x="2178271" y="1517521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2" name="Rectangle 901"/>
            <p:cNvSpPr/>
            <p:nvPr/>
          </p:nvSpPr>
          <p:spPr>
            <a:xfrm>
              <a:off x="2345456" y="1232929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3" name="Rectangle 902"/>
            <p:cNvSpPr/>
            <p:nvPr/>
          </p:nvSpPr>
          <p:spPr>
            <a:xfrm>
              <a:off x="2635141" y="1394688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904" name="Rectangle 903"/>
            <p:cNvSpPr/>
            <p:nvPr/>
          </p:nvSpPr>
          <p:spPr>
            <a:xfrm>
              <a:off x="2470057" y="168331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905" name="Straight Connector 904"/>
            <p:cNvCxnSpPr/>
            <p:nvPr/>
          </p:nvCxnSpPr>
          <p:spPr>
            <a:xfrm rot="10800000">
              <a:off x="1368358" y="1737673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Straight Connector 905"/>
            <p:cNvCxnSpPr/>
            <p:nvPr/>
          </p:nvCxnSpPr>
          <p:spPr>
            <a:xfrm rot="10800000">
              <a:off x="1368360" y="1705173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Straight Connector 906"/>
            <p:cNvCxnSpPr/>
            <p:nvPr/>
          </p:nvCxnSpPr>
          <p:spPr>
            <a:xfrm rot="10800000">
              <a:off x="1368360" y="1616647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Straight Connector 907"/>
            <p:cNvCxnSpPr/>
            <p:nvPr/>
          </p:nvCxnSpPr>
          <p:spPr>
            <a:xfrm rot="10800000">
              <a:off x="1368361" y="1584148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Straight Connector 908"/>
            <p:cNvCxnSpPr/>
            <p:nvPr/>
          </p:nvCxnSpPr>
          <p:spPr>
            <a:xfrm rot="10800000">
              <a:off x="1368362" y="1343923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Straight Connector 909"/>
            <p:cNvCxnSpPr/>
            <p:nvPr/>
          </p:nvCxnSpPr>
          <p:spPr>
            <a:xfrm rot="10800000">
              <a:off x="1368362" y="1255397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Straight Connector 910"/>
            <p:cNvCxnSpPr/>
            <p:nvPr/>
          </p:nvCxnSpPr>
          <p:spPr>
            <a:xfrm rot="10800000">
              <a:off x="1368363" y="1222897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Straight Connector 911"/>
            <p:cNvCxnSpPr/>
            <p:nvPr/>
          </p:nvCxnSpPr>
          <p:spPr>
            <a:xfrm rot="16200000">
              <a:off x="1912916" y="704287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3" name="Straight Connector 912"/>
            <p:cNvCxnSpPr/>
            <p:nvPr/>
          </p:nvCxnSpPr>
          <p:spPr>
            <a:xfrm rot="16200000">
              <a:off x="2089187" y="560982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4" name="Straight Connector 913"/>
            <p:cNvCxnSpPr/>
            <p:nvPr/>
          </p:nvCxnSpPr>
          <p:spPr>
            <a:xfrm rot="16200000">
              <a:off x="2035684" y="704289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Straight Connector 914"/>
            <p:cNvCxnSpPr/>
            <p:nvPr/>
          </p:nvCxnSpPr>
          <p:spPr>
            <a:xfrm rot="16200000">
              <a:off x="2211956" y="56098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Straight Connector 915"/>
            <p:cNvCxnSpPr/>
            <p:nvPr/>
          </p:nvCxnSpPr>
          <p:spPr>
            <a:xfrm rot="16200000">
              <a:off x="2279367" y="704289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Straight Connector 916"/>
            <p:cNvCxnSpPr/>
            <p:nvPr/>
          </p:nvCxnSpPr>
          <p:spPr>
            <a:xfrm rot="16200000">
              <a:off x="2455639" y="56098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Straight Connector 917"/>
            <p:cNvCxnSpPr/>
            <p:nvPr/>
          </p:nvCxnSpPr>
          <p:spPr>
            <a:xfrm rot="16200000">
              <a:off x="2402137" y="70429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9" name="Straight Connector 918"/>
            <p:cNvCxnSpPr/>
            <p:nvPr/>
          </p:nvCxnSpPr>
          <p:spPr>
            <a:xfrm rot="16200000">
              <a:off x="2578408" y="560987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Connector 919"/>
            <p:cNvCxnSpPr/>
            <p:nvPr/>
          </p:nvCxnSpPr>
          <p:spPr>
            <a:xfrm>
              <a:off x="1626114" y="1531075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" name="Straight Connector 920"/>
            <p:cNvCxnSpPr/>
            <p:nvPr/>
          </p:nvCxnSpPr>
          <p:spPr>
            <a:xfrm>
              <a:off x="1916850" y="156357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" name="Straight Connector 921"/>
            <p:cNvCxnSpPr/>
            <p:nvPr/>
          </p:nvCxnSpPr>
          <p:spPr>
            <a:xfrm rot="5400000">
              <a:off x="2121835" y="960756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" name="Straight Connector 922"/>
            <p:cNvCxnSpPr/>
            <p:nvPr/>
          </p:nvCxnSpPr>
          <p:spPr>
            <a:xfrm rot="5400000">
              <a:off x="2232171" y="1104060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" name="Straight Connector 923"/>
            <p:cNvCxnSpPr/>
            <p:nvPr/>
          </p:nvCxnSpPr>
          <p:spPr>
            <a:xfrm rot="5400000">
              <a:off x="2349218" y="960755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" name="Straight Connector 924"/>
            <p:cNvCxnSpPr/>
            <p:nvPr/>
          </p:nvCxnSpPr>
          <p:spPr>
            <a:xfrm rot="5400000">
              <a:off x="2459556" y="1104059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" name="Straight Connector 925"/>
            <p:cNvCxnSpPr/>
            <p:nvPr/>
          </p:nvCxnSpPr>
          <p:spPr>
            <a:xfrm rot="10800000">
              <a:off x="2697440" y="1440744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" name="Straight Connector 926"/>
            <p:cNvCxnSpPr/>
            <p:nvPr/>
          </p:nvCxnSpPr>
          <p:spPr>
            <a:xfrm rot="10800000">
              <a:off x="2697442" y="1408244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Straight Connector 928"/>
            <p:cNvCxnSpPr/>
            <p:nvPr/>
          </p:nvCxnSpPr>
          <p:spPr>
            <a:xfrm rot="16200000">
              <a:off x="2389740" y="1871770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Straight Connector 929"/>
            <p:cNvCxnSpPr/>
            <p:nvPr/>
          </p:nvCxnSpPr>
          <p:spPr>
            <a:xfrm flipV="1">
              <a:off x="1920515" y="977248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1" name="Straight Connector 930"/>
            <p:cNvCxnSpPr/>
            <p:nvPr/>
          </p:nvCxnSpPr>
          <p:spPr>
            <a:xfrm rot="10800000" flipV="1">
              <a:off x="1626116" y="689170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2" name="Straight Connector 931"/>
            <p:cNvCxnSpPr/>
            <p:nvPr/>
          </p:nvCxnSpPr>
          <p:spPr>
            <a:xfrm rot="5400000">
              <a:off x="1592048" y="1486671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3" name="Rectangle 932"/>
            <p:cNvSpPr/>
            <p:nvPr/>
          </p:nvSpPr>
          <p:spPr>
            <a:xfrm>
              <a:off x="1306062" y="1332174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934" name="Straight Connector 933"/>
            <p:cNvCxnSpPr/>
            <p:nvPr/>
          </p:nvCxnSpPr>
          <p:spPr>
            <a:xfrm rot="10800000">
              <a:off x="1368361" y="1376423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5" name="Straight Connector 934"/>
            <p:cNvCxnSpPr/>
            <p:nvPr/>
          </p:nvCxnSpPr>
          <p:spPr>
            <a:xfrm rot="5400000">
              <a:off x="6905051" y="1487917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6" name="Rectangle 935"/>
            <p:cNvSpPr/>
            <p:nvPr/>
          </p:nvSpPr>
          <p:spPr>
            <a:xfrm>
              <a:off x="7523228" y="1159243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3600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937" name="Rectangle 936"/>
            <p:cNvSpPr/>
            <p:nvPr/>
          </p:nvSpPr>
          <p:spPr>
            <a:xfrm>
              <a:off x="7523228" y="1529320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8" name="Rectangle 937"/>
            <p:cNvSpPr/>
            <p:nvPr/>
          </p:nvSpPr>
          <p:spPr>
            <a:xfrm rot="10800000">
              <a:off x="7491277" y="1220336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939" name="Rectangle 938"/>
            <p:cNvSpPr/>
            <p:nvPr/>
          </p:nvSpPr>
          <p:spPr>
            <a:xfrm rot="10800000">
              <a:off x="7491277" y="1581585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940" name="Rectangle 939"/>
            <p:cNvSpPr/>
            <p:nvPr/>
          </p:nvSpPr>
          <p:spPr>
            <a:xfrm rot="10800000">
              <a:off x="7491277" y="1704417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941" name="Straight Connector 940"/>
            <p:cNvCxnSpPr/>
            <p:nvPr/>
          </p:nvCxnSpPr>
          <p:spPr>
            <a:xfrm>
              <a:off x="6940956" y="1235696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2" name="Straight Connector 941"/>
            <p:cNvCxnSpPr/>
            <p:nvPr/>
          </p:nvCxnSpPr>
          <p:spPr>
            <a:xfrm>
              <a:off x="7231692" y="126819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3" name="Straight Connector 942"/>
            <p:cNvCxnSpPr/>
            <p:nvPr/>
          </p:nvCxnSpPr>
          <p:spPr>
            <a:xfrm>
              <a:off x="7231691" y="1389220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4" name="Straight Connector 943"/>
            <p:cNvCxnSpPr/>
            <p:nvPr/>
          </p:nvCxnSpPr>
          <p:spPr>
            <a:xfrm>
              <a:off x="6940954" y="1596947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5" name="Straight Connector 944"/>
            <p:cNvCxnSpPr/>
            <p:nvPr/>
          </p:nvCxnSpPr>
          <p:spPr>
            <a:xfrm>
              <a:off x="7231689" y="1629446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6" name="Straight Connector 945"/>
            <p:cNvCxnSpPr/>
            <p:nvPr/>
          </p:nvCxnSpPr>
          <p:spPr>
            <a:xfrm>
              <a:off x="6940953" y="1717973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7" name="Straight Connector 946"/>
            <p:cNvCxnSpPr/>
            <p:nvPr/>
          </p:nvCxnSpPr>
          <p:spPr>
            <a:xfrm>
              <a:off x="7231688" y="1750472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8" name="Straight Connector 947"/>
            <p:cNvCxnSpPr/>
            <p:nvPr/>
          </p:nvCxnSpPr>
          <p:spPr>
            <a:xfrm>
              <a:off x="6758642" y="979054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9" name="Straight Connector 948"/>
            <p:cNvCxnSpPr/>
            <p:nvPr/>
          </p:nvCxnSpPr>
          <p:spPr>
            <a:xfrm>
              <a:off x="6756807" y="692219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Straight Connector 949"/>
            <p:cNvCxnSpPr/>
            <p:nvPr/>
          </p:nvCxnSpPr>
          <p:spPr>
            <a:xfrm rot="5400000">
              <a:off x="6612483" y="1487914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1" name="Rectangle 950"/>
            <p:cNvSpPr/>
            <p:nvPr/>
          </p:nvSpPr>
          <p:spPr>
            <a:xfrm rot="10800000">
              <a:off x="7491276" y="1343168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952" name="Straight Connector 951"/>
            <p:cNvCxnSpPr/>
            <p:nvPr/>
          </p:nvCxnSpPr>
          <p:spPr>
            <a:xfrm>
              <a:off x="6940955" y="1356721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3" name="Straight Connector 952"/>
            <p:cNvCxnSpPr/>
            <p:nvPr/>
          </p:nvCxnSpPr>
          <p:spPr>
            <a:xfrm rot="5400000">
              <a:off x="2628559" y="1487915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5" name="Straight Connector 954"/>
            <p:cNvCxnSpPr/>
            <p:nvPr/>
          </p:nvCxnSpPr>
          <p:spPr>
            <a:xfrm rot="10800000">
              <a:off x="3435585" y="978270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6" name="Straight Connector 955"/>
            <p:cNvCxnSpPr/>
            <p:nvPr/>
          </p:nvCxnSpPr>
          <p:spPr>
            <a:xfrm rot="10800000">
              <a:off x="3435584" y="691663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7" name="Rectangle 956"/>
            <p:cNvSpPr/>
            <p:nvPr/>
          </p:nvSpPr>
          <p:spPr>
            <a:xfrm>
              <a:off x="3540333" y="1263637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58" name="Rectangle 957"/>
            <p:cNvSpPr/>
            <p:nvPr/>
          </p:nvSpPr>
          <p:spPr>
            <a:xfrm>
              <a:off x="3435585" y="120248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59" name="Rectangle 958"/>
            <p:cNvSpPr/>
            <p:nvPr/>
          </p:nvSpPr>
          <p:spPr>
            <a:xfrm>
              <a:off x="3810991" y="120248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0" name="Rectangle 959"/>
            <p:cNvSpPr/>
            <p:nvPr/>
          </p:nvSpPr>
          <p:spPr>
            <a:xfrm>
              <a:off x="3903754" y="1232929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1" name="Rectangle 960"/>
            <p:cNvSpPr/>
            <p:nvPr/>
          </p:nvSpPr>
          <p:spPr>
            <a:xfrm rot="5400000">
              <a:off x="3497198" y="375708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962" name="Rectangle 961"/>
            <p:cNvSpPr/>
            <p:nvPr/>
          </p:nvSpPr>
          <p:spPr>
            <a:xfrm rot="5400000">
              <a:off x="3863650" y="375708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963" name="Rectangle 962"/>
            <p:cNvSpPr/>
            <p:nvPr/>
          </p:nvSpPr>
          <p:spPr>
            <a:xfrm>
              <a:off x="3509184" y="1517521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4" name="Rectangle 963"/>
            <p:cNvSpPr/>
            <p:nvPr/>
          </p:nvSpPr>
          <p:spPr>
            <a:xfrm>
              <a:off x="3676370" y="1232929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5" name="Rectangle 964"/>
            <p:cNvSpPr/>
            <p:nvPr/>
          </p:nvSpPr>
          <p:spPr>
            <a:xfrm>
              <a:off x="3966054" y="1394688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966" name="Rectangle 965"/>
            <p:cNvSpPr/>
            <p:nvPr/>
          </p:nvSpPr>
          <p:spPr>
            <a:xfrm>
              <a:off x="3800971" y="168331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7" name="Rectangle 966"/>
            <p:cNvSpPr/>
            <p:nvPr/>
          </p:nvSpPr>
          <p:spPr>
            <a:xfrm rot="5400000">
              <a:off x="3621800" y="375708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968" name="Rectangle 967"/>
            <p:cNvSpPr/>
            <p:nvPr/>
          </p:nvSpPr>
          <p:spPr>
            <a:xfrm rot="5400000">
              <a:off x="3988251" y="375708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969" name="Straight Connector 968"/>
            <p:cNvCxnSpPr/>
            <p:nvPr/>
          </p:nvCxnSpPr>
          <p:spPr>
            <a:xfrm>
              <a:off x="2957027" y="1531075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Straight Connector 970"/>
            <p:cNvCxnSpPr/>
            <p:nvPr/>
          </p:nvCxnSpPr>
          <p:spPr>
            <a:xfrm rot="5400000">
              <a:off x="3452750" y="960758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Straight Connector 971"/>
            <p:cNvCxnSpPr/>
            <p:nvPr/>
          </p:nvCxnSpPr>
          <p:spPr>
            <a:xfrm rot="5400000">
              <a:off x="3563087" y="1104062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Straight Connector 972"/>
            <p:cNvCxnSpPr/>
            <p:nvPr/>
          </p:nvCxnSpPr>
          <p:spPr>
            <a:xfrm rot="5400000">
              <a:off x="3680134" y="960757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Straight Connector 973"/>
            <p:cNvCxnSpPr/>
            <p:nvPr/>
          </p:nvCxnSpPr>
          <p:spPr>
            <a:xfrm rot="5400000">
              <a:off x="3790471" y="110406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Straight Connector 974"/>
            <p:cNvCxnSpPr/>
            <p:nvPr/>
          </p:nvCxnSpPr>
          <p:spPr>
            <a:xfrm rot="10800000">
              <a:off x="4028355" y="1440744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Straight Connector 975"/>
            <p:cNvCxnSpPr/>
            <p:nvPr/>
          </p:nvCxnSpPr>
          <p:spPr>
            <a:xfrm rot="10800000">
              <a:off x="4028356" y="1408244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Straight Connector 976"/>
            <p:cNvCxnSpPr/>
            <p:nvPr/>
          </p:nvCxnSpPr>
          <p:spPr>
            <a:xfrm rot="16200000">
              <a:off x="3544383" y="2015076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Straight Connector 977"/>
            <p:cNvCxnSpPr/>
            <p:nvPr/>
          </p:nvCxnSpPr>
          <p:spPr>
            <a:xfrm rot="16200000">
              <a:off x="3720656" y="1871772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Straight Connector 978"/>
            <p:cNvCxnSpPr/>
            <p:nvPr/>
          </p:nvCxnSpPr>
          <p:spPr>
            <a:xfrm rot="16200000">
              <a:off x="3241998" y="707902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/>
            <p:nvPr/>
          </p:nvCxnSpPr>
          <p:spPr>
            <a:xfrm rot="16200000">
              <a:off x="3418270" y="564598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Straight Connector 980"/>
            <p:cNvCxnSpPr/>
            <p:nvPr/>
          </p:nvCxnSpPr>
          <p:spPr>
            <a:xfrm rot="16200000">
              <a:off x="3364767" y="707904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Straight Connector 981"/>
            <p:cNvCxnSpPr/>
            <p:nvPr/>
          </p:nvCxnSpPr>
          <p:spPr>
            <a:xfrm rot="16200000">
              <a:off x="3541038" y="564600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3" name="Straight Connector 982"/>
            <p:cNvCxnSpPr/>
            <p:nvPr/>
          </p:nvCxnSpPr>
          <p:spPr>
            <a:xfrm rot="16200000">
              <a:off x="3608450" y="707904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Straight Connector 983"/>
            <p:cNvCxnSpPr/>
            <p:nvPr/>
          </p:nvCxnSpPr>
          <p:spPr>
            <a:xfrm rot="16200000">
              <a:off x="3784721" y="564600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Straight Connector 984"/>
            <p:cNvCxnSpPr/>
            <p:nvPr/>
          </p:nvCxnSpPr>
          <p:spPr>
            <a:xfrm rot="16200000">
              <a:off x="3731219" y="707907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Straight Connector 985"/>
            <p:cNvCxnSpPr/>
            <p:nvPr/>
          </p:nvCxnSpPr>
          <p:spPr>
            <a:xfrm rot="16200000">
              <a:off x="3907491" y="564603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Straight Connector 986"/>
            <p:cNvCxnSpPr/>
            <p:nvPr/>
          </p:nvCxnSpPr>
          <p:spPr>
            <a:xfrm flipV="1">
              <a:off x="3249592" y="978496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Straight Connector 987"/>
            <p:cNvCxnSpPr/>
            <p:nvPr/>
          </p:nvCxnSpPr>
          <p:spPr>
            <a:xfrm rot="10800000" flipV="1">
              <a:off x="2955193" y="690417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Straight Connector 988"/>
            <p:cNvCxnSpPr/>
            <p:nvPr/>
          </p:nvCxnSpPr>
          <p:spPr>
            <a:xfrm>
              <a:off x="2771039" y="980303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/>
            <p:cNvCxnSpPr/>
            <p:nvPr/>
          </p:nvCxnSpPr>
          <p:spPr>
            <a:xfrm>
              <a:off x="2769203" y="693468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1" name="Straight Connector 990"/>
            <p:cNvCxnSpPr/>
            <p:nvPr/>
          </p:nvCxnSpPr>
          <p:spPr>
            <a:xfrm>
              <a:off x="2771043" y="693469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Straight Connector 991"/>
            <p:cNvCxnSpPr/>
            <p:nvPr/>
          </p:nvCxnSpPr>
          <p:spPr>
            <a:xfrm>
              <a:off x="2771043" y="981548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Straight Connector 992"/>
            <p:cNvCxnSpPr/>
            <p:nvPr/>
          </p:nvCxnSpPr>
          <p:spPr>
            <a:xfrm rot="5400000">
              <a:off x="3956845" y="1484299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Straight Connector 994"/>
            <p:cNvCxnSpPr/>
            <p:nvPr/>
          </p:nvCxnSpPr>
          <p:spPr>
            <a:xfrm rot="10800000">
              <a:off x="4763872" y="974654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Connector 995"/>
            <p:cNvCxnSpPr/>
            <p:nvPr/>
          </p:nvCxnSpPr>
          <p:spPr>
            <a:xfrm rot="10800000">
              <a:off x="4763871" y="688047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7" name="Rectangle 996"/>
            <p:cNvSpPr/>
            <p:nvPr/>
          </p:nvSpPr>
          <p:spPr>
            <a:xfrm>
              <a:off x="4868620" y="1260022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8" name="Rectangle 997"/>
            <p:cNvSpPr/>
            <p:nvPr/>
          </p:nvSpPr>
          <p:spPr>
            <a:xfrm>
              <a:off x="4763872" y="116632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9" name="Rectangle 998"/>
            <p:cNvSpPr/>
            <p:nvPr/>
          </p:nvSpPr>
          <p:spPr>
            <a:xfrm>
              <a:off x="5139277" y="116632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0" name="Rectangle 999"/>
            <p:cNvSpPr/>
            <p:nvPr/>
          </p:nvSpPr>
          <p:spPr>
            <a:xfrm>
              <a:off x="5232041" y="1229313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1" name="Rectangle 1000"/>
            <p:cNvSpPr/>
            <p:nvPr/>
          </p:nvSpPr>
          <p:spPr>
            <a:xfrm rot="5400000">
              <a:off x="4825485" y="372092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002" name="Rectangle 1001"/>
            <p:cNvSpPr/>
            <p:nvPr/>
          </p:nvSpPr>
          <p:spPr>
            <a:xfrm rot="5400000">
              <a:off x="5191936" y="372092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003" name="Rectangle 1002"/>
            <p:cNvSpPr/>
            <p:nvPr/>
          </p:nvSpPr>
          <p:spPr>
            <a:xfrm>
              <a:off x="4837471" y="151390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4" name="Rectangle 1003"/>
            <p:cNvSpPr/>
            <p:nvPr/>
          </p:nvSpPr>
          <p:spPr>
            <a:xfrm>
              <a:off x="5004657" y="1229313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5" name="Rectangle 1004"/>
            <p:cNvSpPr/>
            <p:nvPr/>
          </p:nvSpPr>
          <p:spPr>
            <a:xfrm>
              <a:off x="5294341" y="1391072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006" name="Rectangle 1005"/>
            <p:cNvSpPr/>
            <p:nvPr/>
          </p:nvSpPr>
          <p:spPr>
            <a:xfrm>
              <a:off x="5129258" y="1679699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7" name="Rectangle 1006"/>
            <p:cNvSpPr/>
            <p:nvPr/>
          </p:nvSpPr>
          <p:spPr>
            <a:xfrm rot="5400000">
              <a:off x="4950086" y="372092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008" name="Rectangle 1007"/>
            <p:cNvSpPr/>
            <p:nvPr/>
          </p:nvSpPr>
          <p:spPr>
            <a:xfrm rot="5400000">
              <a:off x="5316538" y="372092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009" name="Straight Connector 1008"/>
            <p:cNvCxnSpPr/>
            <p:nvPr/>
          </p:nvCxnSpPr>
          <p:spPr>
            <a:xfrm>
              <a:off x="4285314" y="1527459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" name="Straight Connector 1010"/>
            <p:cNvCxnSpPr/>
            <p:nvPr/>
          </p:nvCxnSpPr>
          <p:spPr>
            <a:xfrm rot="5400000">
              <a:off x="4781037" y="957142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2" name="Straight Connector 1011"/>
            <p:cNvCxnSpPr/>
            <p:nvPr/>
          </p:nvCxnSpPr>
          <p:spPr>
            <a:xfrm rot="5400000">
              <a:off x="4891374" y="1100447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3" name="Straight Connector 1012"/>
            <p:cNvCxnSpPr/>
            <p:nvPr/>
          </p:nvCxnSpPr>
          <p:spPr>
            <a:xfrm rot="5400000">
              <a:off x="5008421" y="95714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4" name="Straight Connector 1013"/>
            <p:cNvCxnSpPr/>
            <p:nvPr/>
          </p:nvCxnSpPr>
          <p:spPr>
            <a:xfrm rot="5400000">
              <a:off x="5118758" y="110044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5" name="Straight Connector 1014"/>
            <p:cNvCxnSpPr/>
            <p:nvPr/>
          </p:nvCxnSpPr>
          <p:spPr>
            <a:xfrm rot="10800000">
              <a:off x="5356641" y="1437128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6" name="Straight Connector 1015"/>
            <p:cNvCxnSpPr/>
            <p:nvPr/>
          </p:nvCxnSpPr>
          <p:spPr>
            <a:xfrm rot="10800000">
              <a:off x="5356642" y="1404628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Straight Connector 1016"/>
            <p:cNvCxnSpPr/>
            <p:nvPr/>
          </p:nvCxnSpPr>
          <p:spPr>
            <a:xfrm rot="16200000">
              <a:off x="4872670" y="2011460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Straight Connector 1017"/>
            <p:cNvCxnSpPr/>
            <p:nvPr/>
          </p:nvCxnSpPr>
          <p:spPr>
            <a:xfrm rot="16200000">
              <a:off x="5048943" y="186815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9" name="Straight Connector 1018"/>
            <p:cNvCxnSpPr/>
            <p:nvPr/>
          </p:nvCxnSpPr>
          <p:spPr>
            <a:xfrm rot="16200000">
              <a:off x="4570285" y="704287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0" name="Straight Connector 1019"/>
            <p:cNvCxnSpPr/>
            <p:nvPr/>
          </p:nvCxnSpPr>
          <p:spPr>
            <a:xfrm rot="16200000">
              <a:off x="4746556" y="560982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Straight Connector 1020"/>
            <p:cNvCxnSpPr/>
            <p:nvPr/>
          </p:nvCxnSpPr>
          <p:spPr>
            <a:xfrm rot="16200000">
              <a:off x="4693054" y="704289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Straight Connector 1021"/>
            <p:cNvCxnSpPr/>
            <p:nvPr/>
          </p:nvCxnSpPr>
          <p:spPr>
            <a:xfrm rot="16200000">
              <a:off x="4869325" y="56098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3" name="Straight Connector 1022"/>
            <p:cNvCxnSpPr/>
            <p:nvPr/>
          </p:nvCxnSpPr>
          <p:spPr>
            <a:xfrm rot="16200000">
              <a:off x="4936736" y="704289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/>
            <p:cNvCxnSpPr/>
            <p:nvPr/>
          </p:nvCxnSpPr>
          <p:spPr>
            <a:xfrm rot="16200000">
              <a:off x="5113008" y="56098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/>
            <p:cNvCxnSpPr/>
            <p:nvPr/>
          </p:nvCxnSpPr>
          <p:spPr>
            <a:xfrm rot="16200000">
              <a:off x="5059506" y="70429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Straight Connector 1025"/>
            <p:cNvCxnSpPr/>
            <p:nvPr/>
          </p:nvCxnSpPr>
          <p:spPr>
            <a:xfrm rot="16200000">
              <a:off x="5235778" y="560987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/>
            <p:cNvCxnSpPr/>
            <p:nvPr/>
          </p:nvCxnSpPr>
          <p:spPr>
            <a:xfrm flipV="1">
              <a:off x="4577878" y="974880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Straight Connector 1027"/>
            <p:cNvCxnSpPr/>
            <p:nvPr/>
          </p:nvCxnSpPr>
          <p:spPr>
            <a:xfrm rot="10800000" flipV="1">
              <a:off x="4283480" y="686802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Straight Connector 1028"/>
            <p:cNvCxnSpPr/>
            <p:nvPr/>
          </p:nvCxnSpPr>
          <p:spPr>
            <a:xfrm>
              <a:off x="4099326" y="976687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Straight Connector 1029"/>
            <p:cNvCxnSpPr/>
            <p:nvPr/>
          </p:nvCxnSpPr>
          <p:spPr>
            <a:xfrm>
              <a:off x="4097490" y="689852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Straight Connector 1030"/>
            <p:cNvCxnSpPr/>
            <p:nvPr/>
          </p:nvCxnSpPr>
          <p:spPr>
            <a:xfrm>
              <a:off x="4099330" y="689854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Straight Connector 1031"/>
            <p:cNvCxnSpPr/>
            <p:nvPr/>
          </p:nvCxnSpPr>
          <p:spPr>
            <a:xfrm>
              <a:off x="4099330" y="977932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Straight Connector 1032"/>
            <p:cNvCxnSpPr/>
            <p:nvPr/>
          </p:nvCxnSpPr>
          <p:spPr>
            <a:xfrm rot="5400000">
              <a:off x="5285370" y="1484299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Straight Connector 1033"/>
            <p:cNvCxnSpPr/>
            <p:nvPr/>
          </p:nvCxnSpPr>
          <p:spPr>
            <a:xfrm rot="5400000">
              <a:off x="5577938" y="1484301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/>
            <p:cNvCxnSpPr/>
            <p:nvPr/>
          </p:nvCxnSpPr>
          <p:spPr>
            <a:xfrm rot="10800000">
              <a:off x="6092396" y="974654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/>
            <p:cNvCxnSpPr/>
            <p:nvPr/>
          </p:nvCxnSpPr>
          <p:spPr>
            <a:xfrm rot="10800000">
              <a:off x="6092395" y="688047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7" name="Rectangle 1036"/>
            <p:cNvSpPr/>
            <p:nvPr/>
          </p:nvSpPr>
          <p:spPr>
            <a:xfrm>
              <a:off x="6197145" y="1260022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8" name="Rectangle 1037"/>
            <p:cNvSpPr/>
            <p:nvPr/>
          </p:nvSpPr>
          <p:spPr>
            <a:xfrm>
              <a:off x="6092396" y="116632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9" name="Rectangle 1038"/>
            <p:cNvSpPr/>
            <p:nvPr/>
          </p:nvSpPr>
          <p:spPr>
            <a:xfrm>
              <a:off x="6467802" y="116632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0" name="Rectangle 1039"/>
            <p:cNvSpPr/>
            <p:nvPr/>
          </p:nvSpPr>
          <p:spPr>
            <a:xfrm>
              <a:off x="6560565" y="1229313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1" name="Rectangle 1040"/>
            <p:cNvSpPr/>
            <p:nvPr/>
          </p:nvSpPr>
          <p:spPr>
            <a:xfrm rot="5400000">
              <a:off x="6154009" y="372092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042" name="Rectangle 1041"/>
            <p:cNvSpPr/>
            <p:nvPr/>
          </p:nvSpPr>
          <p:spPr>
            <a:xfrm rot="5400000">
              <a:off x="6520461" y="372092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043" name="Rectangle 1042"/>
            <p:cNvSpPr/>
            <p:nvPr/>
          </p:nvSpPr>
          <p:spPr>
            <a:xfrm>
              <a:off x="6165996" y="151390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4" name="Rectangle 1043"/>
            <p:cNvSpPr/>
            <p:nvPr/>
          </p:nvSpPr>
          <p:spPr>
            <a:xfrm>
              <a:off x="6333181" y="1229313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5" name="Rectangle 1044"/>
            <p:cNvSpPr/>
            <p:nvPr/>
          </p:nvSpPr>
          <p:spPr>
            <a:xfrm>
              <a:off x="6622866" y="1391072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046" name="Rectangle 1045"/>
            <p:cNvSpPr/>
            <p:nvPr/>
          </p:nvSpPr>
          <p:spPr>
            <a:xfrm>
              <a:off x="6457782" y="1679699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7" name="Rectangle 1046"/>
            <p:cNvSpPr/>
            <p:nvPr/>
          </p:nvSpPr>
          <p:spPr>
            <a:xfrm rot="5400000">
              <a:off x="6278611" y="372092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048" name="Rectangle 1047"/>
            <p:cNvSpPr/>
            <p:nvPr/>
          </p:nvSpPr>
          <p:spPr>
            <a:xfrm rot="5400000">
              <a:off x="6645062" y="372092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049" name="Straight Connector 1048"/>
            <p:cNvCxnSpPr/>
            <p:nvPr/>
          </p:nvCxnSpPr>
          <p:spPr>
            <a:xfrm>
              <a:off x="5613838" y="1527459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/>
            <p:cNvCxnSpPr/>
            <p:nvPr/>
          </p:nvCxnSpPr>
          <p:spPr>
            <a:xfrm>
              <a:off x="5904574" y="1559959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/>
            <p:cNvCxnSpPr/>
            <p:nvPr/>
          </p:nvCxnSpPr>
          <p:spPr>
            <a:xfrm rot="5400000">
              <a:off x="6109561" y="957142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Connector 1051"/>
            <p:cNvCxnSpPr/>
            <p:nvPr/>
          </p:nvCxnSpPr>
          <p:spPr>
            <a:xfrm rot="5400000">
              <a:off x="6219899" y="1100447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Connector 1052"/>
            <p:cNvCxnSpPr/>
            <p:nvPr/>
          </p:nvCxnSpPr>
          <p:spPr>
            <a:xfrm rot="5400000">
              <a:off x="6336946" y="95714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/>
            <p:cNvCxnSpPr/>
            <p:nvPr/>
          </p:nvCxnSpPr>
          <p:spPr>
            <a:xfrm rot="5400000">
              <a:off x="6447282" y="110044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Connector 1054"/>
            <p:cNvCxnSpPr/>
            <p:nvPr/>
          </p:nvCxnSpPr>
          <p:spPr>
            <a:xfrm rot="10800000">
              <a:off x="6685166" y="1437128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/>
            <p:cNvCxnSpPr/>
            <p:nvPr/>
          </p:nvCxnSpPr>
          <p:spPr>
            <a:xfrm rot="10800000">
              <a:off x="6685167" y="1404628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/>
            <p:cNvCxnSpPr/>
            <p:nvPr/>
          </p:nvCxnSpPr>
          <p:spPr>
            <a:xfrm rot="16200000">
              <a:off x="6201195" y="2011460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Straight Connector 1057"/>
            <p:cNvCxnSpPr/>
            <p:nvPr/>
          </p:nvCxnSpPr>
          <p:spPr>
            <a:xfrm rot="16200000">
              <a:off x="6377467" y="186815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Connector 1058"/>
            <p:cNvCxnSpPr/>
            <p:nvPr/>
          </p:nvCxnSpPr>
          <p:spPr>
            <a:xfrm rot="16200000">
              <a:off x="5898809" y="704287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Connector 1059"/>
            <p:cNvCxnSpPr/>
            <p:nvPr/>
          </p:nvCxnSpPr>
          <p:spPr>
            <a:xfrm rot="16200000">
              <a:off x="6075081" y="560982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/>
            <p:cNvCxnSpPr/>
            <p:nvPr/>
          </p:nvCxnSpPr>
          <p:spPr>
            <a:xfrm rot="16200000">
              <a:off x="6021578" y="704289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/>
            <p:cNvCxnSpPr/>
            <p:nvPr/>
          </p:nvCxnSpPr>
          <p:spPr>
            <a:xfrm rot="16200000">
              <a:off x="6197850" y="56098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/>
            <p:cNvCxnSpPr/>
            <p:nvPr/>
          </p:nvCxnSpPr>
          <p:spPr>
            <a:xfrm rot="16200000">
              <a:off x="6265261" y="704289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Connector 1063"/>
            <p:cNvCxnSpPr/>
            <p:nvPr/>
          </p:nvCxnSpPr>
          <p:spPr>
            <a:xfrm rot="16200000">
              <a:off x="6441532" y="56098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Straight Connector 1064"/>
            <p:cNvCxnSpPr/>
            <p:nvPr/>
          </p:nvCxnSpPr>
          <p:spPr>
            <a:xfrm rot="16200000">
              <a:off x="6388031" y="70429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Straight Connector 1065"/>
            <p:cNvCxnSpPr/>
            <p:nvPr/>
          </p:nvCxnSpPr>
          <p:spPr>
            <a:xfrm rot="16200000">
              <a:off x="6564302" y="560987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Straight Connector 1066"/>
            <p:cNvCxnSpPr/>
            <p:nvPr/>
          </p:nvCxnSpPr>
          <p:spPr>
            <a:xfrm flipV="1">
              <a:off x="5906403" y="974880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Straight Connector 1067"/>
            <p:cNvCxnSpPr/>
            <p:nvPr/>
          </p:nvCxnSpPr>
          <p:spPr>
            <a:xfrm rot="10800000" flipV="1">
              <a:off x="5612005" y="686802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Straight Connector 1068"/>
            <p:cNvCxnSpPr/>
            <p:nvPr/>
          </p:nvCxnSpPr>
          <p:spPr>
            <a:xfrm>
              <a:off x="5427850" y="976687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" name="Straight Connector 1069"/>
            <p:cNvCxnSpPr/>
            <p:nvPr/>
          </p:nvCxnSpPr>
          <p:spPr>
            <a:xfrm>
              <a:off x="5426014" y="689852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Straight Connector 1070"/>
            <p:cNvCxnSpPr/>
            <p:nvPr/>
          </p:nvCxnSpPr>
          <p:spPr>
            <a:xfrm>
              <a:off x="5427854" y="689854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Straight Connector 1071"/>
            <p:cNvCxnSpPr/>
            <p:nvPr/>
          </p:nvCxnSpPr>
          <p:spPr>
            <a:xfrm>
              <a:off x="5427854" y="977932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Straight Connector 1072"/>
            <p:cNvCxnSpPr/>
            <p:nvPr/>
          </p:nvCxnSpPr>
          <p:spPr>
            <a:xfrm rot="10800000">
              <a:off x="2099050" y="5919836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Straight Connector 1073"/>
            <p:cNvCxnSpPr/>
            <p:nvPr/>
          </p:nvCxnSpPr>
          <p:spPr>
            <a:xfrm rot="10800000">
              <a:off x="2099049" y="6206672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5" name="Rectangle 1074"/>
            <p:cNvSpPr/>
            <p:nvPr/>
          </p:nvSpPr>
          <p:spPr>
            <a:xfrm>
              <a:off x="2476289" y="6491022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6" name="Rectangle 1075"/>
            <p:cNvSpPr/>
            <p:nvPr/>
          </p:nvSpPr>
          <p:spPr>
            <a:xfrm>
              <a:off x="2100882" y="6491022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7" name="Rectangle 1076"/>
            <p:cNvSpPr/>
            <p:nvPr/>
          </p:nvSpPr>
          <p:spPr>
            <a:xfrm rot="16200000">
              <a:off x="2642394" y="6459871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078" name="Rectangle 1077"/>
            <p:cNvSpPr/>
            <p:nvPr/>
          </p:nvSpPr>
          <p:spPr>
            <a:xfrm rot="16200000">
              <a:off x="2275942" y="6459871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079" name="Rectangle 1078"/>
            <p:cNvSpPr/>
            <p:nvPr/>
          </p:nvSpPr>
          <p:spPr>
            <a:xfrm rot="16200000">
              <a:off x="2517794" y="6459871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080" name="Rectangle 1079"/>
            <p:cNvSpPr/>
            <p:nvPr/>
          </p:nvSpPr>
          <p:spPr>
            <a:xfrm rot="16200000">
              <a:off x="2151341" y="6459871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081" name="Straight Connector 1080"/>
            <p:cNvCxnSpPr/>
            <p:nvPr/>
          </p:nvCxnSpPr>
          <p:spPr>
            <a:xfrm rot="5400000">
              <a:off x="2416499" y="6188144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Straight Connector 1081"/>
            <p:cNvCxnSpPr/>
            <p:nvPr/>
          </p:nvCxnSpPr>
          <p:spPr>
            <a:xfrm rot="5400000">
              <a:off x="2526835" y="6331448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Straight Connector 1082"/>
            <p:cNvCxnSpPr/>
            <p:nvPr/>
          </p:nvCxnSpPr>
          <p:spPr>
            <a:xfrm rot="5400000">
              <a:off x="2293732" y="6188142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Straight Connector 1083"/>
            <p:cNvCxnSpPr/>
            <p:nvPr/>
          </p:nvCxnSpPr>
          <p:spPr>
            <a:xfrm rot="5400000">
              <a:off x="2404068" y="633144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Straight Connector 1084"/>
            <p:cNvCxnSpPr/>
            <p:nvPr/>
          </p:nvCxnSpPr>
          <p:spPr>
            <a:xfrm rot="5400000">
              <a:off x="2050045" y="6188142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Straight Connector 1085"/>
            <p:cNvCxnSpPr/>
            <p:nvPr/>
          </p:nvCxnSpPr>
          <p:spPr>
            <a:xfrm rot="5400000">
              <a:off x="2160383" y="633144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Straight Connector 1086"/>
            <p:cNvCxnSpPr/>
            <p:nvPr/>
          </p:nvCxnSpPr>
          <p:spPr>
            <a:xfrm rot="5400000">
              <a:off x="1927277" y="6188140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Straight Connector 1087"/>
            <p:cNvCxnSpPr/>
            <p:nvPr/>
          </p:nvCxnSpPr>
          <p:spPr>
            <a:xfrm rot="5400000">
              <a:off x="2037615" y="633144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Straight Connector 1088"/>
            <p:cNvCxnSpPr/>
            <p:nvPr/>
          </p:nvCxnSpPr>
          <p:spPr>
            <a:xfrm>
              <a:off x="1911225" y="5738078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Straight Connector 1089"/>
            <p:cNvCxnSpPr/>
            <p:nvPr/>
          </p:nvCxnSpPr>
          <p:spPr>
            <a:xfrm rot="16200000" flipH="1">
              <a:off x="1621781" y="5734956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1" name="Straight Connector 1090"/>
            <p:cNvCxnSpPr/>
            <p:nvPr/>
          </p:nvCxnSpPr>
          <p:spPr>
            <a:xfrm rot="5400000" flipH="1" flipV="1">
              <a:off x="6750231" y="5737786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Straight Connector 1091"/>
            <p:cNvCxnSpPr/>
            <p:nvPr/>
          </p:nvCxnSpPr>
          <p:spPr>
            <a:xfrm rot="10800000" flipV="1">
              <a:off x="6749350" y="5735587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3" name="Straight Connector 1092"/>
            <p:cNvCxnSpPr/>
            <p:nvPr/>
          </p:nvCxnSpPr>
          <p:spPr>
            <a:xfrm rot="10800000">
              <a:off x="3429964" y="5917804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4" name="Straight Connector 1093"/>
            <p:cNvCxnSpPr/>
            <p:nvPr/>
          </p:nvCxnSpPr>
          <p:spPr>
            <a:xfrm rot="10800000">
              <a:off x="3429963" y="6204641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5" name="Rectangle 1094"/>
            <p:cNvSpPr/>
            <p:nvPr/>
          </p:nvSpPr>
          <p:spPr>
            <a:xfrm>
              <a:off x="3805370" y="6491024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6" name="Rectangle 1095"/>
            <p:cNvSpPr/>
            <p:nvPr/>
          </p:nvSpPr>
          <p:spPr>
            <a:xfrm>
              <a:off x="3429965" y="6491024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7" name="Rectangle 1096"/>
            <p:cNvSpPr/>
            <p:nvPr/>
          </p:nvSpPr>
          <p:spPr>
            <a:xfrm rot="16200000">
              <a:off x="3971476" y="6459873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098" name="Rectangle 1097"/>
            <p:cNvSpPr/>
            <p:nvPr/>
          </p:nvSpPr>
          <p:spPr>
            <a:xfrm rot="16200000">
              <a:off x="3605024" y="6459873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099" name="Rectangle 1098"/>
            <p:cNvSpPr/>
            <p:nvPr/>
          </p:nvSpPr>
          <p:spPr>
            <a:xfrm rot="16200000">
              <a:off x="3846875" y="6459873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100" name="Rectangle 1099"/>
            <p:cNvSpPr/>
            <p:nvPr/>
          </p:nvSpPr>
          <p:spPr>
            <a:xfrm rot="16200000">
              <a:off x="3480424" y="6459873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101" name="Straight Connector 1100"/>
            <p:cNvCxnSpPr/>
            <p:nvPr/>
          </p:nvCxnSpPr>
          <p:spPr>
            <a:xfrm rot="5400000">
              <a:off x="3745579" y="6188147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2" name="Straight Connector 1101"/>
            <p:cNvCxnSpPr/>
            <p:nvPr/>
          </p:nvCxnSpPr>
          <p:spPr>
            <a:xfrm rot="5400000">
              <a:off x="3855917" y="633145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3" name="Straight Connector 1102"/>
            <p:cNvCxnSpPr/>
            <p:nvPr/>
          </p:nvCxnSpPr>
          <p:spPr>
            <a:xfrm rot="5400000">
              <a:off x="3622813" y="6188144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Straight Connector 1103"/>
            <p:cNvCxnSpPr/>
            <p:nvPr/>
          </p:nvCxnSpPr>
          <p:spPr>
            <a:xfrm rot="5400000">
              <a:off x="3733150" y="6331448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5" name="Straight Connector 1104"/>
            <p:cNvCxnSpPr/>
            <p:nvPr/>
          </p:nvCxnSpPr>
          <p:spPr>
            <a:xfrm rot="5400000">
              <a:off x="3379128" y="6188144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Straight Connector 1105"/>
            <p:cNvCxnSpPr/>
            <p:nvPr/>
          </p:nvCxnSpPr>
          <p:spPr>
            <a:xfrm rot="5400000">
              <a:off x="3489465" y="6331448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7" name="Straight Connector 1106"/>
            <p:cNvCxnSpPr/>
            <p:nvPr/>
          </p:nvCxnSpPr>
          <p:spPr>
            <a:xfrm rot="5400000">
              <a:off x="3256360" y="6188142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8" name="Straight Connector 1107"/>
            <p:cNvCxnSpPr/>
            <p:nvPr/>
          </p:nvCxnSpPr>
          <p:spPr>
            <a:xfrm rot="5400000">
              <a:off x="3366697" y="633144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Straight Connector 1108"/>
            <p:cNvCxnSpPr/>
            <p:nvPr/>
          </p:nvCxnSpPr>
          <p:spPr>
            <a:xfrm rot="5400000" flipH="1" flipV="1">
              <a:off x="2764465" y="5739032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0" name="Straight Connector 1109"/>
            <p:cNvCxnSpPr/>
            <p:nvPr/>
          </p:nvCxnSpPr>
          <p:spPr>
            <a:xfrm rot="10800000" flipV="1">
              <a:off x="2763584" y="5736833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1" name="Straight Connector 1110"/>
            <p:cNvCxnSpPr/>
            <p:nvPr/>
          </p:nvCxnSpPr>
          <p:spPr>
            <a:xfrm>
              <a:off x="3242141" y="5736831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2" name="Straight Connector 1111"/>
            <p:cNvCxnSpPr/>
            <p:nvPr/>
          </p:nvCxnSpPr>
          <p:spPr>
            <a:xfrm rot="16200000" flipH="1">
              <a:off x="2952695" y="5733710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3" name="Straight Connector 1112"/>
            <p:cNvCxnSpPr/>
            <p:nvPr/>
          </p:nvCxnSpPr>
          <p:spPr>
            <a:xfrm>
              <a:off x="2765422" y="5914524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Straight Connector 1113"/>
            <p:cNvCxnSpPr/>
            <p:nvPr/>
          </p:nvCxnSpPr>
          <p:spPr>
            <a:xfrm>
              <a:off x="2765422" y="6202602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Straight Connector 1114"/>
            <p:cNvCxnSpPr/>
            <p:nvPr/>
          </p:nvCxnSpPr>
          <p:spPr>
            <a:xfrm rot="10800000">
              <a:off x="4758251" y="5914189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Straight Connector 1115"/>
            <p:cNvCxnSpPr/>
            <p:nvPr/>
          </p:nvCxnSpPr>
          <p:spPr>
            <a:xfrm rot="10800000">
              <a:off x="4758250" y="6201025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7" name="Rectangle 1116"/>
            <p:cNvSpPr/>
            <p:nvPr/>
          </p:nvSpPr>
          <p:spPr>
            <a:xfrm>
              <a:off x="5133657" y="6487408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8" name="Rectangle 1117"/>
            <p:cNvSpPr/>
            <p:nvPr/>
          </p:nvSpPr>
          <p:spPr>
            <a:xfrm>
              <a:off x="4758252" y="6487408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9" name="Rectangle 1118"/>
            <p:cNvSpPr/>
            <p:nvPr/>
          </p:nvSpPr>
          <p:spPr>
            <a:xfrm rot="16200000">
              <a:off x="5299762" y="6456257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120" name="Rectangle 1119"/>
            <p:cNvSpPr/>
            <p:nvPr/>
          </p:nvSpPr>
          <p:spPr>
            <a:xfrm rot="16200000">
              <a:off x="4933311" y="6456257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121" name="Rectangle 1120"/>
            <p:cNvSpPr/>
            <p:nvPr/>
          </p:nvSpPr>
          <p:spPr>
            <a:xfrm rot="16200000">
              <a:off x="5175162" y="6456257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122" name="Rectangle 1121"/>
            <p:cNvSpPr/>
            <p:nvPr/>
          </p:nvSpPr>
          <p:spPr>
            <a:xfrm rot="16200000">
              <a:off x="4808711" y="6456257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123" name="Straight Connector 1122"/>
            <p:cNvCxnSpPr/>
            <p:nvPr/>
          </p:nvCxnSpPr>
          <p:spPr>
            <a:xfrm rot="5400000">
              <a:off x="5073866" y="618453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4" name="Straight Connector 1123"/>
            <p:cNvCxnSpPr/>
            <p:nvPr/>
          </p:nvCxnSpPr>
          <p:spPr>
            <a:xfrm rot="5400000">
              <a:off x="5184203" y="6327835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Straight Connector 1124"/>
            <p:cNvCxnSpPr/>
            <p:nvPr/>
          </p:nvCxnSpPr>
          <p:spPr>
            <a:xfrm rot="5400000">
              <a:off x="4951100" y="6184528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6" name="Straight Connector 1125"/>
            <p:cNvCxnSpPr/>
            <p:nvPr/>
          </p:nvCxnSpPr>
          <p:spPr>
            <a:xfrm rot="5400000">
              <a:off x="5061437" y="6327832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7" name="Straight Connector 1126"/>
            <p:cNvCxnSpPr/>
            <p:nvPr/>
          </p:nvCxnSpPr>
          <p:spPr>
            <a:xfrm rot="5400000">
              <a:off x="4707414" y="6184528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8" name="Straight Connector 1127"/>
            <p:cNvCxnSpPr/>
            <p:nvPr/>
          </p:nvCxnSpPr>
          <p:spPr>
            <a:xfrm rot="5400000">
              <a:off x="4817752" y="6327832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9" name="Straight Connector 1128"/>
            <p:cNvCxnSpPr/>
            <p:nvPr/>
          </p:nvCxnSpPr>
          <p:spPr>
            <a:xfrm rot="5400000">
              <a:off x="4584647" y="6184526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" name="Straight Connector 1129"/>
            <p:cNvCxnSpPr/>
            <p:nvPr/>
          </p:nvCxnSpPr>
          <p:spPr>
            <a:xfrm rot="5400000">
              <a:off x="4694984" y="632783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1" name="Straight Connector 1130"/>
            <p:cNvCxnSpPr/>
            <p:nvPr/>
          </p:nvCxnSpPr>
          <p:spPr>
            <a:xfrm rot="5400000" flipH="1" flipV="1">
              <a:off x="4092752" y="5735416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2" name="Straight Connector 1131"/>
            <p:cNvCxnSpPr/>
            <p:nvPr/>
          </p:nvCxnSpPr>
          <p:spPr>
            <a:xfrm rot="10800000" flipV="1">
              <a:off x="4091871" y="5733218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3" name="Straight Connector 1132"/>
            <p:cNvCxnSpPr/>
            <p:nvPr/>
          </p:nvCxnSpPr>
          <p:spPr>
            <a:xfrm>
              <a:off x="4570428" y="5733216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4" name="Straight Connector 1133"/>
            <p:cNvCxnSpPr/>
            <p:nvPr/>
          </p:nvCxnSpPr>
          <p:spPr>
            <a:xfrm rot="16200000" flipH="1">
              <a:off x="4280982" y="5730094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5" name="Straight Connector 1134"/>
            <p:cNvCxnSpPr/>
            <p:nvPr/>
          </p:nvCxnSpPr>
          <p:spPr>
            <a:xfrm>
              <a:off x="4093708" y="5910908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6" name="Straight Connector 1135"/>
            <p:cNvCxnSpPr/>
            <p:nvPr/>
          </p:nvCxnSpPr>
          <p:spPr>
            <a:xfrm>
              <a:off x="4093708" y="6198986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7" name="Straight Connector 1136"/>
            <p:cNvCxnSpPr/>
            <p:nvPr/>
          </p:nvCxnSpPr>
          <p:spPr>
            <a:xfrm rot="10800000">
              <a:off x="6086775" y="5914189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8" name="Straight Connector 1137"/>
            <p:cNvCxnSpPr/>
            <p:nvPr/>
          </p:nvCxnSpPr>
          <p:spPr>
            <a:xfrm rot="10800000">
              <a:off x="6086774" y="6201025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9" name="Rectangle 1138"/>
            <p:cNvSpPr/>
            <p:nvPr/>
          </p:nvSpPr>
          <p:spPr>
            <a:xfrm>
              <a:off x="6462182" y="6487408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40" name="Rectangle 1139"/>
            <p:cNvSpPr/>
            <p:nvPr/>
          </p:nvSpPr>
          <p:spPr>
            <a:xfrm>
              <a:off x="6086776" y="6487408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41" name="Rectangle 1140"/>
            <p:cNvSpPr/>
            <p:nvPr/>
          </p:nvSpPr>
          <p:spPr>
            <a:xfrm rot="16200000">
              <a:off x="6628287" y="6456257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142" name="Rectangle 1141"/>
            <p:cNvSpPr/>
            <p:nvPr/>
          </p:nvSpPr>
          <p:spPr>
            <a:xfrm rot="16200000">
              <a:off x="6261835" y="6456257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143" name="Rectangle 1142"/>
            <p:cNvSpPr/>
            <p:nvPr/>
          </p:nvSpPr>
          <p:spPr>
            <a:xfrm rot="16200000">
              <a:off x="6503686" y="6456257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144" name="Rectangle 1143"/>
            <p:cNvSpPr/>
            <p:nvPr/>
          </p:nvSpPr>
          <p:spPr>
            <a:xfrm rot="16200000">
              <a:off x="6137235" y="6456257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145" name="Straight Connector 1144"/>
            <p:cNvCxnSpPr/>
            <p:nvPr/>
          </p:nvCxnSpPr>
          <p:spPr>
            <a:xfrm rot="5400000">
              <a:off x="6402390" y="618453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6" name="Straight Connector 1145"/>
            <p:cNvCxnSpPr/>
            <p:nvPr/>
          </p:nvCxnSpPr>
          <p:spPr>
            <a:xfrm rot="5400000">
              <a:off x="6512728" y="6327835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7" name="Straight Connector 1146"/>
            <p:cNvCxnSpPr/>
            <p:nvPr/>
          </p:nvCxnSpPr>
          <p:spPr>
            <a:xfrm rot="5400000">
              <a:off x="6279625" y="6184528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8" name="Straight Connector 1147"/>
            <p:cNvCxnSpPr/>
            <p:nvPr/>
          </p:nvCxnSpPr>
          <p:spPr>
            <a:xfrm rot="5400000">
              <a:off x="6389961" y="6327832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9" name="Straight Connector 1148"/>
            <p:cNvCxnSpPr/>
            <p:nvPr/>
          </p:nvCxnSpPr>
          <p:spPr>
            <a:xfrm rot="5400000">
              <a:off x="6035939" y="6184528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0" name="Straight Connector 1149"/>
            <p:cNvCxnSpPr/>
            <p:nvPr/>
          </p:nvCxnSpPr>
          <p:spPr>
            <a:xfrm rot="5400000">
              <a:off x="6146276" y="6327832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1" name="Straight Connector 1150"/>
            <p:cNvCxnSpPr/>
            <p:nvPr/>
          </p:nvCxnSpPr>
          <p:spPr>
            <a:xfrm rot="5400000">
              <a:off x="5913171" y="6184526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2" name="Straight Connector 1151"/>
            <p:cNvCxnSpPr/>
            <p:nvPr/>
          </p:nvCxnSpPr>
          <p:spPr>
            <a:xfrm rot="5400000">
              <a:off x="6023509" y="632783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Straight Connector 1152"/>
            <p:cNvCxnSpPr/>
            <p:nvPr/>
          </p:nvCxnSpPr>
          <p:spPr>
            <a:xfrm rot="5400000" flipH="1" flipV="1">
              <a:off x="5421277" y="5735416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4" name="Straight Connector 1153"/>
            <p:cNvCxnSpPr/>
            <p:nvPr/>
          </p:nvCxnSpPr>
          <p:spPr>
            <a:xfrm rot="10800000" flipV="1">
              <a:off x="5420395" y="5733218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5" name="Straight Connector 1154"/>
            <p:cNvCxnSpPr/>
            <p:nvPr/>
          </p:nvCxnSpPr>
          <p:spPr>
            <a:xfrm>
              <a:off x="5898952" y="5733216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6" name="Straight Connector 1155"/>
            <p:cNvCxnSpPr/>
            <p:nvPr/>
          </p:nvCxnSpPr>
          <p:spPr>
            <a:xfrm rot="16200000" flipH="1">
              <a:off x="5609507" y="5730094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7" name="Straight Connector 1156"/>
            <p:cNvCxnSpPr/>
            <p:nvPr/>
          </p:nvCxnSpPr>
          <p:spPr>
            <a:xfrm>
              <a:off x="5422233" y="5910908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Straight Connector 1157"/>
            <p:cNvCxnSpPr/>
            <p:nvPr/>
          </p:nvCxnSpPr>
          <p:spPr>
            <a:xfrm>
              <a:off x="5422233" y="6198986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9" name="Straight Connector 1158"/>
            <p:cNvCxnSpPr/>
            <p:nvPr/>
          </p:nvCxnSpPr>
          <p:spPr>
            <a:xfrm rot="5400000">
              <a:off x="1297644" y="2796895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0" name="Rectangle 1159"/>
            <p:cNvSpPr/>
            <p:nvPr/>
          </p:nvSpPr>
          <p:spPr>
            <a:xfrm>
              <a:off x="2209420" y="2572615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61" name="Rectangle 1160"/>
            <p:cNvSpPr/>
            <p:nvPr/>
          </p:nvSpPr>
          <p:spPr>
            <a:xfrm>
              <a:off x="1043609" y="2839545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162" name="Rectangle 1161"/>
            <p:cNvSpPr/>
            <p:nvPr/>
          </p:nvSpPr>
          <p:spPr>
            <a:xfrm>
              <a:off x="1043609" y="2469468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64" name="Rectangle 1163"/>
            <p:cNvSpPr/>
            <p:nvPr/>
          </p:nvSpPr>
          <p:spPr>
            <a:xfrm>
              <a:off x="1302394" y="2642396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165" name="Rectangle 1164"/>
            <p:cNvSpPr/>
            <p:nvPr/>
          </p:nvSpPr>
          <p:spPr>
            <a:xfrm>
              <a:off x="2178271" y="2826498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66" name="Rectangle 1165"/>
            <p:cNvSpPr/>
            <p:nvPr/>
          </p:nvSpPr>
          <p:spPr>
            <a:xfrm>
              <a:off x="2345456" y="2541907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67" name="Rectangle 1166"/>
            <p:cNvSpPr/>
            <p:nvPr/>
          </p:nvSpPr>
          <p:spPr>
            <a:xfrm>
              <a:off x="2635141" y="270366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168" name="Rectangle 1167"/>
            <p:cNvSpPr/>
            <p:nvPr/>
          </p:nvSpPr>
          <p:spPr>
            <a:xfrm>
              <a:off x="2470057" y="2992292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69" name="Rectangle 1168"/>
            <p:cNvSpPr/>
            <p:nvPr/>
          </p:nvSpPr>
          <p:spPr>
            <a:xfrm>
              <a:off x="1302394" y="2880812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170" name="Rectangle 1169"/>
            <p:cNvSpPr/>
            <p:nvPr/>
          </p:nvSpPr>
          <p:spPr>
            <a:xfrm>
              <a:off x="1302394" y="2519563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171" name="Straight Connector 1170"/>
            <p:cNvCxnSpPr/>
            <p:nvPr/>
          </p:nvCxnSpPr>
          <p:spPr>
            <a:xfrm>
              <a:off x="1626114" y="2840053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2" name="Straight Connector 1171"/>
            <p:cNvCxnSpPr/>
            <p:nvPr/>
          </p:nvCxnSpPr>
          <p:spPr>
            <a:xfrm>
              <a:off x="1916850" y="2872552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3" name="Straight Connector 1172"/>
            <p:cNvCxnSpPr/>
            <p:nvPr/>
          </p:nvCxnSpPr>
          <p:spPr>
            <a:xfrm rot="5400000">
              <a:off x="2121837" y="2269736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4" name="Straight Connector 1173"/>
            <p:cNvCxnSpPr/>
            <p:nvPr/>
          </p:nvCxnSpPr>
          <p:spPr>
            <a:xfrm rot="5400000">
              <a:off x="2232174" y="241304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5" name="Straight Connector 1174"/>
            <p:cNvCxnSpPr/>
            <p:nvPr/>
          </p:nvCxnSpPr>
          <p:spPr>
            <a:xfrm rot="5400000">
              <a:off x="2349221" y="2269735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6" name="Straight Connector 1175"/>
            <p:cNvCxnSpPr/>
            <p:nvPr/>
          </p:nvCxnSpPr>
          <p:spPr>
            <a:xfrm rot="5400000">
              <a:off x="2459558" y="2413040"/>
              <a:ext cx="255902" cy="183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7" name="Straight Connector 1176"/>
            <p:cNvCxnSpPr/>
            <p:nvPr/>
          </p:nvCxnSpPr>
          <p:spPr>
            <a:xfrm rot="10800000">
              <a:off x="2697440" y="2749721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8" name="Straight Connector 1177"/>
            <p:cNvCxnSpPr/>
            <p:nvPr/>
          </p:nvCxnSpPr>
          <p:spPr>
            <a:xfrm rot="10800000">
              <a:off x="2697442" y="2717222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9" name="Straight Connector 1178"/>
            <p:cNvCxnSpPr/>
            <p:nvPr/>
          </p:nvCxnSpPr>
          <p:spPr>
            <a:xfrm rot="16200000">
              <a:off x="2213470" y="3324054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0" name="Straight Connector 1179"/>
            <p:cNvCxnSpPr/>
            <p:nvPr/>
          </p:nvCxnSpPr>
          <p:spPr>
            <a:xfrm rot="16200000">
              <a:off x="2389742" y="3180750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1" name="Straight Connector 1180"/>
            <p:cNvCxnSpPr/>
            <p:nvPr/>
          </p:nvCxnSpPr>
          <p:spPr>
            <a:xfrm rot="10800000">
              <a:off x="1364691" y="301539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2" name="Straight Connector 1181"/>
            <p:cNvCxnSpPr/>
            <p:nvPr/>
          </p:nvCxnSpPr>
          <p:spPr>
            <a:xfrm rot="10800000">
              <a:off x="1364691" y="2926870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3" name="Straight Connector 1182"/>
            <p:cNvCxnSpPr/>
            <p:nvPr/>
          </p:nvCxnSpPr>
          <p:spPr>
            <a:xfrm rot="10800000">
              <a:off x="1364693" y="2894370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4" name="Straight Connector 1183"/>
            <p:cNvCxnSpPr/>
            <p:nvPr/>
          </p:nvCxnSpPr>
          <p:spPr>
            <a:xfrm rot="10800000">
              <a:off x="1364693" y="2686645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5" name="Straight Connector 1184"/>
            <p:cNvCxnSpPr/>
            <p:nvPr/>
          </p:nvCxnSpPr>
          <p:spPr>
            <a:xfrm rot="10800000">
              <a:off x="1364694" y="265414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6" name="Straight Connector 1185"/>
            <p:cNvCxnSpPr/>
            <p:nvPr/>
          </p:nvCxnSpPr>
          <p:spPr>
            <a:xfrm rot="10800000">
              <a:off x="1364694" y="2565619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7" name="Straight Connector 1186"/>
            <p:cNvCxnSpPr/>
            <p:nvPr/>
          </p:nvCxnSpPr>
          <p:spPr>
            <a:xfrm rot="10800000">
              <a:off x="1364695" y="2533119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8" name="Straight Connector 1187"/>
            <p:cNvCxnSpPr/>
            <p:nvPr/>
          </p:nvCxnSpPr>
          <p:spPr>
            <a:xfrm rot="10800000" flipV="1">
              <a:off x="1624278" y="1997361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9" name="Straight Connector 1188"/>
            <p:cNvCxnSpPr/>
            <p:nvPr/>
          </p:nvCxnSpPr>
          <p:spPr>
            <a:xfrm rot="16200000" flipH="1">
              <a:off x="1627399" y="1809982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0" name="Straight Connector 1189"/>
            <p:cNvCxnSpPr/>
            <p:nvPr/>
          </p:nvCxnSpPr>
          <p:spPr>
            <a:xfrm rot="5400000" flipH="1" flipV="1">
              <a:off x="1589622" y="2144281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1" name="Straight Connector 1190"/>
            <p:cNvCxnSpPr/>
            <p:nvPr/>
          </p:nvCxnSpPr>
          <p:spPr>
            <a:xfrm rot="16200000" flipV="1">
              <a:off x="1295912" y="2142929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2" name="Straight Connector 1191"/>
            <p:cNvCxnSpPr/>
            <p:nvPr/>
          </p:nvCxnSpPr>
          <p:spPr>
            <a:xfrm rot="10800000">
              <a:off x="2104671" y="2000638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3" name="Straight Connector 1192"/>
            <p:cNvCxnSpPr/>
            <p:nvPr/>
          </p:nvCxnSpPr>
          <p:spPr>
            <a:xfrm rot="10800000">
              <a:off x="2104669" y="2287473"/>
              <a:ext cx="664538" cy="1806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4" name="Straight Connector 1193"/>
            <p:cNvCxnSpPr/>
            <p:nvPr/>
          </p:nvCxnSpPr>
          <p:spPr>
            <a:xfrm rot="5400000">
              <a:off x="1588380" y="2796894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5" name="Rectangle 1194"/>
            <p:cNvSpPr/>
            <p:nvPr/>
          </p:nvSpPr>
          <p:spPr>
            <a:xfrm>
              <a:off x="1302394" y="300364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196" name="Straight Connector 1195"/>
            <p:cNvCxnSpPr/>
            <p:nvPr/>
          </p:nvCxnSpPr>
          <p:spPr>
            <a:xfrm rot="10800000">
              <a:off x="1364690" y="3047895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Straight Connector 1196"/>
            <p:cNvCxnSpPr/>
            <p:nvPr/>
          </p:nvCxnSpPr>
          <p:spPr>
            <a:xfrm rot="5400000">
              <a:off x="6905052" y="2794863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8" name="Rectangle 1197"/>
            <p:cNvSpPr/>
            <p:nvPr/>
          </p:nvSpPr>
          <p:spPr>
            <a:xfrm>
              <a:off x="7521395" y="2467433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99" name="Rectangle 1198"/>
            <p:cNvSpPr/>
            <p:nvPr/>
          </p:nvSpPr>
          <p:spPr>
            <a:xfrm>
              <a:off x="7521395" y="2837510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3600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200" name="Rectangle 1199"/>
            <p:cNvSpPr/>
            <p:nvPr/>
          </p:nvSpPr>
          <p:spPr>
            <a:xfrm rot="10800000">
              <a:off x="7489443" y="2528525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201" name="Rectangle 1200"/>
            <p:cNvSpPr/>
            <p:nvPr/>
          </p:nvSpPr>
          <p:spPr>
            <a:xfrm rot="10800000">
              <a:off x="7489443" y="2889775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202" name="Rectangle 1201"/>
            <p:cNvSpPr/>
            <p:nvPr/>
          </p:nvSpPr>
          <p:spPr>
            <a:xfrm rot="10800000">
              <a:off x="7489443" y="2651358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203" name="Straight Connector 1202"/>
            <p:cNvCxnSpPr/>
            <p:nvPr/>
          </p:nvCxnSpPr>
          <p:spPr>
            <a:xfrm>
              <a:off x="6939123" y="2543886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4" name="Straight Connector 1203"/>
            <p:cNvCxnSpPr/>
            <p:nvPr/>
          </p:nvCxnSpPr>
          <p:spPr>
            <a:xfrm>
              <a:off x="7229858" y="257638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5" name="Straight Connector 1204"/>
            <p:cNvCxnSpPr/>
            <p:nvPr/>
          </p:nvCxnSpPr>
          <p:spPr>
            <a:xfrm>
              <a:off x="6939121" y="2664911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6" name="Straight Connector 1205"/>
            <p:cNvCxnSpPr/>
            <p:nvPr/>
          </p:nvCxnSpPr>
          <p:spPr>
            <a:xfrm>
              <a:off x="7229857" y="2697410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7" name="Straight Connector 1206"/>
            <p:cNvCxnSpPr/>
            <p:nvPr/>
          </p:nvCxnSpPr>
          <p:spPr>
            <a:xfrm>
              <a:off x="6939120" y="2905136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8" name="Straight Connector 1207"/>
            <p:cNvCxnSpPr/>
            <p:nvPr/>
          </p:nvCxnSpPr>
          <p:spPr>
            <a:xfrm>
              <a:off x="7229856" y="2937636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9" name="Straight Connector 1208"/>
            <p:cNvCxnSpPr/>
            <p:nvPr/>
          </p:nvCxnSpPr>
          <p:spPr>
            <a:xfrm>
              <a:off x="7229855" y="3058662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0" name="Straight Connector 1209"/>
            <p:cNvCxnSpPr/>
            <p:nvPr/>
          </p:nvCxnSpPr>
          <p:spPr>
            <a:xfrm rot="10800000" flipV="1">
              <a:off x="6753135" y="1816387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1" name="Straight Connector 1210"/>
            <p:cNvCxnSpPr/>
            <p:nvPr/>
          </p:nvCxnSpPr>
          <p:spPr>
            <a:xfrm>
              <a:off x="6753135" y="2003692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2" name="Straight Connector 1211"/>
            <p:cNvCxnSpPr/>
            <p:nvPr/>
          </p:nvCxnSpPr>
          <p:spPr>
            <a:xfrm rot="5400000" flipH="1" flipV="1">
              <a:off x="6904466" y="2142241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3" name="Straight Connector 1212"/>
            <p:cNvCxnSpPr/>
            <p:nvPr/>
          </p:nvCxnSpPr>
          <p:spPr>
            <a:xfrm rot="16200000" flipV="1">
              <a:off x="6610756" y="2140889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4" name="Straight Connector 1213"/>
            <p:cNvCxnSpPr/>
            <p:nvPr/>
          </p:nvCxnSpPr>
          <p:spPr>
            <a:xfrm rot="5400000">
              <a:off x="6612484" y="2794861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5" name="Rectangle 1214"/>
            <p:cNvSpPr/>
            <p:nvPr/>
          </p:nvSpPr>
          <p:spPr>
            <a:xfrm rot="10800000">
              <a:off x="7489443" y="3012607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216" name="Straight Connector 1215"/>
            <p:cNvCxnSpPr/>
            <p:nvPr/>
          </p:nvCxnSpPr>
          <p:spPr>
            <a:xfrm>
              <a:off x="6939119" y="3026163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7" name="Straight Connector 1216"/>
            <p:cNvCxnSpPr/>
            <p:nvPr/>
          </p:nvCxnSpPr>
          <p:spPr>
            <a:xfrm rot="5400000" flipH="1" flipV="1">
              <a:off x="6754017" y="1818586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8" name="Straight Connector 1217"/>
            <p:cNvCxnSpPr/>
            <p:nvPr/>
          </p:nvCxnSpPr>
          <p:spPr>
            <a:xfrm>
              <a:off x="6754971" y="2290527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9" name="Straight Connector 1218"/>
            <p:cNvCxnSpPr/>
            <p:nvPr/>
          </p:nvCxnSpPr>
          <p:spPr>
            <a:xfrm flipV="1">
              <a:off x="1918676" y="2285439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0" name="Straight Connector 1219"/>
            <p:cNvCxnSpPr/>
            <p:nvPr/>
          </p:nvCxnSpPr>
          <p:spPr>
            <a:xfrm>
              <a:off x="1916845" y="1813103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2" name="Straight Connector 1221"/>
            <p:cNvCxnSpPr/>
            <p:nvPr/>
          </p:nvCxnSpPr>
          <p:spPr>
            <a:xfrm rot="5400000">
              <a:off x="2921127" y="2796895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3" name="Rectangle 1222"/>
            <p:cNvSpPr/>
            <p:nvPr/>
          </p:nvSpPr>
          <p:spPr>
            <a:xfrm>
              <a:off x="3540335" y="2570584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24" name="Rectangle 1223"/>
            <p:cNvSpPr/>
            <p:nvPr/>
          </p:nvSpPr>
          <p:spPr>
            <a:xfrm>
              <a:off x="3903755" y="2539875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25" name="Rectangle 1224"/>
            <p:cNvSpPr/>
            <p:nvPr/>
          </p:nvSpPr>
          <p:spPr>
            <a:xfrm>
              <a:off x="3509185" y="2824467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26" name="Rectangle 1225"/>
            <p:cNvSpPr/>
            <p:nvPr/>
          </p:nvSpPr>
          <p:spPr>
            <a:xfrm>
              <a:off x="3676371" y="253987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27" name="Rectangle 1226"/>
            <p:cNvSpPr/>
            <p:nvPr/>
          </p:nvSpPr>
          <p:spPr>
            <a:xfrm>
              <a:off x="3966055" y="2701634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228" name="Rectangle 1227"/>
            <p:cNvSpPr/>
            <p:nvPr/>
          </p:nvSpPr>
          <p:spPr>
            <a:xfrm>
              <a:off x="3800972" y="2990261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29" name="Straight Connector 1228"/>
            <p:cNvCxnSpPr/>
            <p:nvPr/>
          </p:nvCxnSpPr>
          <p:spPr>
            <a:xfrm flipV="1">
              <a:off x="3249596" y="2287473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0" name="Straight Connector 1229"/>
            <p:cNvCxnSpPr/>
            <p:nvPr/>
          </p:nvCxnSpPr>
          <p:spPr>
            <a:xfrm>
              <a:off x="2957028" y="2838022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1" name="Straight Connector 1230"/>
            <p:cNvCxnSpPr/>
            <p:nvPr/>
          </p:nvCxnSpPr>
          <p:spPr>
            <a:xfrm>
              <a:off x="3247764" y="2870521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2" name="Straight Connector 1231"/>
            <p:cNvCxnSpPr/>
            <p:nvPr/>
          </p:nvCxnSpPr>
          <p:spPr>
            <a:xfrm rot="5400000">
              <a:off x="3452754" y="2267707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3" name="Straight Connector 1232"/>
            <p:cNvCxnSpPr/>
            <p:nvPr/>
          </p:nvCxnSpPr>
          <p:spPr>
            <a:xfrm rot="5400000">
              <a:off x="3563090" y="2411012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4" name="Straight Connector 1233"/>
            <p:cNvCxnSpPr/>
            <p:nvPr/>
          </p:nvCxnSpPr>
          <p:spPr>
            <a:xfrm rot="5400000">
              <a:off x="3680137" y="2267706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5" name="Straight Connector 1234"/>
            <p:cNvCxnSpPr/>
            <p:nvPr/>
          </p:nvCxnSpPr>
          <p:spPr>
            <a:xfrm rot="5400000">
              <a:off x="3790475" y="241101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6" name="Straight Connector 1235"/>
            <p:cNvCxnSpPr/>
            <p:nvPr/>
          </p:nvCxnSpPr>
          <p:spPr>
            <a:xfrm rot="10800000">
              <a:off x="4028356" y="2747690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Straight Connector 1236"/>
            <p:cNvCxnSpPr/>
            <p:nvPr/>
          </p:nvCxnSpPr>
          <p:spPr>
            <a:xfrm rot="10800000">
              <a:off x="4028357" y="2715191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Straight Connector 1237"/>
            <p:cNvCxnSpPr/>
            <p:nvPr/>
          </p:nvCxnSpPr>
          <p:spPr>
            <a:xfrm rot="16200000">
              <a:off x="3544387" y="3322025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9" name="Straight Connector 1238"/>
            <p:cNvCxnSpPr/>
            <p:nvPr/>
          </p:nvCxnSpPr>
          <p:spPr>
            <a:xfrm rot="16200000">
              <a:off x="3720659" y="317872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0" name="Straight Connector 1239"/>
            <p:cNvCxnSpPr/>
            <p:nvPr/>
          </p:nvCxnSpPr>
          <p:spPr>
            <a:xfrm rot="5400000" flipH="1" flipV="1">
              <a:off x="2770088" y="1817339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1" name="Straight Connector 1240"/>
            <p:cNvCxnSpPr/>
            <p:nvPr/>
          </p:nvCxnSpPr>
          <p:spPr>
            <a:xfrm rot="10800000" flipV="1">
              <a:off x="2955197" y="1999395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3" name="Straight Connector 1242"/>
            <p:cNvCxnSpPr/>
            <p:nvPr/>
          </p:nvCxnSpPr>
          <p:spPr>
            <a:xfrm>
              <a:off x="2771043" y="2289280"/>
              <a:ext cx="185985" cy="17894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4" name="Straight Connector 1243"/>
            <p:cNvCxnSpPr/>
            <p:nvPr/>
          </p:nvCxnSpPr>
          <p:spPr>
            <a:xfrm>
              <a:off x="2769208" y="2002446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5" name="Straight Connector 1244"/>
            <p:cNvCxnSpPr/>
            <p:nvPr/>
          </p:nvCxnSpPr>
          <p:spPr>
            <a:xfrm>
              <a:off x="3247764" y="1815138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6" name="Straight Connector 1245"/>
            <p:cNvCxnSpPr/>
            <p:nvPr/>
          </p:nvCxnSpPr>
          <p:spPr>
            <a:xfrm rot="16200000" flipH="1">
              <a:off x="2958319" y="1812017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7" name="Straight Connector 1246"/>
            <p:cNvCxnSpPr/>
            <p:nvPr/>
          </p:nvCxnSpPr>
          <p:spPr>
            <a:xfrm rot="5400000" flipH="1" flipV="1">
              <a:off x="2922370" y="2143031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8" name="Straight Connector 1247"/>
            <p:cNvCxnSpPr/>
            <p:nvPr/>
          </p:nvCxnSpPr>
          <p:spPr>
            <a:xfrm rot="16200000" flipV="1">
              <a:off x="2628660" y="2141679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9" name="Straight Connector 1248"/>
            <p:cNvCxnSpPr/>
            <p:nvPr/>
          </p:nvCxnSpPr>
          <p:spPr>
            <a:xfrm rot="10800000">
              <a:off x="3435584" y="2000638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0" name="Straight Connector 1249"/>
            <p:cNvCxnSpPr/>
            <p:nvPr/>
          </p:nvCxnSpPr>
          <p:spPr>
            <a:xfrm rot="10800000">
              <a:off x="3435583" y="2287473"/>
              <a:ext cx="664538" cy="1806"/>
            </a:xfrm>
            <a:prstGeom prst="line">
              <a:avLst/>
            </a:prstGeom>
            <a:ln w="508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1" name="Straight Connector 1250"/>
            <p:cNvCxnSpPr/>
            <p:nvPr/>
          </p:nvCxnSpPr>
          <p:spPr>
            <a:xfrm>
              <a:off x="2771043" y="1999395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2" name="Straight Connector 1251"/>
            <p:cNvCxnSpPr/>
            <p:nvPr/>
          </p:nvCxnSpPr>
          <p:spPr>
            <a:xfrm>
              <a:off x="2771043" y="2287473"/>
              <a:ext cx="664542" cy="180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3" name="Straight Connector 1252"/>
            <p:cNvCxnSpPr/>
            <p:nvPr/>
          </p:nvCxnSpPr>
          <p:spPr>
            <a:xfrm rot="5400000">
              <a:off x="3956845" y="2793276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4" name="Straight Connector 1253"/>
            <p:cNvCxnSpPr/>
            <p:nvPr/>
          </p:nvCxnSpPr>
          <p:spPr>
            <a:xfrm rot="5400000">
              <a:off x="4249414" y="2793279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5" name="Rectangle 1254"/>
            <p:cNvSpPr/>
            <p:nvPr/>
          </p:nvSpPr>
          <p:spPr>
            <a:xfrm>
              <a:off x="4868622" y="2566968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56" name="Rectangle 1255"/>
            <p:cNvSpPr/>
            <p:nvPr/>
          </p:nvSpPr>
          <p:spPr>
            <a:xfrm>
              <a:off x="5232042" y="2536260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57" name="Rectangle 1256"/>
            <p:cNvSpPr/>
            <p:nvPr/>
          </p:nvSpPr>
          <p:spPr>
            <a:xfrm>
              <a:off x="4837472" y="2820851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58" name="Rectangle 1257"/>
            <p:cNvSpPr/>
            <p:nvPr/>
          </p:nvSpPr>
          <p:spPr>
            <a:xfrm>
              <a:off x="5004658" y="2536260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59" name="Rectangle 1258"/>
            <p:cNvSpPr/>
            <p:nvPr/>
          </p:nvSpPr>
          <p:spPr>
            <a:xfrm>
              <a:off x="5294342" y="2698019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260" name="Rectangle 1259"/>
            <p:cNvSpPr/>
            <p:nvPr/>
          </p:nvSpPr>
          <p:spPr>
            <a:xfrm>
              <a:off x="5129259" y="298664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61" name="Straight Connector 1260"/>
            <p:cNvCxnSpPr/>
            <p:nvPr/>
          </p:nvCxnSpPr>
          <p:spPr>
            <a:xfrm flipV="1">
              <a:off x="4577882" y="2283857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2" name="Straight Connector 1261"/>
            <p:cNvCxnSpPr/>
            <p:nvPr/>
          </p:nvCxnSpPr>
          <p:spPr>
            <a:xfrm>
              <a:off x="4285315" y="2834406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3" name="Straight Connector 1262"/>
            <p:cNvCxnSpPr/>
            <p:nvPr/>
          </p:nvCxnSpPr>
          <p:spPr>
            <a:xfrm>
              <a:off x="4576051" y="286690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4" name="Straight Connector 1263"/>
            <p:cNvCxnSpPr/>
            <p:nvPr/>
          </p:nvCxnSpPr>
          <p:spPr>
            <a:xfrm rot="5400000">
              <a:off x="4781041" y="226409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5" name="Straight Connector 1264"/>
            <p:cNvCxnSpPr/>
            <p:nvPr/>
          </p:nvCxnSpPr>
          <p:spPr>
            <a:xfrm rot="5400000">
              <a:off x="4891377" y="240739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7" name="Straight Connector 1266"/>
            <p:cNvCxnSpPr/>
            <p:nvPr/>
          </p:nvCxnSpPr>
          <p:spPr>
            <a:xfrm rot="5400000">
              <a:off x="5118762" y="2407395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8" name="Straight Connector 1267"/>
            <p:cNvCxnSpPr/>
            <p:nvPr/>
          </p:nvCxnSpPr>
          <p:spPr>
            <a:xfrm rot="10800000">
              <a:off x="5356642" y="2744074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9" name="Straight Connector 1268"/>
            <p:cNvCxnSpPr/>
            <p:nvPr/>
          </p:nvCxnSpPr>
          <p:spPr>
            <a:xfrm rot="10800000">
              <a:off x="5356643" y="271157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0" name="Straight Connector 1269"/>
            <p:cNvCxnSpPr/>
            <p:nvPr/>
          </p:nvCxnSpPr>
          <p:spPr>
            <a:xfrm rot="16200000">
              <a:off x="4872674" y="3318410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1" name="Straight Connector 1270"/>
            <p:cNvCxnSpPr/>
            <p:nvPr/>
          </p:nvCxnSpPr>
          <p:spPr>
            <a:xfrm rot="16200000">
              <a:off x="5048946" y="3175105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2" name="Straight Connector 1271"/>
            <p:cNvCxnSpPr/>
            <p:nvPr/>
          </p:nvCxnSpPr>
          <p:spPr>
            <a:xfrm rot="5400000" flipH="1" flipV="1">
              <a:off x="4098375" y="1813723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3" name="Straight Connector 1272"/>
            <p:cNvCxnSpPr/>
            <p:nvPr/>
          </p:nvCxnSpPr>
          <p:spPr>
            <a:xfrm rot="10800000" flipV="1">
              <a:off x="4283484" y="1995779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5" name="Straight Connector 1274"/>
            <p:cNvCxnSpPr/>
            <p:nvPr/>
          </p:nvCxnSpPr>
          <p:spPr>
            <a:xfrm>
              <a:off x="4099330" y="2285665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6" name="Straight Connector 1275"/>
            <p:cNvCxnSpPr/>
            <p:nvPr/>
          </p:nvCxnSpPr>
          <p:spPr>
            <a:xfrm>
              <a:off x="4097495" y="1998830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7" name="Straight Connector 1276"/>
            <p:cNvCxnSpPr/>
            <p:nvPr/>
          </p:nvCxnSpPr>
          <p:spPr>
            <a:xfrm>
              <a:off x="4576051" y="1811523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8" name="Straight Connector 1277"/>
            <p:cNvCxnSpPr/>
            <p:nvPr/>
          </p:nvCxnSpPr>
          <p:spPr>
            <a:xfrm rot="16200000" flipH="1">
              <a:off x="4286605" y="1808401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9" name="Straight Connector 1278"/>
            <p:cNvCxnSpPr/>
            <p:nvPr/>
          </p:nvCxnSpPr>
          <p:spPr>
            <a:xfrm rot="5400000" flipH="1" flipV="1">
              <a:off x="4250657" y="2139416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0" name="Straight Connector 1279"/>
            <p:cNvCxnSpPr/>
            <p:nvPr/>
          </p:nvCxnSpPr>
          <p:spPr>
            <a:xfrm rot="16200000" flipV="1">
              <a:off x="3956947" y="2138064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1" name="Straight Connector 1280"/>
            <p:cNvCxnSpPr/>
            <p:nvPr/>
          </p:nvCxnSpPr>
          <p:spPr>
            <a:xfrm rot="10800000">
              <a:off x="4763871" y="1997022"/>
              <a:ext cx="664538" cy="1806"/>
            </a:xfrm>
            <a:prstGeom prst="line">
              <a:avLst/>
            </a:prstGeom>
            <a:ln w="508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2" name="Straight Connector 1281"/>
            <p:cNvCxnSpPr/>
            <p:nvPr/>
          </p:nvCxnSpPr>
          <p:spPr>
            <a:xfrm rot="10800000">
              <a:off x="4763870" y="2283857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3" name="Straight Connector 1282"/>
            <p:cNvCxnSpPr/>
            <p:nvPr/>
          </p:nvCxnSpPr>
          <p:spPr>
            <a:xfrm>
              <a:off x="4099330" y="1995779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4" name="Straight Connector 1283"/>
            <p:cNvCxnSpPr/>
            <p:nvPr/>
          </p:nvCxnSpPr>
          <p:spPr>
            <a:xfrm>
              <a:off x="4099330" y="2283857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5" name="Straight Connector 1284"/>
            <p:cNvCxnSpPr/>
            <p:nvPr/>
          </p:nvCxnSpPr>
          <p:spPr>
            <a:xfrm rot="5400000">
              <a:off x="5285370" y="2793276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7" name="Rectangle 1286"/>
            <p:cNvSpPr/>
            <p:nvPr/>
          </p:nvSpPr>
          <p:spPr>
            <a:xfrm>
              <a:off x="6197147" y="2566968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88" name="Rectangle 1287"/>
            <p:cNvSpPr/>
            <p:nvPr/>
          </p:nvSpPr>
          <p:spPr>
            <a:xfrm>
              <a:off x="6560566" y="2536260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89" name="Rectangle 1288"/>
            <p:cNvSpPr/>
            <p:nvPr/>
          </p:nvSpPr>
          <p:spPr>
            <a:xfrm>
              <a:off x="6165997" y="2820851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90" name="Rectangle 1289"/>
            <p:cNvSpPr/>
            <p:nvPr/>
          </p:nvSpPr>
          <p:spPr>
            <a:xfrm>
              <a:off x="6333182" y="2536260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91" name="Rectangle 1290"/>
            <p:cNvSpPr/>
            <p:nvPr/>
          </p:nvSpPr>
          <p:spPr>
            <a:xfrm>
              <a:off x="6622867" y="2698019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292" name="Rectangle 1291"/>
            <p:cNvSpPr/>
            <p:nvPr/>
          </p:nvSpPr>
          <p:spPr>
            <a:xfrm>
              <a:off x="6457783" y="298664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93" name="Straight Connector 1292"/>
            <p:cNvCxnSpPr/>
            <p:nvPr/>
          </p:nvCxnSpPr>
          <p:spPr>
            <a:xfrm flipV="1">
              <a:off x="5906407" y="2283857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4" name="Straight Connector 1293"/>
            <p:cNvCxnSpPr/>
            <p:nvPr/>
          </p:nvCxnSpPr>
          <p:spPr>
            <a:xfrm>
              <a:off x="5613839" y="2834406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5" name="Straight Connector 1294"/>
            <p:cNvCxnSpPr/>
            <p:nvPr/>
          </p:nvCxnSpPr>
          <p:spPr>
            <a:xfrm>
              <a:off x="5904575" y="286690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6" name="Straight Connector 1295"/>
            <p:cNvCxnSpPr/>
            <p:nvPr/>
          </p:nvCxnSpPr>
          <p:spPr>
            <a:xfrm rot="5400000">
              <a:off x="6109565" y="226409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7" name="Straight Connector 1296"/>
            <p:cNvCxnSpPr/>
            <p:nvPr/>
          </p:nvCxnSpPr>
          <p:spPr>
            <a:xfrm rot="5400000">
              <a:off x="6219902" y="240739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8" name="Straight Connector 1297"/>
            <p:cNvCxnSpPr/>
            <p:nvPr/>
          </p:nvCxnSpPr>
          <p:spPr>
            <a:xfrm rot="5400000">
              <a:off x="6336949" y="2264090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9" name="Straight Connector 1298"/>
            <p:cNvCxnSpPr/>
            <p:nvPr/>
          </p:nvCxnSpPr>
          <p:spPr>
            <a:xfrm rot="5400000">
              <a:off x="6447286" y="2407395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0" name="Straight Connector 1299"/>
            <p:cNvCxnSpPr/>
            <p:nvPr/>
          </p:nvCxnSpPr>
          <p:spPr>
            <a:xfrm rot="10800000">
              <a:off x="6685167" y="2744074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1" name="Straight Connector 1300"/>
            <p:cNvCxnSpPr/>
            <p:nvPr/>
          </p:nvCxnSpPr>
          <p:spPr>
            <a:xfrm rot="10800000">
              <a:off x="6685168" y="271157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2" name="Straight Connector 1301"/>
            <p:cNvCxnSpPr/>
            <p:nvPr/>
          </p:nvCxnSpPr>
          <p:spPr>
            <a:xfrm rot="16200000">
              <a:off x="6201199" y="3318410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3" name="Straight Connector 1302"/>
            <p:cNvCxnSpPr/>
            <p:nvPr/>
          </p:nvCxnSpPr>
          <p:spPr>
            <a:xfrm rot="16200000">
              <a:off x="6377470" y="3175105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4" name="Straight Connector 1303"/>
            <p:cNvCxnSpPr/>
            <p:nvPr/>
          </p:nvCxnSpPr>
          <p:spPr>
            <a:xfrm rot="5400000" flipH="1" flipV="1">
              <a:off x="5426900" y="1813723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5" name="Straight Connector 1304"/>
            <p:cNvCxnSpPr/>
            <p:nvPr/>
          </p:nvCxnSpPr>
          <p:spPr>
            <a:xfrm rot="10800000" flipV="1">
              <a:off x="5612009" y="1995779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6" name="Straight Connector 1305"/>
            <p:cNvCxnSpPr/>
            <p:nvPr/>
          </p:nvCxnSpPr>
          <p:spPr>
            <a:xfrm rot="10800000" flipV="1">
              <a:off x="5426019" y="1811525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7" name="Straight Connector 1306"/>
            <p:cNvCxnSpPr/>
            <p:nvPr/>
          </p:nvCxnSpPr>
          <p:spPr>
            <a:xfrm>
              <a:off x="5427854" y="2285665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9" name="Straight Connector 1308"/>
            <p:cNvCxnSpPr/>
            <p:nvPr/>
          </p:nvCxnSpPr>
          <p:spPr>
            <a:xfrm>
              <a:off x="5904575" y="1811523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0" name="Straight Connector 1309"/>
            <p:cNvCxnSpPr/>
            <p:nvPr/>
          </p:nvCxnSpPr>
          <p:spPr>
            <a:xfrm rot="16200000" flipH="1">
              <a:off x="5615130" y="1808401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1" name="Straight Connector 1310"/>
            <p:cNvCxnSpPr/>
            <p:nvPr/>
          </p:nvCxnSpPr>
          <p:spPr>
            <a:xfrm rot="5400000" flipH="1" flipV="1">
              <a:off x="5579181" y="2139416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2" name="Straight Connector 1311"/>
            <p:cNvCxnSpPr/>
            <p:nvPr/>
          </p:nvCxnSpPr>
          <p:spPr>
            <a:xfrm rot="16200000" flipV="1">
              <a:off x="5285472" y="2138064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3" name="Straight Connector 1312"/>
            <p:cNvCxnSpPr/>
            <p:nvPr/>
          </p:nvCxnSpPr>
          <p:spPr>
            <a:xfrm rot="10800000">
              <a:off x="6092395" y="1997022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4" name="Straight Connector 1313"/>
            <p:cNvCxnSpPr/>
            <p:nvPr/>
          </p:nvCxnSpPr>
          <p:spPr>
            <a:xfrm rot="10800000">
              <a:off x="6092394" y="2283857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5" name="Straight Connector 1314"/>
            <p:cNvCxnSpPr/>
            <p:nvPr/>
          </p:nvCxnSpPr>
          <p:spPr>
            <a:xfrm>
              <a:off x="5427854" y="1995779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6" name="Straight Connector 1315"/>
            <p:cNvCxnSpPr/>
            <p:nvPr/>
          </p:nvCxnSpPr>
          <p:spPr>
            <a:xfrm>
              <a:off x="5427854" y="2283857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7" name="Straight Connector 1316"/>
            <p:cNvCxnSpPr/>
            <p:nvPr/>
          </p:nvCxnSpPr>
          <p:spPr>
            <a:xfrm rot="5400000">
              <a:off x="1297644" y="4101085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8" name="Rectangle 1317"/>
            <p:cNvSpPr/>
            <p:nvPr/>
          </p:nvSpPr>
          <p:spPr>
            <a:xfrm>
              <a:off x="2209420" y="3876805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19" name="Rectangle 1318"/>
            <p:cNvSpPr/>
            <p:nvPr/>
          </p:nvSpPr>
          <p:spPr>
            <a:xfrm>
              <a:off x="1043609" y="4143735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320" name="Rectangle 1319"/>
            <p:cNvSpPr/>
            <p:nvPr/>
          </p:nvSpPr>
          <p:spPr>
            <a:xfrm>
              <a:off x="1043609" y="3773658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21" name="Rectangle 1320"/>
            <p:cNvSpPr/>
            <p:nvPr/>
          </p:nvSpPr>
          <p:spPr>
            <a:xfrm>
              <a:off x="2572840" y="3846097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22" name="Rectangle 1321"/>
            <p:cNvSpPr/>
            <p:nvPr/>
          </p:nvSpPr>
          <p:spPr>
            <a:xfrm>
              <a:off x="1302394" y="3946586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323" name="Rectangle 1322"/>
            <p:cNvSpPr/>
            <p:nvPr/>
          </p:nvSpPr>
          <p:spPr>
            <a:xfrm>
              <a:off x="2178271" y="4130688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24" name="Rectangle 1323"/>
            <p:cNvSpPr/>
            <p:nvPr/>
          </p:nvSpPr>
          <p:spPr>
            <a:xfrm>
              <a:off x="2345456" y="3846097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25" name="Rectangle 1324"/>
            <p:cNvSpPr/>
            <p:nvPr/>
          </p:nvSpPr>
          <p:spPr>
            <a:xfrm>
              <a:off x="2635141" y="4007856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326" name="Rectangle 1325"/>
            <p:cNvSpPr/>
            <p:nvPr/>
          </p:nvSpPr>
          <p:spPr>
            <a:xfrm>
              <a:off x="2470057" y="4296483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27" name="Rectangle 1326"/>
            <p:cNvSpPr/>
            <p:nvPr/>
          </p:nvSpPr>
          <p:spPr>
            <a:xfrm>
              <a:off x="1302394" y="4185003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328" name="Rectangle 1327"/>
            <p:cNvSpPr/>
            <p:nvPr/>
          </p:nvSpPr>
          <p:spPr>
            <a:xfrm>
              <a:off x="1302394" y="3823754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329" name="Straight Connector 1328"/>
            <p:cNvCxnSpPr/>
            <p:nvPr/>
          </p:nvCxnSpPr>
          <p:spPr>
            <a:xfrm>
              <a:off x="1626114" y="4144244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0" name="Straight Connector 1329"/>
            <p:cNvCxnSpPr/>
            <p:nvPr/>
          </p:nvCxnSpPr>
          <p:spPr>
            <a:xfrm>
              <a:off x="1916850" y="4176743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1" name="Straight Connector 1330"/>
            <p:cNvCxnSpPr/>
            <p:nvPr/>
          </p:nvCxnSpPr>
          <p:spPr>
            <a:xfrm rot="5400000">
              <a:off x="2121837" y="3573927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2" name="Straight Connector 1331"/>
            <p:cNvCxnSpPr/>
            <p:nvPr/>
          </p:nvCxnSpPr>
          <p:spPr>
            <a:xfrm rot="5400000">
              <a:off x="2232174" y="371723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3" name="Straight Connector 1332"/>
            <p:cNvCxnSpPr/>
            <p:nvPr/>
          </p:nvCxnSpPr>
          <p:spPr>
            <a:xfrm rot="5400000">
              <a:off x="2349221" y="3573926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4" name="Straight Connector 1333"/>
            <p:cNvCxnSpPr/>
            <p:nvPr/>
          </p:nvCxnSpPr>
          <p:spPr>
            <a:xfrm rot="5400000">
              <a:off x="2459558" y="3717230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5" name="Straight Connector 1334"/>
            <p:cNvCxnSpPr/>
            <p:nvPr/>
          </p:nvCxnSpPr>
          <p:spPr>
            <a:xfrm rot="10800000">
              <a:off x="2697440" y="4053911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6" name="Straight Connector 1335"/>
            <p:cNvCxnSpPr/>
            <p:nvPr/>
          </p:nvCxnSpPr>
          <p:spPr>
            <a:xfrm rot="10800000">
              <a:off x="2697442" y="4021412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7" name="Straight Connector 1336"/>
            <p:cNvCxnSpPr/>
            <p:nvPr/>
          </p:nvCxnSpPr>
          <p:spPr>
            <a:xfrm rot="16200000">
              <a:off x="2213470" y="4628245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8" name="Straight Connector 1337"/>
            <p:cNvCxnSpPr/>
            <p:nvPr/>
          </p:nvCxnSpPr>
          <p:spPr>
            <a:xfrm rot="16200000">
              <a:off x="2389742" y="448494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9" name="Straight Connector 1338"/>
            <p:cNvCxnSpPr/>
            <p:nvPr/>
          </p:nvCxnSpPr>
          <p:spPr>
            <a:xfrm rot="10800000">
              <a:off x="1364691" y="431958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0" name="Straight Connector 1339"/>
            <p:cNvCxnSpPr/>
            <p:nvPr/>
          </p:nvCxnSpPr>
          <p:spPr>
            <a:xfrm rot="10800000">
              <a:off x="1364691" y="4231060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1" name="Straight Connector 1340"/>
            <p:cNvCxnSpPr/>
            <p:nvPr/>
          </p:nvCxnSpPr>
          <p:spPr>
            <a:xfrm rot="10800000">
              <a:off x="1364693" y="4198560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2" name="Straight Connector 1341"/>
            <p:cNvCxnSpPr/>
            <p:nvPr/>
          </p:nvCxnSpPr>
          <p:spPr>
            <a:xfrm rot="10800000">
              <a:off x="1364693" y="3990835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3" name="Straight Connector 1342"/>
            <p:cNvCxnSpPr/>
            <p:nvPr/>
          </p:nvCxnSpPr>
          <p:spPr>
            <a:xfrm rot="10800000">
              <a:off x="1364694" y="3958336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4" name="Straight Connector 1343"/>
            <p:cNvCxnSpPr/>
            <p:nvPr/>
          </p:nvCxnSpPr>
          <p:spPr>
            <a:xfrm rot="10800000">
              <a:off x="1364694" y="3869809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5" name="Straight Connector 1344"/>
            <p:cNvCxnSpPr/>
            <p:nvPr/>
          </p:nvCxnSpPr>
          <p:spPr>
            <a:xfrm rot="10800000">
              <a:off x="1364695" y="3837309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6" name="Straight Connector 1345"/>
            <p:cNvCxnSpPr/>
            <p:nvPr/>
          </p:nvCxnSpPr>
          <p:spPr>
            <a:xfrm rot="10800000" flipV="1">
              <a:off x="1624278" y="3301551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7" name="Straight Connector 1346"/>
            <p:cNvCxnSpPr/>
            <p:nvPr/>
          </p:nvCxnSpPr>
          <p:spPr>
            <a:xfrm rot="16200000" flipH="1">
              <a:off x="1627399" y="3114173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8" name="Straight Connector 1347"/>
            <p:cNvCxnSpPr/>
            <p:nvPr/>
          </p:nvCxnSpPr>
          <p:spPr>
            <a:xfrm rot="5400000" flipH="1" flipV="1">
              <a:off x="1589622" y="3448472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9" name="Straight Connector 1348"/>
            <p:cNvCxnSpPr/>
            <p:nvPr/>
          </p:nvCxnSpPr>
          <p:spPr>
            <a:xfrm rot="16200000" flipV="1">
              <a:off x="1295912" y="3447119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0" name="Straight Connector 1349"/>
            <p:cNvCxnSpPr/>
            <p:nvPr/>
          </p:nvCxnSpPr>
          <p:spPr>
            <a:xfrm rot="10800000">
              <a:off x="2104671" y="3304828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1" name="Straight Connector 1350"/>
            <p:cNvCxnSpPr/>
            <p:nvPr/>
          </p:nvCxnSpPr>
          <p:spPr>
            <a:xfrm rot="10800000">
              <a:off x="2104669" y="3591664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2" name="Straight Connector 1351"/>
            <p:cNvCxnSpPr/>
            <p:nvPr/>
          </p:nvCxnSpPr>
          <p:spPr>
            <a:xfrm rot="5400000">
              <a:off x="1588380" y="4101084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53" name="Rectangle 1352"/>
            <p:cNvSpPr/>
            <p:nvPr/>
          </p:nvSpPr>
          <p:spPr>
            <a:xfrm>
              <a:off x="1302394" y="430783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354" name="Straight Connector 1353"/>
            <p:cNvCxnSpPr/>
            <p:nvPr/>
          </p:nvCxnSpPr>
          <p:spPr>
            <a:xfrm rot="10800000">
              <a:off x="1364690" y="4352085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5" name="Straight Connector 1354"/>
            <p:cNvCxnSpPr/>
            <p:nvPr/>
          </p:nvCxnSpPr>
          <p:spPr>
            <a:xfrm rot="5400000">
              <a:off x="6905052" y="4099053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56" name="Rectangle 1355"/>
            <p:cNvSpPr/>
            <p:nvPr/>
          </p:nvSpPr>
          <p:spPr>
            <a:xfrm>
              <a:off x="7521395" y="3771623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57" name="Rectangle 1356"/>
            <p:cNvSpPr/>
            <p:nvPr/>
          </p:nvSpPr>
          <p:spPr>
            <a:xfrm>
              <a:off x="7521395" y="4141700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3600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358" name="Rectangle 1357"/>
            <p:cNvSpPr/>
            <p:nvPr/>
          </p:nvSpPr>
          <p:spPr>
            <a:xfrm rot="10800000">
              <a:off x="7489443" y="3832716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359" name="Rectangle 1358"/>
            <p:cNvSpPr/>
            <p:nvPr/>
          </p:nvSpPr>
          <p:spPr>
            <a:xfrm rot="10800000">
              <a:off x="7489443" y="4193965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360" name="Rectangle 1359"/>
            <p:cNvSpPr/>
            <p:nvPr/>
          </p:nvSpPr>
          <p:spPr>
            <a:xfrm rot="10800000">
              <a:off x="7489443" y="3955548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361" name="Straight Connector 1360"/>
            <p:cNvCxnSpPr/>
            <p:nvPr/>
          </p:nvCxnSpPr>
          <p:spPr>
            <a:xfrm>
              <a:off x="6939123" y="3848077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2" name="Straight Connector 1361"/>
            <p:cNvCxnSpPr/>
            <p:nvPr/>
          </p:nvCxnSpPr>
          <p:spPr>
            <a:xfrm>
              <a:off x="7229858" y="3880576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3" name="Straight Connector 1362"/>
            <p:cNvCxnSpPr/>
            <p:nvPr/>
          </p:nvCxnSpPr>
          <p:spPr>
            <a:xfrm>
              <a:off x="6939121" y="3969102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4" name="Straight Connector 1363"/>
            <p:cNvCxnSpPr/>
            <p:nvPr/>
          </p:nvCxnSpPr>
          <p:spPr>
            <a:xfrm>
              <a:off x="7229857" y="4001601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5" name="Straight Connector 1364"/>
            <p:cNvCxnSpPr/>
            <p:nvPr/>
          </p:nvCxnSpPr>
          <p:spPr>
            <a:xfrm>
              <a:off x="6939120" y="4209326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6" name="Straight Connector 1365"/>
            <p:cNvCxnSpPr/>
            <p:nvPr/>
          </p:nvCxnSpPr>
          <p:spPr>
            <a:xfrm>
              <a:off x="7229856" y="4241826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7" name="Straight Connector 1366"/>
            <p:cNvCxnSpPr/>
            <p:nvPr/>
          </p:nvCxnSpPr>
          <p:spPr>
            <a:xfrm>
              <a:off x="7229855" y="4362852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8" name="Straight Connector 1367"/>
            <p:cNvCxnSpPr/>
            <p:nvPr/>
          </p:nvCxnSpPr>
          <p:spPr>
            <a:xfrm rot="10800000" flipV="1">
              <a:off x="6753135" y="3120578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9" name="Straight Connector 1368"/>
            <p:cNvCxnSpPr/>
            <p:nvPr/>
          </p:nvCxnSpPr>
          <p:spPr>
            <a:xfrm>
              <a:off x="6753135" y="3307883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0" name="Straight Connector 1369"/>
            <p:cNvCxnSpPr/>
            <p:nvPr/>
          </p:nvCxnSpPr>
          <p:spPr>
            <a:xfrm rot="5400000" flipH="1" flipV="1">
              <a:off x="6904466" y="3446432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1" name="Straight Connector 1370"/>
            <p:cNvCxnSpPr/>
            <p:nvPr/>
          </p:nvCxnSpPr>
          <p:spPr>
            <a:xfrm rot="16200000" flipV="1">
              <a:off x="6610756" y="3445080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2" name="Straight Connector 1371"/>
            <p:cNvCxnSpPr/>
            <p:nvPr/>
          </p:nvCxnSpPr>
          <p:spPr>
            <a:xfrm rot="5400000">
              <a:off x="6612484" y="4099051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3" name="Rectangle 1372"/>
            <p:cNvSpPr/>
            <p:nvPr/>
          </p:nvSpPr>
          <p:spPr>
            <a:xfrm rot="10800000">
              <a:off x="7489443" y="4316798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374" name="Straight Connector 1373"/>
            <p:cNvCxnSpPr/>
            <p:nvPr/>
          </p:nvCxnSpPr>
          <p:spPr>
            <a:xfrm>
              <a:off x="6939119" y="4330353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5" name="Straight Connector 1374"/>
            <p:cNvCxnSpPr/>
            <p:nvPr/>
          </p:nvCxnSpPr>
          <p:spPr>
            <a:xfrm rot="5400000" flipH="1" flipV="1">
              <a:off x="6754017" y="3122776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6" name="Straight Connector 1375"/>
            <p:cNvCxnSpPr/>
            <p:nvPr/>
          </p:nvCxnSpPr>
          <p:spPr>
            <a:xfrm>
              <a:off x="6754971" y="3594718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7" name="Straight Connector 1376"/>
            <p:cNvCxnSpPr/>
            <p:nvPr/>
          </p:nvCxnSpPr>
          <p:spPr>
            <a:xfrm flipV="1">
              <a:off x="1918676" y="3589630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8" name="Straight Connector 1377"/>
            <p:cNvCxnSpPr/>
            <p:nvPr/>
          </p:nvCxnSpPr>
          <p:spPr>
            <a:xfrm>
              <a:off x="1916845" y="3117294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9" name="Straight Connector 1378"/>
            <p:cNvCxnSpPr/>
            <p:nvPr/>
          </p:nvCxnSpPr>
          <p:spPr>
            <a:xfrm rot="5400000">
              <a:off x="2628559" y="4101083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0" name="Straight Connector 1379"/>
            <p:cNvCxnSpPr/>
            <p:nvPr/>
          </p:nvCxnSpPr>
          <p:spPr>
            <a:xfrm rot="5400000">
              <a:off x="2921127" y="4101085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1" name="Rectangle 1380"/>
            <p:cNvSpPr/>
            <p:nvPr/>
          </p:nvSpPr>
          <p:spPr>
            <a:xfrm>
              <a:off x="3540335" y="3874774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82" name="Rectangle 1381"/>
            <p:cNvSpPr/>
            <p:nvPr/>
          </p:nvSpPr>
          <p:spPr>
            <a:xfrm>
              <a:off x="3903755" y="3844066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83" name="Rectangle 1382"/>
            <p:cNvSpPr/>
            <p:nvPr/>
          </p:nvSpPr>
          <p:spPr>
            <a:xfrm>
              <a:off x="3509185" y="4128657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85" name="Rectangle 1384"/>
            <p:cNvSpPr/>
            <p:nvPr/>
          </p:nvSpPr>
          <p:spPr>
            <a:xfrm>
              <a:off x="3966055" y="400582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386" name="Rectangle 1385"/>
            <p:cNvSpPr/>
            <p:nvPr/>
          </p:nvSpPr>
          <p:spPr>
            <a:xfrm>
              <a:off x="3800972" y="4294451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387" name="Straight Connector 1386"/>
            <p:cNvCxnSpPr/>
            <p:nvPr/>
          </p:nvCxnSpPr>
          <p:spPr>
            <a:xfrm flipV="1">
              <a:off x="3249596" y="3591664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8" name="Straight Connector 1387"/>
            <p:cNvCxnSpPr/>
            <p:nvPr/>
          </p:nvCxnSpPr>
          <p:spPr>
            <a:xfrm>
              <a:off x="2957028" y="4142213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9" name="Straight Connector 1388"/>
            <p:cNvCxnSpPr/>
            <p:nvPr/>
          </p:nvCxnSpPr>
          <p:spPr>
            <a:xfrm>
              <a:off x="3247764" y="4174712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0" name="Straight Connector 1389"/>
            <p:cNvCxnSpPr/>
            <p:nvPr/>
          </p:nvCxnSpPr>
          <p:spPr>
            <a:xfrm rot="5400000">
              <a:off x="3452754" y="3571898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1" name="Straight Connector 1390"/>
            <p:cNvCxnSpPr/>
            <p:nvPr/>
          </p:nvCxnSpPr>
          <p:spPr>
            <a:xfrm rot="5400000">
              <a:off x="3563090" y="3715202"/>
              <a:ext cx="255902" cy="183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2" name="Straight Connector 1391"/>
            <p:cNvCxnSpPr/>
            <p:nvPr/>
          </p:nvCxnSpPr>
          <p:spPr>
            <a:xfrm rot="5400000">
              <a:off x="3680137" y="3571897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3" name="Straight Connector 1392"/>
            <p:cNvCxnSpPr/>
            <p:nvPr/>
          </p:nvCxnSpPr>
          <p:spPr>
            <a:xfrm rot="5400000">
              <a:off x="3790475" y="371520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4" name="Straight Connector 1393"/>
            <p:cNvCxnSpPr/>
            <p:nvPr/>
          </p:nvCxnSpPr>
          <p:spPr>
            <a:xfrm rot="10800000">
              <a:off x="4028356" y="4051880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5" name="Straight Connector 1394"/>
            <p:cNvCxnSpPr/>
            <p:nvPr/>
          </p:nvCxnSpPr>
          <p:spPr>
            <a:xfrm rot="10800000">
              <a:off x="4028357" y="4019381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6" name="Straight Connector 1395"/>
            <p:cNvCxnSpPr/>
            <p:nvPr/>
          </p:nvCxnSpPr>
          <p:spPr>
            <a:xfrm rot="16200000">
              <a:off x="3544387" y="4626216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7" name="Straight Connector 1396"/>
            <p:cNvCxnSpPr/>
            <p:nvPr/>
          </p:nvCxnSpPr>
          <p:spPr>
            <a:xfrm rot="16200000">
              <a:off x="3720659" y="448291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8" name="Straight Connector 1397"/>
            <p:cNvCxnSpPr/>
            <p:nvPr/>
          </p:nvCxnSpPr>
          <p:spPr>
            <a:xfrm rot="5400000" flipH="1" flipV="1">
              <a:off x="2770088" y="3121530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9" name="Straight Connector 1398"/>
            <p:cNvCxnSpPr/>
            <p:nvPr/>
          </p:nvCxnSpPr>
          <p:spPr>
            <a:xfrm rot="10800000" flipV="1">
              <a:off x="2955197" y="3303585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0" name="Straight Connector 1399"/>
            <p:cNvCxnSpPr/>
            <p:nvPr/>
          </p:nvCxnSpPr>
          <p:spPr>
            <a:xfrm rot="10800000" flipV="1">
              <a:off x="2769208" y="3119331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1" name="Straight Connector 1400"/>
            <p:cNvCxnSpPr/>
            <p:nvPr/>
          </p:nvCxnSpPr>
          <p:spPr>
            <a:xfrm>
              <a:off x="2771043" y="3593471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2" name="Straight Connector 1401"/>
            <p:cNvCxnSpPr/>
            <p:nvPr/>
          </p:nvCxnSpPr>
          <p:spPr>
            <a:xfrm>
              <a:off x="2769208" y="3306636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3" name="Straight Connector 1402"/>
            <p:cNvCxnSpPr/>
            <p:nvPr/>
          </p:nvCxnSpPr>
          <p:spPr>
            <a:xfrm>
              <a:off x="3247764" y="3119329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5" name="Straight Connector 1404"/>
            <p:cNvCxnSpPr/>
            <p:nvPr/>
          </p:nvCxnSpPr>
          <p:spPr>
            <a:xfrm rot="5400000" flipH="1" flipV="1">
              <a:off x="2922370" y="3447222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6" name="Straight Connector 1405"/>
            <p:cNvCxnSpPr/>
            <p:nvPr/>
          </p:nvCxnSpPr>
          <p:spPr>
            <a:xfrm rot="16200000" flipV="1">
              <a:off x="2628660" y="3445870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7" name="Straight Connector 1406"/>
            <p:cNvCxnSpPr/>
            <p:nvPr/>
          </p:nvCxnSpPr>
          <p:spPr>
            <a:xfrm rot="10800000">
              <a:off x="3435584" y="3304828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8" name="Straight Connector 1407"/>
            <p:cNvCxnSpPr/>
            <p:nvPr/>
          </p:nvCxnSpPr>
          <p:spPr>
            <a:xfrm rot="10800000">
              <a:off x="3435583" y="3591664"/>
              <a:ext cx="664538" cy="1806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9" name="Straight Connector 1408"/>
            <p:cNvCxnSpPr/>
            <p:nvPr/>
          </p:nvCxnSpPr>
          <p:spPr>
            <a:xfrm>
              <a:off x="2771043" y="3303585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0" name="Straight Connector 1409"/>
            <p:cNvCxnSpPr/>
            <p:nvPr/>
          </p:nvCxnSpPr>
          <p:spPr>
            <a:xfrm>
              <a:off x="2771043" y="3591664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1" name="Straight Connector 1410"/>
            <p:cNvCxnSpPr/>
            <p:nvPr/>
          </p:nvCxnSpPr>
          <p:spPr>
            <a:xfrm rot="5400000">
              <a:off x="3956845" y="4097467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2" name="Straight Connector 1411"/>
            <p:cNvCxnSpPr/>
            <p:nvPr/>
          </p:nvCxnSpPr>
          <p:spPr>
            <a:xfrm rot="5400000">
              <a:off x="4249414" y="4097470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3" name="Rectangle 1412"/>
            <p:cNvSpPr/>
            <p:nvPr/>
          </p:nvSpPr>
          <p:spPr>
            <a:xfrm>
              <a:off x="4868622" y="3871158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5" name="Rectangle 1414"/>
            <p:cNvSpPr/>
            <p:nvPr/>
          </p:nvSpPr>
          <p:spPr>
            <a:xfrm>
              <a:off x="4837472" y="4125042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6" name="Rectangle 1415"/>
            <p:cNvSpPr/>
            <p:nvPr/>
          </p:nvSpPr>
          <p:spPr>
            <a:xfrm>
              <a:off x="5004658" y="3840450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7" name="Rectangle 1416"/>
            <p:cNvSpPr/>
            <p:nvPr/>
          </p:nvSpPr>
          <p:spPr>
            <a:xfrm>
              <a:off x="5294342" y="4002209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418" name="Rectangle 1417"/>
            <p:cNvSpPr/>
            <p:nvPr/>
          </p:nvSpPr>
          <p:spPr>
            <a:xfrm>
              <a:off x="5129259" y="4290836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419" name="Straight Connector 1418"/>
            <p:cNvCxnSpPr/>
            <p:nvPr/>
          </p:nvCxnSpPr>
          <p:spPr>
            <a:xfrm flipV="1">
              <a:off x="4577882" y="3588048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0" name="Straight Connector 1419"/>
            <p:cNvCxnSpPr/>
            <p:nvPr/>
          </p:nvCxnSpPr>
          <p:spPr>
            <a:xfrm>
              <a:off x="4285315" y="4138597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1" name="Straight Connector 1420"/>
            <p:cNvCxnSpPr/>
            <p:nvPr/>
          </p:nvCxnSpPr>
          <p:spPr>
            <a:xfrm>
              <a:off x="4576051" y="4171096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2" name="Straight Connector 1421"/>
            <p:cNvCxnSpPr/>
            <p:nvPr/>
          </p:nvCxnSpPr>
          <p:spPr>
            <a:xfrm rot="5400000">
              <a:off x="4781041" y="3568282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3" name="Straight Connector 1422"/>
            <p:cNvCxnSpPr/>
            <p:nvPr/>
          </p:nvCxnSpPr>
          <p:spPr>
            <a:xfrm rot="5400000">
              <a:off x="4891377" y="371158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4" name="Straight Connector 1423"/>
            <p:cNvCxnSpPr/>
            <p:nvPr/>
          </p:nvCxnSpPr>
          <p:spPr>
            <a:xfrm rot="5400000">
              <a:off x="5008424" y="356828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5" name="Straight Connector 1424"/>
            <p:cNvCxnSpPr/>
            <p:nvPr/>
          </p:nvCxnSpPr>
          <p:spPr>
            <a:xfrm rot="5400000">
              <a:off x="5118762" y="3711585"/>
              <a:ext cx="255902" cy="183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6" name="Straight Connector 1425"/>
            <p:cNvCxnSpPr/>
            <p:nvPr/>
          </p:nvCxnSpPr>
          <p:spPr>
            <a:xfrm rot="10800000">
              <a:off x="5356642" y="4048265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7" name="Straight Connector 1426"/>
            <p:cNvCxnSpPr/>
            <p:nvPr/>
          </p:nvCxnSpPr>
          <p:spPr>
            <a:xfrm rot="10800000">
              <a:off x="5356643" y="4015766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8" name="Straight Connector 1427"/>
            <p:cNvCxnSpPr/>
            <p:nvPr/>
          </p:nvCxnSpPr>
          <p:spPr>
            <a:xfrm rot="16200000">
              <a:off x="4872674" y="4622600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9" name="Straight Connector 1428"/>
            <p:cNvCxnSpPr/>
            <p:nvPr/>
          </p:nvCxnSpPr>
          <p:spPr>
            <a:xfrm rot="16200000">
              <a:off x="5048946" y="447929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0" name="Straight Connector 1429"/>
            <p:cNvCxnSpPr/>
            <p:nvPr/>
          </p:nvCxnSpPr>
          <p:spPr>
            <a:xfrm rot="5400000" flipH="1" flipV="1">
              <a:off x="4098375" y="3117914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1" name="Straight Connector 1430"/>
            <p:cNvCxnSpPr/>
            <p:nvPr/>
          </p:nvCxnSpPr>
          <p:spPr>
            <a:xfrm rot="10800000" flipV="1">
              <a:off x="4283484" y="3299970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2" name="Straight Connector 1431"/>
            <p:cNvCxnSpPr/>
            <p:nvPr/>
          </p:nvCxnSpPr>
          <p:spPr>
            <a:xfrm rot="10800000" flipV="1">
              <a:off x="4097495" y="3115715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3" name="Straight Connector 1432"/>
            <p:cNvCxnSpPr/>
            <p:nvPr/>
          </p:nvCxnSpPr>
          <p:spPr>
            <a:xfrm>
              <a:off x="4099330" y="3589855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4" name="Straight Connector 1433"/>
            <p:cNvCxnSpPr/>
            <p:nvPr/>
          </p:nvCxnSpPr>
          <p:spPr>
            <a:xfrm>
              <a:off x="4097495" y="3303021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5" name="Straight Connector 1434"/>
            <p:cNvCxnSpPr/>
            <p:nvPr/>
          </p:nvCxnSpPr>
          <p:spPr>
            <a:xfrm>
              <a:off x="4576051" y="3115713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6" name="Straight Connector 1435"/>
            <p:cNvCxnSpPr/>
            <p:nvPr/>
          </p:nvCxnSpPr>
          <p:spPr>
            <a:xfrm rot="16200000" flipH="1">
              <a:off x="4286605" y="3112592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7" name="Straight Connector 1436"/>
            <p:cNvCxnSpPr/>
            <p:nvPr/>
          </p:nvCxnSpPr>
          <p:spPr>
            <a:xfrm rot="5400000" flipH="1" flipV="1">
              <a:off x="4250657" y="3443606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8" name="Straight Connector 1437"/>
            <p:cNvCxnSpPr/>
            <p:nvPr/>
          </p:nvCxnSpPr>
          <p:spPr>
            <a:xfrm rot="16200000" flipV="1">
              <a:off x="3956947" y="3442254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9" name="Straight Connector 1438"/>
            <p:cNvCxnSpPr/>
            <p:nvPr/>
          </p:nvCxnSpPr>
          <p:spPr>
            <a:xfrm rot="10800000">
              <a:off x="4763871" y="3301212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0" name="Straight Connector 1439"/>
            <p:cNvCxnSpPr/>
            <p:nvPr/>
          </p:nvCxnSpPr>
          <p:spPr>
            <a:xfrm rot="10800000">
              <a:off x="4763870" y="3588048"/>
              <a:ext cx="664538" cy="1806"/>
            </a:xfrm>
            <a:prstGeom prst="line">
              <a:avLst/>
            </a:prstGeom>
            <a:ln w="508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1" name="Straight Connector 1440"/>
            <p:cNvCxnSpPr/>
            <p:nvPr/>
          </p:nvCxnSpPr>
          <p:spPr>
            <a:xfrm>
              <a:off x="4099330" y="3299970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2" name="Straight Connector 1441"/>
            <p:cNvCxnSpPr/>
            <p:nvPr/>
          </p:nvCxnSpPr>
          <p:spPr>
            <a:xfrm>
              <a:off x="4099330" y="3588048"/>
              <a:ext cx="664542" cy="180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3" name="Straight Connector 1442"/>
            <p:cNvCxnSpPr/>
            <p:nvPr/>
          </p:nvCxnSpPr>
          <p:spPr>
            <a:xfrm rot="5400000">
              <a:off x="5285370" y="4097467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4" name="Straight Connector 1443"/>
            <p:cNvCxnSpPr/>
            <p:nvPr/>
          </p:nvCxnSpPr>
          <p:spPr>
            <a:xfrm rot="5400000">
              <a:off x="5577938" y="4097470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5" name="Rectangle 1444"/>
            <p:cNvSpPr/>
            <p:nvPr/>
          </p:nvSpPr>
          <p:spPr>
            <a:xfrm>
              <a:off x="6197147" y="3871158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6" name="Rectangle 1445"/>
            <p:cNvSpPr/>
            <p:nvPr/>
          </p:nvSpPr>
          <p:spPr>
            <a:xfrm>
              <a:off x="6560566" y="3840450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7" name="Rectangle 1446"/>
            <p:cNvSpPr/>
            <p:nvPr/>
          </p:nvSpPr>
          <p:spPr>
            <a:xfrm>
              <a:off x="6165997" y="4125042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8" name="Rectangle 1447"/>
            <p:cNvSpPr/>
            <p:nvPr/>
          </p:nvSpPr>
          <p:spPr>
            <a:xfrm>
              <a:off x="6333182" y="3840450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9" name="Rectangle 1448"/>
            <p:cNvSpPr/>
            <p:nvPr/>
          </p:nvSpPr>
          <p:spPr>
            <a:xfrm>
              <a:off x="6622867" y="4002209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450" name="Rectangle 1449"/>
            <p:cNvSpPr/>
            <p:nvPr/>
          </p:nvSpPr>
          <p:spPr>
            <a:xfrm>
              <a:off x="6457783" y="4290836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451" name="Straight Connector 1450"/>
            <p:cNvCxnSpPr/>
            <p:nvPr/>
          </p:nvCxnSpPr>
          <p:spPr>
            <a:xfrm flipV="1">
              <a:off x="5906407" y="3588048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2" name="Straight Connector 1451"/>
            <p:cNvCxnSpPr/>
            <p:nvPr/>
          </p:nvCxnSpPr>
          <p:spPr>
            <a:xfrm>
              <a:off x="5613839" y="4138597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3" name="Straight Connector 1452"/>
            <p:cNvCxnSpPr/>
            <p:nvPr/>
          </p:nvCxnSpPr>
          <p:spPr>
            <a:xfrm>
              <a:off x="5904575" y="4171096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4" name="Straight Connector 1453"/>
            <p:cNvCxnSpPr/>
            <p:nvPr/>
          </p:nvCxnSpPr>
          <p:spPr>
            <a:xfrm rot="5400000">
              <a:off x="6109565" y="3568282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5" name="Straight Connector 1454"/>
            <p:cNvCxnSpPr/>
            <p:nvPr/>
          </p:nvCxnSpPr>
          <p:spPr>
            <a:xfrm rot="5400000">
              <a:off x="6219902" y="371158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6" name="Straight Connector 1455"/>
            <p:cNvCxnSpPr/>
            <p:nvPr/>
          </p:nvCxnSpPr>
          <p:spPr>
            <a:xfrm rot="5400000">
              <a:off x="6336949" y="356828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7" name="Straight Connector 1456"/>
            <p:cNvCxnSpPr/>
            <p:nvPr/>
          </p:nvCxnSpPr>
          <p:spPr>
            <a:xfrm rot="5400000">
              <a:off x="6447286" y="3711585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8" name="Straight Connector 1457"/>
            <p:cNvCxnSpPr/>
            <p:nvPr/>
          </p:nvCxnSpPr>
          <p:spPr>
            <a:xfrm rot="10800000">
              <a:off x="6685167" y="4048265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9" name="Straight Connector 1458"/>
            <p:cNvCxnSpPr/>
            <p:nvPr/>
          </p:nvCxnSpPr>
          <p:spPr>
            <a:xfrm rot="10800000">
              <a:off x="6685168" y="4015766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0" name="Straight Connector 1459"/>
            <p:cNvCxnSpPr/>
            <p:nvPr/>
          </p:nvCxnSpPr>
          <p:spPr>
            <a:xfrm rot="16200000">
              <a:off x="6201199" y="4622600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1" name="Straight Connector 1460"/>
            <p:cNvCxnSpPr/>
            <p:nvPr/>
          </p:nvCxnSpPr>
          <p:spPr>
            <a:xfrm rot="16200000">
              <a:off x="6377470" y="447929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2" name="Straight Connector 1461"/>
            <p:cNvCxnSpPr/>
            <p:nvPr/>
          </p:nvCxnSpPr>
          <p:spPr>
            <a:xfrm rot="5400000" flipH="1" flipV="1">
              <a:off x="5426900" y="3117914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3" name="Straight Connector 1462"/>
            <p:cNvCxnSpPr/>
            <p:nvPr/>
          </p:nvCxnSpPr>
          <p:spPr>
            <a:xfrm rot="10800000" flipV="1">
              <a:off x="5612009" y="3299970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5" name="Straight Connector 1464"/>
            <p:cNvCxnSpPr/>
            <p:nvPr/>
          </p:nvCxnSpPr>
          <p:spPr>
            <a:xfrm>
              <a:off x="5427854" y="3589855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6" name="Straight Connector 1465"/>
            <p:cNvCxnSpPr/>
            <p:nvPr/>
          </p:nvCxnSpPr>
          <p:spPr>
            <a:xfrm>
              <a:off x="5426019" y="3303021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7" name="Straight Connector 1466"/>
            <p:cNvCxnSpPr/>
            <p:nvPr/>
          </p:nvCxnSpPr>
          <p:spPr>
            <a:xfrm>
              <a:off x="5904575" y="3115713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8" name="Straight Connector 1467"/>
            <p:cNvCxnSpPr/>
            <p:nvPr/>
          </p:nvCxnSpPr>
          <p:spPr>
            <a:xfrm rot="16200000" flipH="1">
              <a:off x="5615130" y="3112592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9" name="Straight Connector 1468"/>
            <p:cNvCxnSpPr/>
            <p:nvPr/>
          </p:nvCxnSpPr>
          <p:spPr>
            <a:xfrm rot="5400000" flipH="1" flipV="1">
              <a:off x="5579181" y="3443606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0" name="Straight Connector 1469"/>
            <p:cNvCxnSpPr/>
            <p:nvPr/>
          </p:nvCxnSpPr>
          <p:spPr>
            <a:xfrm rot="16200000" flipV="1">
              <a:off x="5285472" y="3442254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1" name="Straight Connector 1470"/>
            <p:cNvCxnSpPr/>
            <p:nvPr/>
          </p:nvCxnSpPr>
          <p:spPr>
            <a:xfrm rot="10800000">
              <a:off x="6092395" y="3301212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2" name="Straight Connector 1471"/>
            <p:cNvCxnSpPr/>
            <p:nvPr/>
          </p:nvCxnSpPr>
          <p:spPr>
            <a:xfrm rot="10800000">
              <a:off x="6092394" y="3588048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3" name="Straight Connector 1472"/>
            <p:cNvCxnSpPr/>
            <p:nvPr/>
          </p:nvCxnSpPr>
          <p:spPr>
            <a:xfrm>
              <a:off x="5427854" y="3299970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4" name="Straight Connector 1473"/>
            <p:cNvCxnSpPr/>
            <p:nvPr/>
          </p:nvCxnSpPr>
          <p:spPr>
            <a:xfrm>
              <a:off x="5427854" y="3588048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5" name="Straight Connector 1474"/>
            <p:cNvCxnSpPr/>
            <p:nvPr/>
          </p:nvCxnSpPr>
          <p:spPr>
            <a:xfrm rot="5400000">
              <a:off x="1297644" y="5410884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76" name="Rectangle 1475"/>
            <p:cNvSpPr/>
            <p:nvPr/>
          </p:nvSpPr>
          <p:spPr>
            <a:xfrm>
              <a:off x="2209420" y="5186604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77" name="Rectangle 1476"/>
            <p:cNvSpPr/>
            <p:nvPr/>
          </p:nvSpPr>
          <p:spPr>
            <a:xfrm>
              <a:off x="1043609" y="5453534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478" name="Rectangle 1477"/>
            <p:cNvSpPr/>
            <p:nvPr/>
          </p:nvSpPr>
          <p:spPr>
            <a:xfrm>
              <a:off x="1043609" y="5083457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79" name="Rectangle 1478"/>
            <p:cNvSpPr/>
            <p:nvPr/>
          </p:nvSpPr>
          <p:spPr>
            <a:xfrm>
              <a:off x="2572840" y="5155896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80" name="Rectangle 1479"/>
            <p:cNvSpPr/>
            <p:nvPr/>
          </p:nvSpPr>
          <p:spPr>
            <a:xfrm>
              <a:off x="1302394" y="5256385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481" name="Rectangle 1480"/>
            <p:cNvSpPr/>
            <p:nvPr/>
          </p:nvSpPr>
          <p:spPr>
            <a:xfrm>
              <a:off x="2178271" y="5440487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82" name="Rectangle 1481"/>
            <p:cNvSpPr/>
            <p:nvPr/>
          </p:nvSpPr>
          <p:spPr>
            <a:xfrm>
              <a:off x="2345456" y="5155896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83" name="Rectangle 1482"/>
            <p:cNvSpPr/>
            <p:nvPr/>
          </p:nvSpPr>
          <p:spPr>
            <a:xfrm>
              <a:off x="2635141" y="531765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484" name="Rectangle 1483"/>
            <p:cNvSpPr/>
            <p:nvPr/>
          </p:nvSpPr>
          <p:spPr>
            <a:xfrm>
              <a:off x="2470057" y="5606281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85" name="Rectangle 1484"/>
            <p:cNvSpPr/>
            <p:nvPr/>
          </p:nvSpPr>
          <p:spPr>
            <a:xfrm>
              <a:off x="1302394" y="5494802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486" name="Rectangle 1485"/>
            <p:cNvSpPr/>
            <p:nvPr/>
          </p:nvSpPr>
          <p:spPr>
            <a:xfrm>
              <a:off x="1302394" y="5133552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487" name="Straight Connector 1486"/>
            <p:cNvCxnSpPr/>
            <p:nvPr/>
          </p:nvCxnSpPr>
          <p:spPr>
            <a:xfrm>
              <a:off x="1626114" y="5454043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8" name="Straight Connector 1487"/>
            <p:cNvCxnSpPr/>
            <p:nvPr/>
          </p:nvCxnSpPr>
          <p:spPr>
            <a:xfrm>
              <a:off x="1916850" y="5486542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9" name="Straight Connector 1488"/>
            <p:cNvCxnSpPr/>
            <p:nvPr/>
          </p:nvCxnSpPr>
          <p:spPr>
            <a:xfrm rot="5400000">
              <a:off x="2121837" y="4883726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0" name="Straight Connector 1489"/>
            <p:cNvCxnSpPr/>
            <p:nvPr/>
          </p:nvCxnSpPr>
          <p:spPr>
            <a:xfrm rot="5400000">
              <a:off x="2232174" y="5027030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1" name="Straight Connector 1490"/>
            <p:cNvCxnSpPr/>
            <p:nvPr/>
          </p:nvCxnSpPr>
          <p:spPr>
            <a:xfrm rot="5400000">
              <a:off x="2349221" y="4883725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2" name="Straight Connector 1491"/>
            <p:cNvCxnSpPr/>
            <p:nvPr/>
          </p:nvCxnSpPr>
          <p:spPr>
            <a:xfrm rot="5400000">
              <a:off x="2459558" y="5027029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3" name="Straight Connector 1492"/>
            <p:cNvCxnSpPr/>
            <p:nvPr/>
          </p:nvCxnSpPr>
          <p:spPr>
            <a:xfrm rot="10800000">
              <a:off x="2697440" y="5363710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4" name="Straight Connector 1493"/>
            <p:cNvCxnSpPr/>
            <p:nvPr/>
          </p:nvCxnSpPr>
          <p:spPr>
            <a:xfrm rot="10800000">
              <a:off x="2697442" y="5331211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5" name="Straight Connector 1494"/>
            <p:cNvCxnSpPr/>
            <p:nvPr/>
          </p:nvCxnSpPr>
          <p:spPr>
            <a:xfrm rot="16200000">
              <a:off x="2213470" y="5938044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6" name="Straight Connector 1495"/>
            <p:cNvCxnSpPr/>
            <p:nvPr/>
          </p:nvCxnSpPr>
          <p:spPr>
            <a:xfrm rot="16200000">
              <a:off x="2389742" y="5794739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7" name="Straight Connector 1496"/>
            <p:cNvCxnSpPr/>
            <p:nvPr/>
          </p:nvCxnSpPr>
          <p:spPr>
            <a:xfrm rot="10800000">
              <a:off x="1364691" y="5629384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8" name="Straight Connector 1497"/>
            <p:cNvCxnSpPr/>
            <p:nvPr/>
          </p:nvCxnSpPr>
          <p:spPr>
            <a:xfrm rot="10800000">
              <a:off x="1364691" y="5540859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9" name="Straight Connector 1498"/>
            <p:cNvCxnSpPr/>
            <p:nvPr/>
          </p:nvCxnSpPr>
          <p:spPr>
            <a:xfrm rot="10800000">
              <a:off x="1364693" y="5508359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0" name="Straight Connector 1499"/>
            <p:cNvCxnSpPr/>
            <p:nvPr/>
          </p:nvCxnSpPr>
          <p:spPr>
            <a:xfrm rot="10800000">
              <a:off x="1364693" y="5300634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1" name="Straight Connector 1500"/>
            <p:cNvCxnSpPr/>
            <p:nvPr/>
          </p:nvCxnSpPr>
          <p:spPr>
            <a:xfrm rot="10800000">
              <a:off x="1364694" y="526813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2" name="Straight Connector 1501"/>
            <p:cNvCxnSpPr/>
            <p:nvPr/>
          </p:nvCxnSpPr>
          <p:spPr>
            <a:xfrm rot="10800000">
              <a:off x="1364694" y="5179608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3" name="Straight Connector 1502"/>
            <p:cNvCxnSpPr/>
            <p:nvPr/>
          </p:nvCxnSpPr>
          <p:spPr>
            <a:xfrm rot="10800000">
              <a:off x="1364695" y="5147108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4" name="Straight Connector 1503"/>
            <p:cNvCxnSpPr/>
            <p:nvPr/>
          </p:nvCxnSpPr>
          <p:spPr>
            <a:xfrm rot="10800000" flipV="1">
              <a:off x="1624278" y="4611350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5" name="Straight Connector 1504"/>
            <p:cNvCxnSpPr/>
            <p:nvPr/>
          </p:nvCxnSpPr>
          <p:spPr>
            <a:xfrm rot="16200000" flipH="1">
              <a:off x="1627399" y="4423971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6" name="Straight Connector 1505"/>
            <p:cNvCxnSpPr/>
            <p:nvPr/>
          </p:nvCxnSpPr>
          <p:spPr>
            <a:xfrm rot="5400000" flipH="1" flipV="1">
              <a:off x="1589622" y="4758270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7" name="Straight Connector 1506"/>
            <p:cNvCxnSpPr/>
            <p:nvPr/>
          </p:nvCxnSpPr>
          <p:spPr>
            <a:xfrm rot="16200000" flipV="1">
              <a:off x="1295912" y="4756918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8" name="Straight Connector 1507"/>
            <p:cNvCxnSpPr/>
            <p:nvPr/>
          </p:nvCxnSpPr>
          <p:spPr>
            <a:xfrm rot="10800000">
              <a:off x="2104671" y="4614627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9" name="Straight Connector 1508"/>
            <p:cNvCxnSpPr/>
            <p:nvPr/>
          </p:nvCxnSpPr>
          <p:spPr>
            <a:xfrm rot="10800000">
              <a:off x="2104669" y="4901462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0" name="Straight Connector 1509"/>
            <p:cNvCxnSpPr/>
            <p:nvPr/>
          </p:nvCxnSpPr>
          <p:spPr>
            <a:xfrm rot="5400000">
              <a:off x="1588380" y="5410883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1" name="Rectangle 1510"/>
            <p:cNvSpPr/>
            <p:nvPr/>
          </p:nvSpPr>
          <p:spPr>
            <a:xfrm>
              <a:off x="1302394" y="5617634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512" name="Straight Connector 1511"/>
            <p:cNvCxnSpPr/>
            <p:nvPr/>
          </p:nvCxnSpPr>
          <p:spPr>
            <a:xfrm rot="10800000">
              <a:off x="1364690" y="5661884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3" name="Straight Connector 1512"/>
            <p:cNvCxnSpPr/>
            <p:nvPr/>
          </p:nvCxnSpPr>
          <p:spPr>
            <a:xfrm rot="5400000">
              <a:off x="6905052" y="5408852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4" name="Rectangle 1513"/>
            <p:cNvSpPr/>
            <p:nvPr/>
          </p:nvSpPr>
          <p:spPr>
            <a:xfrm>
              <a:off x="7521395" y="5081422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15" name="Rectangle 1514"/>
            <p:cNvSpPr/>
            <p:nvPr/>
          </p:nvSpPr>
          <p:spPr>
            <a:xfrm>
              <a:off x="7521395" y="5451499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3600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516" name="Rectangle 1515"/>
            <p:cNvSpPr/>
            <p:nvPr/>
          </p:nvSpPr>
          <p:spPr>
            <a:xfrm rot="10800000">
              <a:off x="7489443" y="5142515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517" name="Rectangle 1516"/>
            <p:cNvSpPr/>
            <p:nvPr/>
          </p:nvSpPr>
          <p:spPr>
            <a:xfrm rot="10800000">
              <a:off x="7489443" y="5503764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518" name="Rectangle 1517"/>
            <p:cNvSpPr/>
            <p:nvPr/>
          </p:nvSpPr>
          <p:spPr>
            <a:xfrm rot="10800000">
              <a:off x="7489443" y="5265347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519" name="Straight Connector 1518"/>
            <p:cNvCxnSpPr/>
            <p:nvPr/>
          </p:nvCxnSpPr>
          <p:spPr>
            <a:xfrm>
              <a:off x="6939123" y="5157876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0" name="Straight Connector 1519"/>
            <p:cNvCxnSpPr/>
            <p:nvPr/>
          </p:nvCxnSpPr>
          <p:spPr>
            <a:xfrm>
              <a:off x="7229858" y="519037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1" name="Straight Connector 1520"/>
            <p:cNvCxnSpPr/>
            <p:nvPr/>
          </p:nvCxnSpPr>
          <p:spPr>
            <a:xfrm>
              <a:off x="6939121" y="5278901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2" name="Straight Connector 1521"/>
            <p:cNvCxnSpPr/>
            <p:nvPr/>
          </p:nvCxnSpPr>
          <p:spPr>
            <a:xfrm>
              <a:off x="7229857" y="5311400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3" name="Straight Connector 1522"/>
            <p:cNvCxnSpPr/>
            <p:nvPr/>
          </p:nvCxnSpPr>
          <p:spPr>
            <a:xfrm>
              <a:off x="6939120" y="5519125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4" name="Straight Connector 1523"/>
            <p:cNvCxnSpPr/>
            <p:nvPr/>
          </p:nvCxnSpPr>
          <p:spPr>
            <a:xfrm>
              <a:off x="7229856" y="555162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5" name="Straight Connector 1524"/>
            <p:cNvCxnSpPr/>
            <p:nvPr/>
          </p:nvCxnSpPr>
          <p:spPr>
            <a:xfrm>
              <a:off x="7229855" y="5672651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6" name="Straight Connector 1525"/>
            <p:cNvCxnSpPr/>
            <p:nvPr/>
          </p:nvCxnSpPr>
          <p:spPr>
            <a:xfrm rot="10800000" flipV="1">
              <a:off x="6753135" y="4430376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7" name="Straight Connector 1526"/>
            <p:cNvCxnSpPr/>
            <p:nvPr/>
          </p:nvCxnSpPr>
          <p:spPr>
            <a:xfrm>
              <a:off x="6753135" y="4617682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8" name="Straight Connector 1527"/>
            <p:cNvCxnSpPr/>
            <p:nvPr/>
          </p:nvCxnSpPr>
          <p:spPr>
            <a:xfrm rot="5400000" flipH="1" flipV="1">
              <a:off x="6904466" y="4756230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9" name="Straight Connector 1528"/>
            <p:cNvCxnSpPr/>
            <p:nvPr/>
          </p:nvCxnSpPr>
          <p:spPr>
            <a:xfrm rot="16200000" flipV="1">
              <a:off x="6610756" y="4754878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0" name="Straight Connector 1529"/>
            <p:cNvCxnSpPr/>
            <p:nvPr/>
          </p:nvCxnSpPr>
          <p:spPr>
            <a:xfrm rot="5400000">
              <a:off x="6612484" y="5408850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1" name="Rectangle 1530"/>
            <p:cNvSpPr/>
            <p:nvPr/>
          </p:nvSpPr>
          <p:spPr>
            <a:xfrm rot="10800000">
              <a:off x="7489443" y="5626596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532" name="Straight Connector 1531"/>
            <p:cNvCxnSpPr/>
            <p:nvPr/>
          </p:nvCxnSpPr>
          <p:spPr>
            <a:xfrm>
              <a:off x="6939119" y="5640152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3" name="Straight Connector 1532"/>
            <p:cNvCxnSpPr/>
            <p:nvPr/>
          </p:nvCxnSpPr>
          <p:spPr>
            <a:xfrm rot="5400000" flipH="1" flipV="1">
              <a:off x="6754017" y="4432575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4" name="Straight Connector 1533"/>
            <p:cNvCxnSpPr/>
            <p:nvPr/>
          </p:nvCxnSpPr>
          <p:spPr>
            <a:xfrm>
              <a:off x="6754971" y="4904516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5" name="Straight Connector 1534"/>
            <p:cNvCxnSpPr/>
            <p:nvPr/>
          </p:nvCxnSpPr>
          <p:spPr>
            <a:xfrm flipV="1">
              <a:off x="1918676" y="4899428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6" name="Straight Connector 1535"/>
            <p:cNvCxnSpPr/>
            <p:nvPr/>
          </p:nvCxnSpPr>
          <p:spPr>
            <a:xfrm>
              <a:off x="1916845" y="4427093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7" name="Straight Connector 1536"/>
            <p:cNvCxnSpPr/>
            <p:nvPr/>
          </p:nvCxnSpPr>
          <p:spPr>
            <a:xfrm rot="5400000">
              <a:off x="2628559" y="5410881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8" name="Straight Connector 1537"/>
            <p:cNvCxnSpPr/>
            <p:nvPr/>
          </p:nvCxnSpPr>
          <p:spPr>
            <a:xfrm rot="5400000">
              <a:off x="2921127" y="5410884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9" name="Rectangle 1538"/>
            <p:cNvSpPr/>
            <p:nvPr/>
          </p:nvSpPr>
          <p:spPr>
            <a:xfrm>
              <a:off x="3540335" y="5184573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40" name="Rectangle 1539"/>
            <p:cNvSpPr/>
            <p:nvPr/>
          </p:nvSpPr>
          <p:spPr>
            <a:xfrm>
              <a:off x="3903755" y="5153865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41" name="Rectangle 1540"/>
            <p:cNvSpPr/>
            <p:nvPr/>
          </p:nvSpPr>
          <p:spPr>
            <a:xfrm>
              <a:off x="3509185" y="5438456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42" name="Rectangle 1541"/>
            <p:cNvSpPr/>
            <p:nvPr/>
          </p:nvSpPr>
          <p:spPr>
            <a:xfrm>
              <a:off x="3676371" y="515386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43" name="Rectangle 1542"/>
            <p:cNvSpPr/>
            <p:nvPr/>
          </p:nvSpPr>
          <p:spPr>
            <a:xfrm>
              <a:off x="3966055" y="5315624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544" name="Rectangle 1543"/>
            <p:cNvSpPr/>
            <p:nvPr/>
          </p:nvSpPr>
          <p:spPr>
            <a:xfrm>
              <a:off x="3800972" y="5604250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545" name="Straight Connector 1544"/>
            <p:cNvCxnSpPr/>
            <p:nvPr/>
          </p:nvCxnSpPr>
          <p:spPr>
            <a:xfrm flipV="1">
              <a:off x="3249596" y="4901462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6" name="Straight Connector 1545"/>
            <p:cNvCxnSpPr/>
            <p:nvPr/>
          </p:nvCxnSpPr>
          <p:spPr>
            <a:xfrm>
              <a:off x="2957028" y="5452011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7" name="Straight Connector 1546"/>
            <p:cNvCxnSpPr/>
            <p:nvPr/>
          </p:nvCxnSpPr>
          <p:spPr>
            <a:xfrm>
              <a:off x="3247764" y="5484510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8" name="Straight Connector 1547"/>
            <p:cNvCxnSpPr/>
            <p:nvPr/>
          </p:nvCxnSpPr>
          <p:spPr>
            <a:xfrm rot="5400000">
              <a:off x="3452754" y="4881696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9" name="Straight Connector 1548"/>
            <p:cNvCxnSpPr/>
            <p:nvPr/>
          </p:nvCxnSpPr>
          <p:spPr>
            <a:xfrm rot="5400000">
              <a:off x="3563090" y="502500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0" name="Straight Connector 1549"/>
            <p:cNvCxnSpPr/>
            <p:nvPr/>
          </p:nvCxnSpPr>
          <p:spPr>
            <a:xfrm rot="5400000">
              <a:off x="3680137" y="4881695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1" name="Straight Connector 1550"/>
            <p:cNvCxnSpPr/>
            <p:nvPr/>
          </p:nvCxnSpPr>
          <p:spPr>
            <a:xfrm rot="5400000">
              <a:off x="3790475" y="5025000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2" name="Straight Connector 1551"/>
            <p:cNvCxnSpPr/>
            <p:nvPr/>
          </p:nvCxnSpPr>
          <p:spPr>
            <a:xfrm rot="10800000">
              <a:off x="4028356" y="5361679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3" name="Straight Connector 1552"/>
            <p:cNvCxnSpPr/>
            <p:nvPr/>
          </p:nvCxnSpPr>
          <p:spPr>
            <a:xfrm rot="10800000">
              <a:off x="4028357" y="5329180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4" name="Straight Connector 1553"/>
            <p:cNvCxnSpPr/>
            <p:nvPr/>
          </p:nvCxnSpPr>
          <p:spPr>
            <a:xfrm rot="16200000">
              <a:off x="3544387" y="5936015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5" name="Straight Connector 1554"/>
            <p:cNvCxnSpPr/>
            <p:nvPr/>
          </p:nvCxnSpPr>
          <p:spPr>
            <a:xfrm rot="16200000">
              <a:off x="3720659" y="5792710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6" name="Straight Connector 1555"/>
            <p:cNvCxnSpPr/>
            <p:nvPr/>
          </p:nvCxnSpPr>
          <p:spPr>
            <a:xfrm rot="5400000" flipH="1" flipV="1">
              <a:off x="2770088" y="4431328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7" name="Straight Connector 1556"/>
            <p:cNvCxnSpPr/>
            <p:nvPr/>
          </p:nvCxnSpPr>
          <p:spPr>
            <a:xfrm rot="10800000" flipV="1">
              <a:off x="2955197" y="4613384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8" name="Straight Connector 1557"/>
            <p:cNvCxnSpPr/>
            <p:nvPr/>
          </p:nvCxnSpPr>
          <p:spPr>
            <a:xfrm rot="10800000" flipV="1">
              <a:off x="2769208" y="4429130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2771043" y="4903270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2769208" y="4616435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3247764" y="4429128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 rot="16200000" flipH="1">
              <a:off x="2958319" y="4426006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 rot="5400000" flipH="1" flipV="1">
              <a:off x="2922370" y="4757021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 rot="16200000" flipV="1">
              <a:off x="2628660" y="4755669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 rot="10800000">
              <a:off x="3435584" y="4614627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 rot="10800000">
              <a:off x="3435583" y="4901462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2771043" y="4613384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8" name="Straight Connector 1567"/>
            <p:cNvCxnSpPr/>
            <p:nvPr/>
          </p:nvCxnSpPr>
          <p:spPr>
            <a:xfrm>
              <a:off x="2771043" y="4901462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9" name="Straight Connector 1568"/>
            <p:cNvCxnSpPr/>
            <p:nvPr/>
          </p:nvCxnSpPr>
          <p:spPr>
            <a:xfrm rot="5400000">
              <a:off x="3956845" y="5407266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0" name="Straight Connector 1569"/>
            <p:cNvCxnSpPr/>
            <p:nvPr/>
          </p:nvCxnSpPr>
          <p:spPr>
            <a:xfrm rot="5400000">
              <a:off x="4249414" y="5407268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71" name="Rectangle 1570"/>
            <p:cNvSpPr/>
            <p:nvPr/>
          </p:nvSpPr>
          <p:spPr>
            <a:xfrm>
              <a:off x="4868622" y="5180957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72" name="Rectangle 1571"/>
            <p:cNvSpPr/>
            <p:nvPr/>
          </p:nvSpPr>
          <p:spPr>
            <a:xfrm>
              <a:off x="5232042" y="5150249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73" name="Rectangle 1572"/>
            <p:cNvSpPr/>
            <p:nvPr/>
          </p:nvSpPr>
          <p:spPr>
            <a:xfrm>
              <a:off x="4837472" y="5434840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74" name="Rectangle 1573"/>
            <p:cNvSpPr/>
            <p:nvPr/>
          </p:nvSpPr>
          <p:spPr>
            <a:xfrm>
              <a:off x="5004658" y="5150249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75" name="Rectangle 1574"/>
            <p:cNvSpPr/>
            <p:nvPr/>
          </p:nvSpPr>
          <p:spPr>
            <a:xfrm>
              <a:off x="5294342" y="5312008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576" name="Rectangle 1575"/>
            <p:cNvSpPr/>
            <p:nvPr/>
          </p:nvSpPr>
          <p:spPr>
            <a:xfrm>
              <a:off x="5129259" y="5600634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577" name="Straight Connector 1576"/>
            <p:cNvCxnSpPr/>
            <p:nvPr/>
          </p:nvCxnSpPr>
          <p:spPr>
            <a:xfrm flipV="1">
              <a:off x="4577882" y="4897847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8" name="Straight Connector 1577"/>
            <p:cNvCxnSpPr/>
            <p:nvPr/>
          </p:nvCxnSpPr>
          <p:spPr>
            <a:xfrm>
              <a:off x="4285315" y="5448396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9" name="Straight Connector 1578"/>
            <p:cNvCxnSpPr/>
            <p:nvPr/>
          </p:nvCxnSpPr>
          <p:spPr>
            <a:xfrm>
              <a:off x="4576051" y="548089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0" name="Straight Connector 1579"/>
            <p:cNvCxnSpPr/>
            <p:nvPr/>
          </p:nvCxnSpPr>
          <p:spPr>
            <a:xfrm rot="5400000">
              <a:off x="4781041" y="487808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1" name="Straight Connector 1580"/>
            <p:cNvCxnSpPr/>
            <p:nvPr/>
          </p:nvCxnSpPr>
          <p:spPr>
            <a:xfrm rot="5400000">
              <a:off x="4891377" y="5021385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2" name="Straight Connector 1581"/>
            <p:cNvCxnSpPr/>
            <p:nvPr/>
          </p:nvCxnSpPr>
          <p:spPr>
            <a:xfrm rot="5400000">
              <a:off x="5008424" y="4878080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3" name="Straight Connector 1582"/>
            <p:cNvCxnSpPr/>
            <p:nvPr/>
          </p:nvCxnSpPr>
          <p:spPr>
            <a:xfrm rot="5400000">
              <a:off x="5118762" y="502138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4" name="Straight Connector 1583"/>
            <p:cNvCxnSpPr/>
            <p:nvPr/>
          </p:nvCxnSpPr>
          <p:spPr>
            <a:xfrm rot="10800000">
              <a:off x="5356642" y="5358063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5" name="Straight Connector 1584"/>
            <p:cNvCxnSpPr/>
            <p:nvPr/>
          </p:nvCxnSpPr>
          <p:spPr>
            <a:xfrm rot="10800000">
              <a:off x="5356643" y="5325564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6" name="Straight Connector 1585"/>
            <p:cNvCxnSpPr/>
            <p:nvPr/>
          </p:nvCxnSpPr>
          <p:spPr>
            <a:xfrm rot="16200000">
              <a:off x="4872674" y="5932399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7" name="Straight Connector 1586"/>
            <p:cNvCxnSpPr/>
            <p:nvPr/>
          </p:nvCxnSpPr>
          <p:spPr>
            <a:xfrm rot="16200000">
              <a:off x="5048946" y="578909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8" name="Straight Connector 1587"/>
            <p:cNvCxnSpPr/>
            <p:nvPr/>
          </p:nvCxnSpPr>
          <p:spPr>
            <a:xfrm rot="5400000" flipH="1" flipV="1">
              <a:off x="4098375" y="4427713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9" name="Straight Connector 1588"/>
            <p:cNvCxnSpPr/>
            <p:nvPr/>
          </p:nvCxnSpPr>
          <p:spPr>
            <a:xfrm rot="10800000" flipV="1">
              <a:off x="4283484" y="4609768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0" name="Straight Connector 1589"/>
            <p:cNvCxnSpPr/>
            <p:nvPr/>
          </p:nvCxnSpPr>
          <p:spPr>
            <a:xfrm rot="10800000" flipV="1">
              <a:off x="4097495" y="4425514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1" name="Straight Connector 1590"/>
            <p:cNvCxnSpPr/>
            <p:nvPr/>
          </p:nvCxnSpPr>
          <p:spPr>
            <a:xfrm>
              <a:off x="4099330" y="4899654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2" name="Straight Connector 1591"/>
            <p:cNvCxnSpPr/>
            <p:nvPr/>
          </p:nvCxnSpPr>
          <p:spPr>
            <a:xfrm>
              <a:off x="4097495" y="4612819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3" name="Straight Connector 1592"/>
            <p:cNvCxnSpPr/>
            <p:nvPr/>
          </p:nvCxnSpPr>
          <p:spPr>
            <a:xfrm>
              <a:off x="4576051" y="4425512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4" name="Straight Connector 1593"/>
            <p:cNvCxnSpPr/>
            <p:nvPr/>
          </p:nvCxnSpPr>
          <p:spPr>
            <a:xfrm rot="16200000" flipH="1">
              <a:off x="4286605" y="4422391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5" name="Straight Connector 1594"/>
            <p:cNvCxnSpPr/>
            <p:nvPr/>
          </p:nvCxnSpPr>
          <p:spPr>
            <a:xfrm rot="5400000" flipH="1" flipV="1">
              <a:off x="4250657" y="4753405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6" name="Straight Connector 1595"/>
            <p:cNvCxnSpPr/>
            <p:nvPr/>
          </p:nvCxnSpPr>
          <p:spPr>
            <a:xfrm rot="16200000" flipV="1">
              <a:off x="3956947" y="4752053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7" name="Straight Connector 1596"/>
            <p:cNvCxnSpPr/>
            <p:nvPr/>
          </p:nvCxnSpPr>
          <p:spPr>
            <a:xfrm rot="10800000">
              <a:off x="4763871" y="4611011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8" name="Straight Connector 1597"/>
            <p:cNvCxnSpPr/>
            <p:nvPr/>
          </p:nvCxnSpPr>
          <p:spPr>
            <a:xfrm rot="10800000">
              <a:off x="4763870" y="4897847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9" name="Straight Connector 1598"/>
            <p:cNvCxnSpPr/>
            <p:nvPr/>
          </p:nvCxnSpPr>
          <p:spPr>
            <a:xfrm>
              <a:off x="4099330" y="4609768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0" name="Straight Connector 1599"/>
            <p:cNvCxnSpPr/>
            <p:nvPr/>
          </p:nvCxnSpPr>
          <p:spPr>
            <a:xfrm>
              <a:off x="4099330" y="4897847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1" name="Straight Connector 1600"/>
            <p:cNvCxnSpPr/>
            <p:nvPr/>
          </p:nvCxnSpPr>
          <p:spPr>
            <a:xfrm rot="5400000">
              <a:off x="5285370" y="5407266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2" name="Straight Connector 1601"/>
            <p:cNvCxnSpPr/>
            <p:nvPr/>
          </p:nvCxnSpPr>
          <p:spPr>
            <a:xfrm rot="5400000">
              <a:off x="5577938" y="5407268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03" name="Rectangle 1602"/>
            <p:cNvSpPr/>
            <p:nvPr/>
          </p:nvSpPr>
          <p:spPr>
            <a:xfrm>
              <a:off x="6197147" y="5180957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04" name="Rectangle 1603"/>
            <p:cNvSpPr/>
            <p:nvPr/>
          </p:nvSpPr>
          <p:spPr>
            <a:xfrm>
              <a:off x="6560566" y="5150249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05" name="Rectangle 1604"/>
            <p:cNvSpPr/>
            <p:nvPr/>
          </p:nvSpPr>
          <p:spPr>
            <a:xfrm>
              <a:off x="6165997" y="5434840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06" name="Rectangle 1605"/>
            <p:cNvSpPr/>
            <p:nvPr/>
          </p:nvSpPr>
          <p:spPr>
            <a:xfrm>
              <a:off x="6333182" y="5150249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07" name="Rectangle 1606"/>
            <p:cNvSpPr/>
            <p:nvPr/>
          </p:nvSpPr>
          <p:spPr>
            <a:xfrm>
              <a:off x="6622867" y="5312008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608" name="Rectangle 1607"/>
            <p:cNvSpPr/>
            <p:nvPr/>
          </p:nvSpPr>
          <p:spPr>
            <a:xfrm>
              <a:off x="6457783" y="5600634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609" name="Straight Connector 1608"/>
            <p:cNvCxnSpPr/>
            <p:nvPr/>
          </p:nvCxnSpPr>
          <p:spPr>
            <a:xfrm flipV="1">
              <a:off x="5906407" y="4897847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0" name="Straight Connector 1609"/>
            <p:cNvCxnSpPr/>
            <p:nvPr/>
          </p:nvCxnSpPr>
          <p:spPr>
            <a:xfrm>
              <a:off x="5613839" y="5448396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1" name="Straight Connector 1610"/>
            <p:cNvCxnSpPr/>
            <p:nvPr/>
          </p:nvCxnSpPr>
          <p:spPr>
            <a:xfrm>
              <a:off x="5904575" y="548089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2" name="Straight Connector 1611"/>
            <p:cNvCxnSpPr/>
            <p:nvPr/>
          </p:nvCxnSpPr>
          <p:spPr>
            <a:xfrm rot="5400000">
              <a:off x="6109565" y="487808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3" name="Straight Connector 1612"/>
            <p:cNvCxnSpPr/>
            <p:nvPr/>
          </p:nvCxnSpPr>
          <p:spPr>
            <a:xfrm rot="5400000">
              <a:off x="6219902" y="5021385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4" name="Straight Connector 1613"/>
            <p:cNvCxnSpPr/>
            <p:nvPr/>
          </p:nvCxnSpPr>
          <p:spPr>
            <a:xfrm rot="5400000">
              <a:off x="6336949" y="4878080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5" name="Straight Connector 1614"/>
            <p:cNvCxnSpPr/>
            <p:nvPr/>
          </p:nvCxnSpPr>
          <p:spPr>
            <a:xfrm rot="5400000">
              <a:off x="6447286" y="502138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6" name="Straight Connector 1615"/>
            <p:cNvCxnSpPr/>
            <p:nvPr/>
          </p:nvCxnSpPr>
          <p:spPr>
            <a:xfrm rot="10800000">
              <a:off x="6685167" y="5358063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7" name="Straight Connector 1616"/>
            <p:cNvCxnSpPr/>
            <p:nvPr/>
          </p:nvCxnSpPr>
          <p:spPr>
            <a:xfrm rot="10800000">
              <a:off x="6685168" y="5325564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8" name="Straight Connector 1617"/>
            <p:cNvCxnSpPr/>
            <p:nvPr/>
          </p:nvCxnSpPr>
          <p:spPr>
            <a:xfrm rot="16200000">
              <a:off x="6201199" y="5932399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9" name="Straight Connector 1618"/>
            <p:cNvCxnSpPr/>
            <p:nvPr/>
          </p:nvCxnSpPr>
          <p:spPr>
            <a:xfrm rot="16200000">
              <a:off x="6377470" y="578909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0" name="Straight Connector 1619"/>
            <p:cNvCxnSpPr/>
            <p:nvPr/>
          </p:nvCxnSpPr>
          <p:spPr>
            <a:xfrm rot="5400000" flipH="1" flipV="1">
              <a:off x="5426900" y="4427713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1" name="Straight Connector 1620"/>
            <p:cNvCxnSpPr/>
            <p:nvPr/>
          </p:nvCxnSpPr>
          <p:spPr>
            <a:xfrm rot="10800000" flipV="1">
              <a:off x="5612009" y="4609768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2" name="Straight Connector 1621"/>
            <p:cNvCxnSpPr/>
            <p:nvPr/>
          </p:nvCxnSpPr>
          <p:spPr>
            <a:xfrm rot="10800000" flipV="1">
              <a:off x="5426019" y="4425514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3" name="Straight Connector 1622"/>
            <p:cNvCxnSpPr/>
            <p:nvPr/>
          </p:nvCxnSpPr>
          <p:spPr>
            <a:xfrm>
              <a:off x="5427854" y="4899654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4" name="Straight Connector 1623"/>
            <p:cNvCxnSpPr/>
            <p:nvPr/>
          </p:nvCxnSpPr>
          <p:spPr>
            <a:xfrm>
              <a:off x="5426019" y="4612819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5" name="Straight Connector 1624"/>
            <p:cNvCxnSpPr/>
            <p:nvPr/>
          </p:nvCxnSpPr>
          <p:spPr>
            <a:xfrm>
              <a:off x="5904575" y="4425512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6" name="Straight Connector 1625"/>
            <p:cNvCxnSpPr/>
            <p:nvPr/>
          </p:nvCxnSpPr>
          <p:spPr>
            <a:xfrm rot="16200000" flipH="1">
              <a:off x="5615130" y="4422391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7" name="Straight Connector 1626"/>
            <p:cNvCxnSpPr/>
            <p:nvPr/>
          </p:nvCxnSpPr>
          <p:spPr>
            <a:xfrm rot="5400000" flipH="1" flipV="1">
              <a:off x="5579181" y="4753405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8" name="Straight Connector 1627"/>
            <p:cNvCxnSpPr/>
            <p:nvPr/>
          </p:nvCxnSpPr>
          <p:spPr>
            <a:xfrm rot="16200000" flipV="1">
              <a:off x="5285472" y="4752053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9" name="Straight Connector 1628"/>
            <p:cNvCxnSpPr/>
            <p:nvPr/>
          </p:nvCxnSpPr>
          <p:spPr>
            <a:xfrm rot="10800000">
              <a:off x="6092395" y="4611011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0" name="Straight Connector 1629"/>
            <p:cNvCxnSpPr/>
            <p:nvPr/>
          </p:nvCxnSpPr>
          <p:spPr>
            <a:xfrm rot="10800000">
              <a:off x="6092394" y="4897847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1" name="Straight Connector 1630"/>
            <p:cNvCxnSpPr/>
            <p:nvPr/>
          </p:nvCxnSpPr>
          <p:spPr>
            <a:xfrm>
              <a:off x="5427854" y="4609768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2" name="Straight Connector 1631"/>
            <p:cNvCxnSpPr/>
            <p:nvPr/>
          </p:nvCxnSpPr>
          <p:spPr>
            <a:xfrm>
              <a:off x="5427854" y="4897847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6" name="Straight Connector 1265"/>
            <p:cNvCxnSpPr/>
            <p:nvPr/>
          </p:nvCxnSpPr>
          <p:spPr>
            <a:xfrm rot="5400000">
              <a:off x="5008424" y="2264090"/>
              <a:ext cx="542512" cy="183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4" name="Straight Connector 1463"/>
            <p:cNvCxnSpPr/>
            <p:nvPr/>
          </p:nvCxnSpPr>
          <p:spPr>
            <a:xfrm rot="10800000" flipV="1">
              <a:off x="5426019" y="3115715"/>
              <a:ext cx="478558" cy="46883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4" name="Straight Connector 1403"/>
            <p:cNvCxnSpPr/>
            <p:nvPr/>
          </p:nvCxnSpPr>
          <p:spPr>
            <a:xfrm rot="16200000" flipH="1">
              <a:off x="2958319" y="3116208"/>
              <a:ext cx="474142" cy="480385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2" name="Straight Connector 1241"/>
            <p:cNvCxnSpPr/>
            <p:nvPr/>
          </p:nvCxnSpPr>
          <p:spPr>
            <a:xfrm rot="10800000" flipV="1">
              <a:off x="2769208" y="1815140"/>
              <a:ext cx="478558" cy="46883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4" name="Straight Connector 1273"/>
            <p:cNvCxnSpPr/>
            <p:nvPr/>
          </p:nvCxnSpPr>
          <p:spPr>
            <a:xfrm rot="10800000" flipV="1">
              <a:off x="4097495" y="1811525"/>
              <a:ext cx="478558" cy="46883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6" name="Straight Connector 1285"/>
            <p:cNvCxnSpPr/>
            <p:nvPr/>
          </p:nvCxnSpPr>
          <p:spPr>
            <a:xfrm rot="5400000">
              <a:off x="5577938" y="2793279"/>
              <a:ext cx="655106" cy="1832"/>
            </a:xfrm>
            <a:prstGeom prst="line">
              <a:avLst/>
            </a:prstGeom>
            <a:ln w="508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8" name="Straight Connector 1307"/>
            <p:cNvCxnSpPr/>
            <p:nvPr/>
          </p:nvCxnSpPr>
          <p:spPr>
            <a:xfrm>
              <a:off x="5426019" y="1998830"/>
              <a:ext cx="478555" cy="46577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Straight Connector 969"/>
            <p:cNvCxnSpPr/>
            <p:nvPr/>
          </p:nvCxnSpPr>
          <p:spPr>
            <a:xfrm>
              <a:off x="3247763" y="1563575"/>
              <a:ext cx="259587" cy="180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Straight Connector 1009"/>
            <p:cNvCxnSpPr/>
            <p:nvPr/>
          </p:nvCxnSpPr>
          <p:spPr>
            <a:xfrm>
              <a:off x="4576050" y="1559959"/>
              <a:ext cx="259587" cy="180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1" name="Straight Connector 1220"/>
            <p:cNvCxnSpPr/>
            <p:nvPr/>
          </p:nvCxnSpPr>
          <p:spPr>
            <a:xfrm rot="5400000">
              <a:off x="2628559" y="2796892"/>
              <a:ext cx="655106" cy="1832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3" name="Rectangle 1162"/>
            <p:cNvSpPr/>
            <p:nvPr/>
          </p:nvSpPr>
          <p:spPr>
            <a:xfrm>
              <a:off x="2572840" y="2541907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928" name="Straight Connector 927"/>
            <p:cNvCxnSpPr/>
            <p:nvPr/>
          </p:nvCxnSpPr>
          <p:spPr>
            <a:xfrm rot="16200000">
              <a:off x="2213468" y="2015074"/>
              <a:ext cx="542512" cy="183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4" name="Straight Connector 953"/>
            <p:cNvCxnSpPr/>
            <p:nvPr/>
          </p:nvCxnSpPr>
          <p:spPr>
            <a:xfrm rot="5400000">
              <a:off x="2921127" y="1487917"/>
              <a:ext cx="655106" cy="1832"/>
            </a:xfrm>
            <a:prstGeom prst="line">
              <a:avLst/>
            </a:prstGeom>
            <a:ln w="508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Straight Connector 993"/>
            <p:cNvCxnSpPr/>
            <p:nvPr/>
          </p:nvCxnSpPr>
          <p:spPr>
            <a:xfrm rot="5400000">
              <a:off x="4249414" y="1484301"/>
              <a:ext cx="655106" cy="1832"/>
            </a:xfrm>
            <a:prstGeom prst="line">
              <a:avLst/>
            </a:prstGeom>
            <a:ln w="508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4" name="Rectangle 1383"/>
            <p:cNvSpPr/>
            <p:nvPr/>
          </p:nvSpPr>
          <p:spPr>
            <a:xfrm>
              <a:off x="3676371" y="3844066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4" name="Rectangle 1413"/>
            <p:cNvSpPr/>
            <p:nvPr/>
          </p:nvSpPr>
          <p:spPr>
            <a:xfrm>
              <a:off x="5232042" y="3840450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647" name="TextBox 1646"/>
          <p:cNvSpPr txBox="1"/>
          <p:nvPr/>
        </p:nvSpPr>
        <p:spPr>
          <a:xfrm>
            <a:off x="1619672" y="5333146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dirty="0" smtClean="0">
                <a:latin typeface="umr10" pitchFamily="18" charset="0"/>
              </a:rPr>
              <a:t>(a)</a:t>
            </a:r>
          </a:p>
        </p:txBody>
      </p:sp>
      <p:sp>
        <p:nvSpPr>
          <p:cNvPr id="1648" name="TextBox 1647"/>
          <p:cNvSpPr txBox="1"/>
          <p:nvPr/>
        </p:nvSpPr>
        <p:spPr>
          <a:xfrm>
            <a:off x="6256759" y="5333146"/>
            <a:ext cx="1296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dirty="0" smtClean="0">
                <a:latin typeface="umr10" pitchFamily="18" charset="0"/>
              </a:rPr>
              <a:t>(b)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2361353" y="4128662"/>
            <a:ext cx="1078994" cy="3"/>
          </a:xfrm>
          <a:prstGeom prst="line">
            <a:avLst/>
          </a:prstGeom>
          <a:ln w="31750">
            <a:solidFill>
              <a:schemeClr val="tx1"/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361353" y="3425397"/>
            <a:ext cx="1080899" cy="532"/>
          </a:xfrm>
          <a:prstGeom prst="line">
            <a:avLst/>
          </a:prstGeom>
          <a:ln w="31750">
            <a:solidFill>
              <a:schemeClr val="tx1"/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432276" y="1526631"/>
            <a:ext cx="1088924" cy="1370835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 </a:t>
            </a:r>
            <a:endParaRPr lang="en-US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3316937" y="1651203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3316143" y="2613492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3317731" y="2292831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3316143" y="1974508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 smtClean="0">
              <a:solidFill>
                <a:sysClr val="windowText" lastClr="000000"/>
              </a:solidFill>
              <a:latin typeface="Calibri" pitchFamily="34" charset="0"/>
            </a:endParaRPr>
          </a:p>
          <a:p>
            <a:endParaRPr lang="en-US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grpSp>
        <p:nvGrpSpPr>
          <p:cNvPr id="2" name="Group 17"/>
          <p:cNvGrpSpPr/>
          <p:nvPr/>
        </p:nvGrpSpPr>
        <p:grpSpPr>
          <a:xfrm>
            <a:off x="3314236" y="3204017"/>
            <a:ext cx="1210774" cy="428625"/>
            <a:chOff x="6647351" y="3209925"/>
            <a:chExt cx="1210774" cy="42862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6763484" y="3209925"/>
              <a:ext cx="1094641" cy="428625"/>
            </a:xfrm>
            <a:prstGeom prst="rect">
              <a:avLst/>
            </a:prstGeom>
            <a:noFill/>
            <a:ln>
              <a:solidFill>
                <a:schemeClr val="tx1"/>
              </a:solidFill>
              <a:headEnd/>
              <a:tailEnd type="none" w="lg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 smtClean="0">
                  <a:solidFill>
                    <a:schemeClr val="tx1"/>
                  </a:solidFill>
                  <a:latin typeface="Calibri" pitchFamily="34" charset="0"/>
                </a:rPr>
                <a:t>  </a:t>
              </a:r>
              <a:endParaRPr lang="en-US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6647351" y="3354576"/>
              <a:ext cx="223094" cy="153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/>
              <a:tailEnd type="none" w="lg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endParaRPr lang="en-US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</p:grpSp>
      <p:grpSp>
        <p:nvGrpSpPr>
          <p:cNvPr id="3" name="Group 20"/>
          <p:cNvGrpSpPr/>
          <p:nvPr/>
        </p:nvGrpSpPr>
        <p:grpSpPr>
          <a:xfrm>
            <a:off x="3312331" y="3907285"/>
            <a:ext cx="1210774" cy="428625"/>
            <a:chOff x="6647351" y="3209925"/>
            <a:chExt cx="1210774" cy="428625"/>
          </a:xfrm>
        </p:grpSpPr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6763484" y="3209925"/>
              <a:ext cx="1094641" cy="428625"/>
            </a:xfrm>
            <a:prstGeom prst="rect">
              <a:avLst/>
            </a:prstGeom>
            <a:noFill/>
            <a:ln>
              <a:solidFill>
                <a:schemeClr val="tx1"/>
              </a:solidFill>
              <a:headEnd/>
              <a:tailEnd type="none" w="lg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 smtClean="0">
                  <a:solidFill>
                    <a:schemeClr val="tx1"/>
                  </a:solidFill>
                  <a:latin typeface="Calibri" pitchFamily="34" charset="0"/>
                </a:rPr>
                <a:t>  </a:t>
              </a:r>
              <a:endParaRPr lang="en-US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6647351" y="3354576"/>
              <a:ext cx="223094" cy="153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/>
              <a:tailEnd type="none" w="lg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endParaRPr lang="en-US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</p:grpSp>
      <p:cxnSp>
        <p:nvCxnSpPr>
          <p:cNvPr id="27" name="Elbow Connector 26"/>
          <p:cNvCxnSpPr>
            <a:endCxn id="15" idx="1"/>
          </p:cNvCxnSpPr>
          <p:nvPr/>
        </p:nvCxnSpPr>
        <p:spPr>
          <a:xfrm flipV="1">
            <a:off x="2233337" y="2690221"/>
            <a:ext cx="1082806" cy="7357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5142506" y="2546181"/>
            <a:ext cx="1662019" cy="1793794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5027022" y="3012438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5033814" y="3711509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6692110" y="2663662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6692110" y="3364037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6692658" y="3356252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6692658" y="4056627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69" name="Picture 68" descr="latex-image-1.pd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47093" y="2829156"/>
            <a:ext cx="152400" cy="203200"/>
          </a:xfrm>
          <a:prstGeom prst="rect">
            <a:avLst/>
          </a:prstGeom>
        </p:spPr>
      </p:pic>
      <p:pic>
        <p:nvPicPr>
          <p:cNvPr id="70" name="Picture 69" descr="latex-image-1.pd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47093" y="3522581"/>
            <a:ext cx="152400" cy="203200"/>
          </a:xfrm>
          <a:prstGeom prst="rect">
            <a:avLst/>
          </a:prstGeom>
        </p:spPr>
      </p:pic>
      <p:pic>
        <p:nvPicPr>
          <p:cNvPr id="72" name="Picture 71" descr="latex-image-1.pd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20272" y="2420888"/>
            <a:ext cx="203200" cy="203200"/>
          </a:xfrm>
          <a:prstGeom prst="rect">
            <a:avLst/>
          </a:prstGeom>
        </p:spPr>
      </p:pic>
      <p:pic>
        <p:nvPicPr>
          <p:cNvPr id="73" name="Picture 72" descr="latex-image-1.pd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29416" y="3090928"/>
            <a:ext cx="190500" cy="203200"/>
          </a:xfrm>
          <a:prstGeom prst="rect">
            <a:avLst/>
          </a:prstGeom>
        </p:spPr>
      </p:pic>
      <p:pic>
        <p:nvPicPr>
          <p:cNvPr id="74" name="Picture 73" descr="latex-image-1.pd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045796" y="3789040"/>
            <a:ext cx="190500" cy="203200"/>
          </a:xfrm>
          <a:prstGeom prst="rect">
            <a:avLst/>
          </a:prstGeom>
        </p:spPr>
      </p:pic>
      <p:sp>
        <p:nvSpPr>
          <p:cNvPr id="76" name="Rectangle 8"/>
          <p:cNvSpPr>
            <a:spLocks noChangeArrowheads="1"/>
          </p:cNvSpPr>
          <p:nvPr/>
        </p:nvSpPr>
        <p:spPr bwMode="auto">
          <a:xfrm>
            <a:off x="451076" y="3229359"/>
            <a:ext cx="1783604" cy="1100972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78" name="Straight Connector 77"/>
          <p:cNvCxnSpPr>
            <a:stCxn id="84" idx="3"/>
            <a:endCxn id="86" idx="1"/>
          </p:cNvCxnSpPr>
          <p:nvPr/>
        </p:nvCxnSpPr>
        <p:spPr>
          <a:xfrm>
            <a:off x="564387" y="3426691"/>
            <a:ext cx="1559140" cy="1588"/>
          </a:xfrm>
          <a:prstGeom prst="line">
            <a:avLst/>
          </a:prstGeom>
          <a:ln w="63500">
            <a:solidFill>
              <a:schemeClr val="tx1"/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85" idx="3"/>
            <a:endCxn id="87" idx="1"/>
          </p:cNvCxnSpPr>
          <p:nvPr/>
        </p:nvCxnSpPr>
        <p:spPr>
          <a:xfrm>
            <a:off x="564387" y="4116724"/>
            <a:ext cx="1559140" cy="12700"/>
          </a:xfrm>
          <a:prstGeom prst="line">
            <a:avLst/>
          </a:prstGeom>
          <a:ln w="63500">
            <a:solidFill>
              <a:schemeClr val="tx1"/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84" idx="3"/>
            <a:endCxn id="87" idx="1"/>
          </p:cNvCxnSpPr>
          <p:nvPr/>
        </p:nvCxnSpPr>
        <p:spPr>
          <a:xfrm>
            <a:off x="564387" y="3426691"/>
            <a:ext cx="1559140" cy="702733"/>
          </a:xfrm>
          <a:prstGeom prst="line">
            <a:avLst/>
          </a:prstGeom>
          <a:ln w="6350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85" idx="3"/>
            <a:endCxn id="86" idx="1"/>
          </p:cNvCxnSpPr>
          <p:nvPr/>
        </p:nvCxnSpPr>
        <p:spPr>
          <a:xfrm flipV="1">
            <a:off x="564387" y="3426691"/>
            <a:ext cx="1559140" cy="690033"/>
          </a:xfrm>
          <a:prstGeom prst="line">
            <a:avLst/>
          </a:prstGeom>
          <a:ln w="6350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50"/>
          <p:cNvGrpSpPr/>
          <p:nvPr/>
        </p:nvGrpSpPr>
        <p:grpSpPr>
          <a:xfrm>
            <a:off x="1159426" y="2604698"/>
            <a:ext cx="383939" cy="621009"/>
            <a:chOff x="1415458" y="2129210"/>
            <a:chExt cx="383939" cy="621009"/>
          </a:xfrm>
        </p:grpSpPr>
        <p:cxnSp>
          <p:nvCxnSpPr>
            <p:cNvPr id="77" name="Straight Connector 76"/>
            <p:cNvCxnSpPr/>
            <p:nvPr/>
          </p:nvCxnSpPr>
          <p:spPr>
            <a:xfrm rot="5400000">
              <a:off x="1458510" y="2609819"/>
              <a:ext cx="2808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415458" y="2129210"/>
              <a:ext cx="383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 smtClean="0">
                  <a:latin typeface="+mj-lt"/>
                </a:rPr>
                <a:t>p</a:t>
              </a:r>
              <a:r>
                <a:rPr lang="en-US" baseline="-25000" dirty="0" smtClean="0">
                  <a:latin typeface="+mj-lt"/>
                </a:rPr>
                <a:t>0</a:t>
              </a:r>
              <a:r>
                <a:rPr lang="en-US" dirty="0" smtClean="0">
                  <a:latin typeface="+mj-lt"/>
                </a:rPr>
                <a:t> </a:t>
              </a:r>
            </a:p>
          </p:txBody>
        </p:sp>
      </p:grpSp>
      <p:grpSp>
        <p:nvGrpSpPr>
          <p:cNvPr id="5" name="Group 568"/>
          <p:cNvGrpSpPr/>
          <p:nvPr/>
        </p:nvGrpSpPr>
        <p:grpSpPr>
          <a:xfrm>
            <a:off x="3555320" y="345639"/>
            <a:ext cx="1469661" cy="762048"/>
            <a:chOff x="2111561" y="4092647"/>
            <a:chExt cx="1469661" cy="762048"/>
          </a:xfrm>
        </p:grpSpPr>
        <p:sp>
          <p:nvSpPr>
            <p:cNvPr id="92" name="TextBox 91"/>
            <p:cNvSpPr txBox="1"/>
            <p:nvPr/>
          </p:nvSpPr>
          <p:spPr>
            <a:xfrm>
              <a:off x="2860953" y="4485363"/>
              <a:ext cx="720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 smtClean="0">
                  <a:latin typeface="+mj-lt"/>
                </a:rPr>
                <a:t>p</a:t>
              </a:r>
              <a:r>
                <a:rPr lang="en-US" baseline="-25000" dirty="0" smtClean="0">
                  <a:latin typeface="+mj-lt"/>
                </a:rPr>
                <a:t>0</a:t>
              </a:r>
              <a:r>
                <a:rPr lang="en-US" dirty="0" smtClean="0">
                  <a:latin typeface="+mj-lt"/>
                </a:rPr>
                <a:t> = 1</a:t>
              </a:r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2111561" y="4696870"/>
              <a:ext cx="580839" cy="1588"/>
            </a:xfrm>
            <a:prstGeom prst="line">
              <a:avLst/>
            </a:prstGeom>
            <a:ln w="63500">
              <a:solidFill>
                <a:schemeClr val="tx1"/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2860953" y="4092647"/>
              <a:ext cx="720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 smtClean="0">
                  <a:latin typeface="+mj-lt"/>
                </a:rPr>
                <a:t>p</a:t>
              </a:r>
              <a:r>
                <a:rPr lang="en-US" baseline="-25000" dirty="0" smtClean="0">
                  <a:latin typeface="+mj-lt"/>
                </a:rPr>
                <a:t>0</a:t>
              </a:r>
              <a:r>
                <a:rPr lang="en-US" dirty="0" smtClean="0">
                  <a:latin typeface="+mj-lt"/>
                </a:rPr>
                <a:t> = 0</a:t>
              </a: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2111561" y="4303170"/>
              <a:ext cx="580839" cy="1588"/>
            </a:xfrm>
            <a:prstGeom prst="line">
              <a:avLst/>
            </a:prstGeom>
            <a:ln w="63500">
              <a:solidFill>
                <a:schemeClr val="tx1"/>
              </a:solidFill>
              <a:prstDash val="solid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"/>
          <p:cNvSpPr>
            <a:spLocks noChangeArrowheads="1"/>
          </p:cNvSpPr>
          <p:nvPr/>
        </p:nvSpPr>
        <p:spPr bwMode="auto">
          <a:xfrm>
            <a:off x="341293" y="3349962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85" name="Rectangle 8"/>
          <p:cNvSpPr>
            <a:spLocks noChangeArrowheads="1"/>
          </p:cNvSpPr>
          <p:nvPr/>
        </p:nvSpPr>
        <p:spPr bwMode="auto">
          <a:xfrm>
            <a:off x="341293" y="4039995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86" name="Rectangle 8"/>
          <p:cNvSpPr>
            <a:spLocks noChangeArrowheads="1"/>
          </p:cNvSpPr>
          <p:nvPr/>
        </p:nvSpPr>
        <p:spPr bwMode="auto">
          <a:xfrm>
            <a:off x="2123527" y="3349962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/>
          </a:p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87" name="Rectangle 8"/>
          <p:cNvSpPr>
            <a:spLocks noChangeArrowheads="1"/>
          </p:cNvSpPr>
          <p:nvPr/>
        </p:nvSpPr>
        <p:spPr bwMode="auto">
          <a:xfrm>
            <a:off x="2123527" y="4052695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88" name="Picture 87" descr="latex-image-1.pd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17" y="3167952"/>
            <a:ext cx="152400" cy="203200"/>
          </a:xfrm>
          <a:prstGeom prst="rect">
            <a:avLst/>
          </a:prstGeom>
        </p:spPr>
      </p:pic>
      <p:pic>
        <p:nvPicPr>
          <p:cNvPr id="89" name="Picture 88" descr="latex-image-1.pd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417" y="3863912"/>
            <a:ext cx="152400" cy="203200"/>
          </a:xfrm>
          <a:prstGeom prst="rect">
            <a:avLst/>
          </a:prstGeom>
        </p:spPr>
      </p:pic>
      <p:pic>
        <p:nvPicPr>
          <p:cNvPr id="90" name="Picture 89" descr="latex-image-1.pd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94522" y="3141790"/>
            <a:ext cx="203200" cy="203200"/>
          </a:xfrm>
          <a:prstGeom prst="rect">
            <a:avLst/>
          </a:prstGeom>
        </p:spPr>
      </p:pic>
      <p:pic>
        <p:nvPicPr>
          <p:cNvPr id="91" name="Picture 90" descr="latex-image-1.pd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94522" y="3846640"/>
            <a:ext cx="190500" cy="203200"/>
          </a:xfrm>
          <a:prstGeom prst="rect">
            <a:avLst/>
          </a:prstGeom>
        </p:spPr>
      </p:pic>
      <p:cxnSp>
        <p:nvCxnSpPr>
          <p:cNvPr id="98" name="Straight Connector 97"/>
          <p:cNvCxnSpPr>
            <a:stCxn id="43" idx="3"/>
            <a:endCxn id="45" idx="1"/>
          </p:cNvCxnSpPr>
          <p:nvPr/>
        </p:nvCxnSpPr>
        <p:spPr>
          <a:xfrm flipV="1">
            <a:off x="5250116" y="2740391"/>
            <a:ext cx="1441994" cy="348776"/>
          </a:xfrm>
          <a:prstGeom prst="line">
            <a:avLst/>
          </a:prstGeom>
          <a:ln w="63500">
            <a:solidFill>
              <a:schemeClr val="tx1"/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3" idx="3"/>
            <a:endCxn id="50" idx="1"/>
          </p:cNvCxnSpPr>
          <p:nvPr/>
        </p:nvCxnSpPr>
        <p:spPr>
          <a:xfrm>
            <a:off x="5250116" y="3089167"/>
            <a:ext cx="1442542" cy="343814"/>
          </a:xfrm>
          <a:prstGeom prst="line">
            <a:avLst/>
          </a:prstGeom>
          <a:ln w="63500">
            <a:solidFill>
              <a:schemeClr val="tx1"/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44" idx="3"/>
            <a:endCxn id="51" idx="1"/>
          </p:cNvCxnSpPr>
          <p:nvPr/>
        </p:nvCxnSpPr>
        <p:spPr>
          <a:xfrm>
            <a:off x="5256908" y="3788238"/>
            <a:ext cx="1435750" cy="345118"/>
          </a:xfrm>
          <a:prstGeom prst="line">
            <a:avLst/>
          </a:prstGeom>
          <a:ln w="63500">
            <a:solidFill>
              <a:schemeClr val="tx1"/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44" idx="3"/>
            <a:endCxn id="45" idx="1"/>
          </p:cNvCxnSpPr>
          <p:nvPr/>
        </p:nvCxnSpPr>
        <p:spPr>
          <a:xfrm flipV="1">
            <a:off x="5256908" y="2740391"/>
            <a:ext cx="1435202" cy="1047847"/>
          </a:xfrm>
          <a:prstGeom prst="line">
            <a:avLst/>
          </a:prstGeom>
          <a:ln w="6350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44" idx="3"/>
            <a:endCxn id="50" idx="1"/>
          </p:cNvCxnSpPr>
          <p:nvPr/>
        </p:nvCxnSpPr>
        <p:spPr>
          <a:xfrm flipV="1">
            <a:off x="5256908" y="3432981"/>
            <a:ext cx="1435750" cy="355257"/>
          </a:xfrm>
          <a:prstGeom prst="line">
            <a:avLst/>
          </a:prstGeom>
          <a:ln w="6350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43" idx="3"/>
            <a:endCxn id="51" idx="1"/>
          </p:cNvCxnSpPr>
          <p:nvPr/>
        </p:nvCxnSpPr>
        <p:spPr>
          <a:xfrm>
            <a:off x="5250116" y="3089167"/>
            <a:ext cx="1442542" cy="1044189"/>
          </a:xfrm>
          <a:prstGeom prst="line">
            <a:avLst/>
          </a:prstGeom>
          <a:ln w="6350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8"/>
          <p:cNvSpPr>
            <a:spLocks noChangeArrowheads="1"/>
          </p:cNvSpPr>
          <p:nvPr/>
        </p:nvSpPr>
        <p:spPr bwMode="auto">
          <a:xfrm>
            <a:off x="7672044" y="1578447"/>
            <a:ext cx="1088924" cy="1370835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 </a:t>
            </a:r>
            <a:endParaRPr lang="en-US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24" name="Rectangle 8"/>
          <p:cNvSpPr>
            <a:spLocks noChangeArrowheads="1"/>
          </p:cNvSpPr>
          <p:nvPr/>
        </p:nvSpPr>
        <p:spPr bwMode="auto">
          <a:xfrm>
            <a:off x="7556705" y="1703019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25" name="Rectangle 8"/>
          <p:cNvSpPr>
            <a:spLocks noChangeArrowheads="1"/>
          </p:cNvSpPr>
          <p:nvPr/>
        </p:nvSpPr>
        <p:spPr bwMode="auto">
          <a:xfrm>
            <a:off x="7555911" y="2665308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26" name="Rectangle 8"/>
          <p:cNvSpPr>
            <a:spLocks noChangeArrowheads="1"/>
          </p:cNvSpPr>
          <p:nvPr/>
        </p:nvSpPr>
        <p:spPr bwMode="auto">
          <a:xfrm>
            <a:off x="7557499" y="2344647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27" name="Rectangle 8"/>
          <p:cNvSpPr>
            <a:spLocks noChangeArrowheads="1"/>
          </p:cNvSpPr>
          <p:nvPr/>
        </p:nvSpPr>
        <p:spPr bwMode="auto">
          <a:xfrm>
            <a:off x="7555911" y="2026324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 smtClean="0">
              <a:solidFill>
                <a:sysClr val="windowText" lastClr="000000"/>
              </a:solidFill>
              <a:latin typeface="Calibri" pitchFamily="34" charset="0"/>
            </a:endParaRPr>
          </a:p>
          <a:p>
            <a:endParaRPr lang="en-US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grpSp>
        <p:nvGrpSpPr>
          <p:cNvPr id="6" name="Group 127"/>
          <p:cNvGrpSpPr/>
          <p:nvPr/>
        </p:nvGrpSpPr>
        <p:grpSpPr>
          <a:xfrm>
            <a:off x="7554004" y="3210113"/>
            <a:ext cx="1210774" cy="428625"/>
            <a:chOff x="6647351" y="3209925"/>
            <a:chExt cx="1210774" cy="428625"/>
          </a:xfrm>
        </p:grpSpPr>
        <p:sp>
          <p:nvSpPr>
            <p:cNvPr id="129" name="Rectangle 8"/>
            <p:cNvSpPr>
              <a:spLocks noChangeArrowheads="1"/>
            </p:cNvSpPr>
            <p:nvPr/>
          </p:nvSpPr>
          <p:spPr bwMode="auto">
            <a:xfrm>
              <a:off x="6763484" y="3209925"/>
              <a:ext cx="1094641" cy="428625"/>
            </a:xfrm>
            <a:prstGeom prst="rect">
              <a:avLst/>
            </a:prstGeom>
            <a:noFill/>
            <a:ln>
              <a:solidFill>
                <a:schemeClr val="tx1"/>
              </a:solidFill>
              <a:headEnd/>
              <a:tailEnd type="none" w="lg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 smtClean="0">
                  <a:solidFill>
                    <a:schemeClr val="tx1"/>
                  </a:solidFill>
                  <a:latin typeface="Calibri" pitchFamily="34" charset="0"/>
                </a:rPr>
                <a:t>  </a:t>
              </a:r>
              <a:endParaRPr lang="en-US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130" name="Rectangle 8"/>
            <p:cNvSpPr>
              <a:spLocks noChangeArrowheads="1"/>
            </p:cNvSpPr>
            <p:nvPr/>
          </p:nvSpPr>
          <p:spPr bwMode="auto">
            <a:xfrm>
              <a:off x="6647351" y="3354576"/>
              <a:ext cx="223094" cy="153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/>
              <a:tailEnd type="none" w="lg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endParaRPr lang="en-US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</p:grpSp>
      <p:grpSp>
        <p:nvGrpSpPr>
          <p:cNvPr id="7" name="Group 130"/>
          <p:cNvGrpSpPr/>
          <p:nvPr/>
        </p:nvGrpSpPr>
        <p:grpSpPr>
          <a:xfrm>
            <a:off x="7552099" y="3913381"/>
            <a:ext cx="1210774" cy="428625"/>
            <a:chOff x="6647351" y="3209925"/>
            <a:chExt cx="1210774" cy="428625"/>
          </a:xfrm>
        </p:grpSpPr>
        <p:sp>
          <p:nvSpPr>
            <p:cNvPr id="132" name="Rectangle 8"/>
            <p:cNvSpPr>
              <a:spLocks noChangeArrowheads="1"/>
            </p:cNvSpPr>
            <p:nvPr/>
          </p:nvSpPr>
          <p:spPr bwMode="auto">
            <a:xfrm>
              <a:off x="6763484" y="3209925"/>
              <a:ext cx="1094641" cy="428625"/>
            </a:xfrm>
            <a:prstGeom prst="rect">
              <a:avLst/>
            </a:prstGeom>
            <a:noFill/>
            <a:ln>
              <a:solidFill>
                <a:schemeClr val="tx1"/>
              </a:solidFill>
              <a:headEnd/>
              <a:tailEnd type="none" w="lg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 smtClean="0">
                  <a:solidFill>
                    <a:schemeClr val="tx1"/>
                  </a:solidFill>
                  <a:latin typeface="Calibri" pitchFamily="34" charset="0"/>
                </a:rPr>
                <a:t>  </a:t>
              </a:r>
              <a:endParaRPr lang="en-US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133" name="Rectangle 8"/>
            <p:cNvSpPr>
              <a:spLocks noChangeArrowheads="1"/>
            </p:cNvSpPr>
            <p:nvPr/>
          </p:nvSpPr>
          <p:spPr bwMode="auto">
            <a:xfrm>
              <a:off x="6647351" y="3354576"/>
              <a:ext cx="223094" cy="153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/>
              <a:tailEnd type="none" w="lg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endParaRPr lang="en-US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7783068" y="3253897"/>
            <a:ext cx="106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umr10" pitchFamily="18" charset="0"/>
                <a:ea typeface="Tahoma" pitchFamily="34" charset="0"/>
                <a:cs typeface="Tahoma" pitchFamily="34" charset="0"/>
              </a:rPr>
              <a:t>IOB 0</a:t>
            </a:r>
            <a:endParaRPr lang="nl-BE" dirty="0" smtClean="0">
              <a:latin typeface="umr10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783068" y="3948662"/>
            <a:ext cx="106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umr10" pitchFamily="18" charset="0"/>
                <a:ea typeface="Tahoma" pitchFamily="34" charset="0"/>
                <a:cs typeface="Tahoma" pitchFamily="34" charset="0"/>
              </a:rPr>
              <a:t>IOB 1</a:t>
            </a:r>
            <a:endParaRPr lang="nl-BE" dirty="0" smtClean="0">
              <a:latin typeface="umr10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833868" y="2039148"/>
            <a:ext cx="90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umr10" pitchFamily="18" charset="0"/>
                <a:ea typeface="Tahoma" pitchFamily="34" charset="0"/>
                <a:cs typeface="Tahoma" pitchFamily="34" charset="0"/>
              </a:rPr>
              <a:t>LB 1</a:t>
            </a:r>
            <a:endParaRPr lang="nl-BE" dirty="0" smtClean="0">
              <a:latin typeface="umr10" pitchFamily="18" charset="0"/>
            </a:endParaRPr>
          </a:p>
        </p:txBody>
      </p:sp>
      <p:cxnSp>
        <p:nvCxnSpPr>
          <p:cNvPr id="140" name="Straight Connector 139"/>
          <p:cNvCxnSpPr>
            <a:stCxn id="51" idx="3"/>
          </p:cNvCxnSpPr>
          <p:nvPr/>
        </p:nvCxnSpPr>
        <p:spPr>
          <a:xfrm>
            <a:off x="6915752" y="4133356"/>
            <a:ext cx="636347" cy="1405"/>
          </a:xfrm>
          <a:prstGeom prst="line">
            <a:avLst/>
          </a:prstGeom>
          <a:ln w="31750">
            <a:solidFill>
              <a:schemeClr val="tx1"/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50" idx="3"/>
          </p:cNvCxnSpPr>
          <p:nvPr/>
        </p:nvCxnSpPr>
        <p:spPr>
          <a:xfrm flipV="1">
            <a:off x="6915752" y="3431493"/>
            <a:ext cx="638252" cy="1488"/>
          </a:xfrm>
          <a:prstGeom prst="line">
            <a:avLst/>
          </a:prstGeom>
          <a:ln w="31750">
            <a:solidFill>
              <a:schemeClr val="tx1"/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45" idx="3"/>
            <a:endCxn id="125" idx="1"/>
          </p:cNvCxnSpPr>
          <p:nvPr/>
        </p:nvCxnSpPr>
        <p:spPr>
          <a:xfrm>
            <a:off x="6915204" y="2740391"/>
            <a:ext cx="640707" cy="1646"/>
          </a:xfrm>
          <a:prstGeom prst="line">
            <a:avLst/>
          </a:prstGeom>
          <a:ln w="31750">
            <a:solidFill>
              <a:schemeClr val="tx1"/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51"/>
          <p:cNvGrpSpPr/>
          <p:nvPr/>
        </p:nvGrpSpPr>
        <p:grpSpPr>
          <a:xfrm>
            <a:off x="5768002" y="1909754"/>
            <a:ext cx="383939" cy="621009"/>
            <a:chOff x="1415458" y="2129210"/>
            <a:chExt cx="383939" cy="621009"/>
          </a:xfrm>
        </p:grpSpPr>
        <p:cxnSp>
          <p:nvCxnSpPr>
            <p:cNvPr id="153" name="Straight Connector 152"/>
            <p:cNvCxnSpPr/>
            <p:nvPr/>
          </p:nvCxnSpPr>
          <p:spPr>
            <a:xfrm rot="5400000">
              <a:off x="1458510" y="2609819"/>
              <a:ext cx="2808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1415458" y="2129210"/>
              <a:ext cx="383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 smtClean="0">
                  <a:latin typeface="+mj-lt"/>
                </a:rPr>
                <a:t>p</a:t>
              </a:r>
              <a:r>
                <a:rPr lang="en-US" baseline="-25000" dirty="0" smtClean="0">
                  <a:latin typeface="+mj-lt"/>
                </a:rPr>
                <a:t>0</a:t>
              </a:r>
              <a:r>
                <a:rPr lang="en-US" dirty="0" smtClean="0">
                  <a:latin typeface="+mj-lt"/>
                </a:rPr>
                <a:t> </a:t>
              </a:r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2044954" y="4861446"/>
            <a:ext cx="1620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>
                <a:latin typeface="umr10" pitchFamily="18" charset="0"/>
              </a:rPr>
              <a:t>(a)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6595618" y="4858398"/>
            <a:ext cx="1620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>
                <a:latin typeface="umr10" pitchFamily="18" charset="0"/>
              </a:rPr>
              <a:t>(b)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9190</TotalTime>
  <Words>256</Words>
  <Application>Microsoft Macintosh PowerPoint</Application>
  <PresentationFormat>On-screen Show (4:3)</PresentationFormat>
  <Paragraphs>128</Paragraphs>
  <Slides>21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Elias</dc:creator>
  <cp:lastModifiedBy>Elias Vansteenkiste</cp:lastModifiedBy>
  <cp:revision>40</cp:revision>
  <cp:lastPrinted>2016-01-28T17:51:58Z</cp:lastPrinted>
  <dcterms:created xsi:type="dcterms:W3CDTF">2011-08-21T12:59:37Z</dcterms:created>
  <dcterms:modified xsi:type="dcterms:W3CDTF">2016-02-01T21:00:22Z</dcterms:modified>
</cp:coreProperties>
</file>