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34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912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0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6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67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66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61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329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60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44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1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28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82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8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370581-2246-463D-B482-D6F804198DB3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5832A0-0F8E-4EED-A8DA-00E351984B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5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35971" y="342888"/>
            <a:ext cx="9302548" cy="258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 de Dados</a:t>
            </a:r>
          </a:p>
          <a:p>
            <a:pPr algn="ctr"/>
            <a:r>
              <a:rPr lang="pt-BR" sz="5400" b="1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Pesquisa e Ordenação</a:t>
            </a:r>
          </a:p>
          <a:p>
            <a:pPr algn="ctr"/>
            <a:endParaRPr lang="pt-BR" sz="5400" b="1" dirty="0">
              <a:ln w="3175">
                <a:solidFill>
                  <a:srgbClr val="FF0000"/>
                </a:solidFill>
                <a:prstDash val="solid"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81816" y="5594669"/>
            <a:ext cx="475975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 smtClean="0">
                <a:ln w="3175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Elias </a:t>
            </a:r>
            <a:r>
              <a:rPr lang="pt-BR" sz="4800" b="0" cap="none" spc="0" dirty="0" err="1" smtClean="0">
                <a:ln w="3175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Stersa</a:t>
            </a:r>
            <a:r>
              <a:rPr lang="pt-BR" sz="4800" b="0" cap="none" spc="0" dirty="0" smtClean="0">
                <a:ln w="3175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pt-BR" sz="4800" b="0" cap="none" spc="0" dirty="0" err="1" smtClean="0">
                <a:ln w="3175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Vicini</a:t>
            </a:r>
            <a:endParaRPr lang="pt-BR" sz="4800" b="0" cap="none" spc="0" dirty="0" smtClean="0">
              <a:ln w="3175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29491" y="236491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Quem sou eu ?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91640" y="1670143"/>
            <a:ext cx="607570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4000" b="0" cap="none" spc="0" dirty="0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Nome: Elias </a:t>
            </a:r>
            <a:r>
              <a:rPr lang="pt-BR" sz="4000" b="0" cap="none" spc="0" dirty="0" err="1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Stersa</a:t>
            </a:r>
            <a:r>
              <a:rPr lang="pt-BR" sz="4000" b="0" cap="none" spc="0" dirty="0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sz="4000" b="0" cap="none" spc="0" dirty="0" err="1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Vicini</a:t>
            </a:r>
            <a:endParaRPr lang="pt-BR" sz="4000" b="0" cap="none" spc="0" dirty="0" smtClean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pt-BR" sz="4000" b="0" cap="none" spc="0" dirty="0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pt-BR" sz="4000" b="0" cap="none" spc="0" dirty="0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4000" b="0" cap="none" spc="0" dirty="0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Idade: 23 anos</a:t>
            </a:r>
          </a:p>
          <a:p>
            <a:endParaRPr lang="pt-BR" sz="4000" b="0" cap="none" spc="0" dirty="0" smtClean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pt-BR" sz="4000" dirty="0" smtClean="0">
                <a:ln w="0"/>
                <a:latin typeface="Arial Narrow" panose="020B0606020202030204" pitchFamily="34" charset="0"/>
              </a:rPr>
              <a:t>Curso: Sistemas de Informação</a:t>
            </a:r>
            <a:endParaRPr lang="pt-BR" sz="4000" b="0" cap="none" spc="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8236" y="236491"/>
            <a:ext cx="4132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Sobre o Projeto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13510" y="1349509"/>
            <a:ext cx="1847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58865" y="1349509"/>
            <a:ext cx="10011603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0" cap="none" spc="0" dirty="0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Projeto foi realizo em cima de uma árvore B-</a:t>
            </a:r>
            <a:r>
              <a:rPr lang="pt-BR" sz="2800" b="0" cap="none" spc="0" dirty="0" err="1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tree</a:t>
            </a:r>
            <a:r>
              <a:rPr lang="pt-BR" sz="2800" b="0" cap="none" spc="0" dirty="0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. Tem o intuído de calcular o melhor caminho de um ponto A </a:t>
            </a:r>
            <a:r>
              <a:rPr lang="pt-BR" sz="2800" dirty="0" smtClean="0">
                <a:ln w="0"/>
                <a:latin typeface="Arial Narrow" panose="020B0606020202030204" pitchFamily="34" charset="0"/>
              </a:rPr>
              <a:t>até o ponto B selecionado pelo usuário através de uma matriz.</a:t>
            </a:r>
          </a:p>
          <a:p>
            <a:endParaRPr lang="pt-BR" sz="2800" b="0" cap="none" spc="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pt-BR" sz="2800" dirty="0" smtClean="0">
                <a:ln w="0"/>
                <a:latin typeface="Arial Narrow" panose="020B0606020202030204" pitchFamily="34" charset="0"/>
              </a:rPr>
              <a:t>O programa percorre a matriz pra achar o melhor caminho e mostrar na tela no final.</a:t>
            </a:r>
          </a:p>
          <a:p>
            <a:endParaRPr lang="pt-BR" sz="2800" b="0" cap="none" spc="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pt-BR" sz="2800" dirty="0" smtClean="0">
                <a:ln w="0"/>
                <a:latin typeface="Arial Narrow" panose="020B0606020202030204" pitchFamily="34" charset="0"/>
              </a:rPr>
              <a:t>Estrutura de dados usada: Árvore</a:t>
            </a:r>
            <a:endParaRPr lang="pt-BR" sz="2800" b="0" cap="none" spc="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8236" y="236491"/>
            <a:ext cx="4132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Sobre o Projeto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8865" y="1349509"/>
            <a:ext cx="1001160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0" cap="none" spc="0" dirty="0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Foi medido o numero de tentativas para percorrer até o local selecionado pelo usuário.</a:t>
            </a:r>
            <a:endParaRPr lang="pt-BR" sz="2800" b="0" cap="none" spc="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64693"/>
          <a:stretch/>
        </p:blipFill>
        <p:spPr>
          <a:xfrm>
            <a:off x="499257" y="1"/>
            <a:ext cx="3767943" cy="628527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61675"/>
          <a:stretch/>
        </p:blipFill>
        <p:spPr>
          <a:xfrm>
            <a:off x="6644405" y="1"/>
            <a:ext cx="4125194" cy="63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4318" t="204" r="49587" b="-204"/>
          <a:stretch/>
        </p:blipFill>
        <p:spPr>
          <a:xfrm>
            <a:off x="0" y="0"/>
            <a:ext cx="4880448" cy="62357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20312"/>
          <a:stretch/>
        </p:blipFill>
        <p:spPr>
          <a:xfrm>
            <a:off x="4991100" y="0"/>
            <a:ext cx="6464300" cy="63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30622" y="236491"/>
            <a:ext cx="28680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Conclusão</a:t>
            </a:r>
          </a:p>
          <a:p>
            <a:pPr algn="ctr"/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8865" y="1349509"/>
            <a:ext cx="10011603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0" cap="none" spc="0" dirty="0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Temos que pesquisar qual melhor algoritmo de busca para aplicação desejada. Seja para sanar problemas de performance entre outros. Casa tipo é melhor para um caso.</a:t>
            </a:r>
          </a:p>
          <a:p>
            <a:endParaRPr lang="pt-BR" sz="2800" dirty="0">
              <a:ln w="0"/>
              <a:latin typeface="Arial Narrow" panose="020B0606020202030204" pitchFamily="34" charset="0"/>
            </a:endParaRPr>
          </a:p>
          <a:p>
            <a:r>
              <a:rPr lang="pt-BR" sz="2800" b="0" cap="none" spc="0" dirty="0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No programa apresentado, quando numero de </a:t>
            </a:r>
            <a:r>
              <a:rPr lang="pt-BR" sz="2800" b="0" cap="none" spc="0" dirty="0" err="1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dna’s</a:t>
            </a:r>
            <a:r>
              <a:rPr lang="pt-BR" sz="2800" b="0" cap="none" spc="0" dirty="0" smtClean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 (filhos) é muito grande, o programa demora um pouco para achar o melhor caminho.</a:t>
            </a:r>
            <a:endParaRPr lang="pt-BR" sz="2800" b="0" cap="none" spc="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532</TotalTime>
  <Words>153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Bell MT</vt:lpstr>
      <vt:lpstr>Impact</vt:lpstr>
      <vt:lpstr>Evento Principal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eliasv_001</dc:creator>
  <cp:lastModifiedBy>eliasv_001</cp:lastModifiedBy>
  <cp:revision>12</cp:revision>
  <dcterms:created xsi:type="dcterms:W3CDTF">2018-06-26T10:57:47Z</dcterms:created>
  <dcterms:modified xsi:type="dcterms:W3CDTF">2018-06-26T19:50:09Z</dcterms:modified>
</cp:coreProperties>
</file>