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B37BE-CAAC-32BF-4C64-7C24240F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E9522-0BE8-0B19-1BD9-9E85E28AE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91E96-767F-4979-5C94-741E88B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112FA-3C7A-6697-BA4A-563F7E03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61773-75E9-C073-36A6-36FBE784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59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1EBA-0F97-D98A-B552-634252E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38EB4A-3821-DBF2-FAE0-4CEE9E47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CB54E-9D1B-9E1D-E9E5-70235CF4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F6648-9056-F7E8-A99A-01FD0EE0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D39E8-5729-5BC6-5E96-DDC9CA12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BAD63F-8FE5-88FA-E5A8-FB4D1DE91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C4F606-FDC3-ED06-3138-02355082D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2FA33-2F57-ECAF-1333-CD8B16DD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56C26-FC7A-F156-5583-A4A7F73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A80B6-06D4-4D00-7F07-DE1DC4BE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461EE-48BF-3A64-4EE2-83B7787F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9EE5A-271C-37F9-A339-22E1228E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85723-7A0F-7A16-1209-DA0313DD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B571F-98E6-F519-53BA-4BC353D0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7D973-66F3-D9D8-BE50-17A22199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5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A0662-5967-F3C2-2B9C-F7F36BF4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2C169D-57CE-4134-470A-9D0CF35B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4F6FA-DAF8-1580-C30B-DE48F0EF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89E16-3F3D-DA49-3B5B-708CA8C8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810C5-8D3F-24DA-E65D-3FAFC275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4CC91-7421-3D29-6E92-AB2F4E86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461F6-E4BA-4924-4C3A-7E9B4172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C1D95-6234-61E7-0F47-3C40E8DF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B08B5-8F34-246B-8F60-FB47E2DA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BCAE9C-228B-0198-2117-90F47C9D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1B9FA-C749-E030-23ED-08055395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98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CE44D-3963-5454-BB80-54A705C6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E407F5-E504-6458-31B8-BD120AB9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29889C-A0E9-0571-0E59-EF543437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FA5C18-CB57-A274-5B1E-20FB26304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1AD3F6-915E-6F2D-AE4D-47113A035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578F0D-4539-E96C-7FA3-6DE8535B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3E0E2-7787-D70F-A301-A1B6204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8A45E-53E5-4BF0-63FA-9DCBA786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8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E283B-D166-9F43-B8E8-F0840899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F4A395-3642-9F0C-A516-E71FF6D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29959B-1994-B887-8B42-A81115BC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673FB7-1265-3BF4-154C-1CF7E508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4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1F0A7E-DDA3-8CF4-7B25-5B1022B6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37A8EC-9DC3-206B-B493-A8981556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3C1B63-4AA8-D3E2-C4D4-47E68FA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48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9A91-00B0-B39E-FE19-75C58FEA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6AA0D-6442-0490-FBE6-9A1198C5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901164-64AF-F1C8-86D0-A3A863F4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39428F-01C9-0D95-27D1-37E0A171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EC8B8-8805-64CA-0A8C-C40162C6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69BD8-A441-C979-940C-4FAD9C2E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34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615A4-7EDC-824A-995D-E3955023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EFEC12-9656-A463-1337-BC50B8487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979713-215A-66E9-C0CF-ADB127E8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09A1F-896F-AC0E-745E-9B060A20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C17D6-F529-E2E1-B07F-150B6882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6FA48B-2CD0-458C-853C-93985E9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38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CE6F81-839E-6EB3-EF25-0BB29109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E31362-DEC5-4A27-867E-B1796B88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5C952-0029-0478-05E5-66055F631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C151-F770-4A17-BD10-E63D7EC295BE}" type="datetimeFigureOut">
              <a:rPr lang="es-MX" smtClean="0"/>
              <a:t>02/12/2023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DAE032-209E-778F-09E3-5BFEBD5F9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33806-A6CA-96F0-BF0A-34BFE96E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7676-8419-4253-9077-9078DFD5F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47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Banca de madera junto a una alberca&#10;&#10;Descripción generada automáticamente con confianza media">
            <a:extLst>
              <a:ext uri="{FF2B5EF4-FFF2-40B4-BE49-F238E27FC236}">
                <a16:creationId xmlns:a16="http://schemas.microsoft.com/office/drawing/2014/main" id="{28D0FD43-E0C9-A515-1F8B-3A9074F18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D1B4FA-B25F-5E59-5BB1-FDEDCE31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1" y="3336636"/>
            <a:ext cx="9144000" cy="13242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Georgia" panose="02040502050405020303" pitchFamily="18" charset="0"/>
              </a:rPr>
              <a:t>Hotel </a:t>
            </a:r>
            <a:r>
              <a:rPr lang="es-ES" dirty="0" err="1">
                <a:solidFill>
                  <a:srgbClr val="FFFFFF"/>
                </a:solidFill>
                <a:latin typeface="Georgia" panose="02040502050405020303" pitchFamily="18" charset="0"/>
              </a:rPr>
              <a:t>WebAssembly</a:t>
            </a:r>
            <a:endParaRPr lang="es-MX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364E9-07E3-C005-DB06-529957E0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0909" y="5759604"/>
            <a:ext cx="4341091" cy="109839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rgbClr val="FFFFFF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SALMA YANET MERCADO SUALES</a:t>
            </a:r>
            <a:endParaRPr lang="es-MX" sz="1700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rgbClr val="FFFFFF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LEONARDO NAVARRO REAL</a:t>
            </a:r>
            <a:endParaRPr lang="es-MX" sz="1700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rgbClr val="FFFFFF"/>
                </a:solidFill>
                <a:latin typeface="Georgia" panose="02040502050405020303" pitchFamily="18" charset="0"/>
              </a:rPr>
              <a:t>ADRIAN RUIZ ARANA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 dirty="0">
                <a:solidFill>
                  <a:srgbClr val="FFFFFF"/>
                </a:solidFill>
                <a:latin typeface="Georgia" panose="02040502050405020303" pitchFamily="18" charset="0"/>
              </a:rPr>
              <a:t>ELIAS ALONSO ZUÑIGA OROZCO</a:t>
            </a:r>
          </a:p>
          <a:p>
            <a:endParaRPr lang="es-MX" sz="1700" dirty="0">
              <a:solidFill>
                <a:srgbClr val="FFFF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F2E07B-C596-EDEB-6EF1-99D860714841}"/>
              </a:ext>
            </a:extLst>
          </p:cNvPr>
          <p:cNvSpPr txBox="1"/>
          <p:nvPr/>
        </p:nvSpPr>
        <p:spPr>
          <a:xfrm>
            <a:off x="0" y="6565612"/>
            <a:ext cx="506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Repo:https</a:t>
            </a:r>
            <a:r>
              <a:rPr lang="es-MX" sz="1400" dirty="0"/>
              <a:t>://github.com/EliasZuOr/WebAssembly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3102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ED5E5B2-87DD-6AA6-1AB0-20362847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81" y="457200"/>
            <a:ext cx="50966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308FBDA-7F51-1235-6684-E471B1DA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51" y="643466"/>
            <a:ext cx="4606554" cy="5566833"/>
          </a:xfrm>
          <a:prstGeom prst="rect">
            <a:avLst/>
          </a:pr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94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EF382B1-9603-4FC5-52AE-E80E78D9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 b="1417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87BFF0-70DD-221B-5F7B-BB8C911B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249" y="350826"/>
            <a:ext cx="2613872" cy="748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WebAssembly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contenido 10" descr="Edificio en frente de un hotel&#10;&#10;Descripción generada automáticamente">
            <a:extLst>
              <a:ext uri="{FF2B5EF4-FFF2-40B4-BE49-F238E27FC236}">
                <a16:creationId xmlns:a16="http://schemas.microsoft.com/office/drawing/2014/main" id="{9217F37D-72B6-49C8-5A8D-62113B7CC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r="156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FA3CF630-7B02-AE17-3D65-446C0A11FA2B}"/>
              </a:ext>
            </a:extLst>
          </p:cNvPr>
          <p:cNvSpPr txBox="1"/>
          <p:nvPr/>
        </p:nvSpPr>
        <p:spPr>
          <a:xfrm>
            <a:off x="9068930" y="1165281"/>
            <a:ext cx="26138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WebAssembly</a:t>
            </a:r>
            <a:r>
              <a:rPr lang="es-ES" sz="1600" dirty="0">
                <a:solidFill>
                  <a:schemeClr val="bg1"/>
                </a:solidFill>
              </a:rPr>
              <a:t> es un estándar de la </a:t>
            </a:r>
            <a:r>
              <a:rPr lang="es-ES" sz="1600" dirty="0" err="1">
                <a:solidFill>
                  <a:schemeClr val="bg1"/>
                </a:solidFill>
              </a:rPr>
              <a:t>World</a:t>
            </a:r>
            <a:r>
              <a:rPr lang="es-ES" sz="1600" dirty="0">
                <a:solidFill>
                  <a:schemeClr val="bg1"/>
                </a:solidFill>
              </a:rPr>
              <a:t> Wide Web </a:t>
            </a:r>
            <a:r>
              <a:rPr lang="es-ES" sz="1600" dirty="0" err="1">
                <a:solidFill>
                  <a:schemeClr val="bg1"/>
                </a:solidFill>
              </a:rPr>
              <a:t>Consortium</a:t>
            </a:r>
            <a:r>
              <a:rPr lang="es-ES" sz="1600" dirty="0">
                <a:solidFill>
                  <a:schemeClr val="bg1"/>
                </a:solidFill>
              </a:rPr>
              <a:t> (W3C) que define un formato binario y una correspondiente máquina virtual para ejecutar código de nivel inferior de manera segura y eficiente en navegadores web. El objetivo principal es mejorar el rendimiento de las aplicaciones web al permitir la ejecución de código escrito en lenguajes como C, C++, y </a:t>
            </a:r>
            <a:r>
              <a:rPr lang="es-ES" sz="1600" dirty="0" err="1">
                <a:solidFill>
                  <a:schemeClr val="bg1"/>
                </a:solidFill>
              </a:rPr>
              <a:t>Rust</a:t>
            </a:r>
            <a:r>
              <a:rPr lang="es-ES" sz="1600" dirty="0">
                <a:solidFill>
                  <a:schemeClr val="bg1"/>
                </a:solidFill>
              </a:rPr>
              <a:t>.</a:t>
            </a:r>
            <a:endParaRPr lang="es-MX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7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magen que contiene edificio, mujer, naranja, hombre&#10;&#10;Descripción generada automáticamente">
            <a:extLst>
              <a:ext uri="{FF2B5EF4-FFF2-40B4-BE49-F238E27FC236}">
                <a16:creationId xmlns:a16="http://schemas.microsoft.com/office/drawing/2014/main" id="{B8B35C79-64B6-2AC3-EEDC-80E9613B8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r="18838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5BADD-B945-26F2-3BE1-A2A41B3F7350}"/>
              </a:ext>
            </a:extLst>
          </p:cNvPr>
          <p:cNvSpPr txBox="1"/>
          <p:nvPr/>
        </p:nvSpPr>
        <p:spPr>
          <a:xfrm>
            <a:off x="342623" y="723360"/>
            <a:ext cx="4023360" cy="152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Bases de </a:t>
            </a:r>
            <a:r>
              <a:rPr 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WebAssembly</a:t>
            </a: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7754EA-D8FC-98A2-83BE-A77458F485F7}"/>
              </a:ext>
            </a:extLst>
          </p:cNvPr>
          <p:cNvSpPr txBox="1"/>
          <p:nvPr/>
        </p:nvSpPr>
        <p:spPr>
          <a:xfrm>
            <a:off x="414068" y="2398143"/>
            <a:ext cx="4908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finalidad del proyecto es integrar correctamente </a:t>
            </a:r>
            <a:r>
              <a:rPr lang="es-ES" dirty="0" err="1">
                <a:solidFill>
                  <a:schemeClr val="bg1"/>
                </a:solidFill>
              </a:rPr>
              <a:t>WebAssembly</a:t>
            </a:r>
            <a:r>
              <a:rPr lang="es-ES" dirty="0">
                <a:solidFill>
                  <a:schemeClr val="bg1"/>
                </a:solidFill>
              </a:rPr>
              <a:t> a una página hotelera, dando interactividad y óptimos resultados a la hora de un ordenamiento de información con un lenguaje que todos amamos (C++).</a:t>
            </a:r>
          </a:p>
          <a:p>
            <a:r>
              <a:rPr lang="es-ES" dirty="0">
                <a:solidFill>
                  <a:schemeClr val="bg1"/>
                </a:solidFill>
              </a:rPr>
              <a:t>No sin antes siendo una de las funcionalidades principales de </a:t>
            </a:r>
            <a:r>
              <a:rPr lang="es-ES" dirty="0" err="1">
                <a:solidFill>
                  <a:schemeClr val="bg1"/>
                </a:solidFill>
              </a:rPr>
              <a:t>WebAssembly</a:t>
            </a:r>
            <a:r>
              <a:rPr lang="es-ES" dirty="0">
                <a:solidFill>
                  <a:schemeClr val="bg1"/>
                </a:solidFill>
              </a:rPr>
              <a:t> el mejorar la interactividad con la pagina dando eficiencia y rapidez a la hora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409262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472C3A1-D0D7-978E-145B-0257A38E9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A4039EC-7057-7D03-AA97-03DAFC2D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83"/>
            <a:ext cx="12192000" cy="67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2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998F8DF-A226-7AE5-7A63-DF057F426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79"/>
            <a:ext cx="12192000" cy="67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F1819E-0764-2F2B-21E6-61055CE7E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15"/>
            <a:ext cx="12192000" cy="66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1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D622A9E-14B0-A9E6-F598-16BB5100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1"/>
            <a:ext cx="12192000" cy="68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0587C43C-3980-EAB1-8283-60F37C5B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25" y="643467"/>
            <a:ext cx="4707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Panorámica</PresentationFormat>
  <Paragraphs>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Tema de Office</vt:lpstr>
      <vt:lpstr>Hotel WebAssembly</vt:lpstr>
      <vt:lpstr>WebAssembly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WebAssembly</dc:title>
  <dc:creator>Adrian Ruiz</dc:creator>
  <cp:lastModifiedBy>Adrian Ruiz</cp:lastModifiedBy>
  <cp:revision>4</cp:revision>
  <dcterms:created xsi:type="dcterms:W3CDTF">2023-12-02T04:09:31Z</dcterms:created>
  <dcterms:modified xsi:type="dcterms:W3CDTF">2023-12-02T13:52:12Z</dcterms:modified>
</cp:coreProperties>
</file>