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02B38-31AE-3709-26ED-680CF8F2C097}" v="2195" dt="2025-04-03T23:48:41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HAPPY BIRTHDAY</a:t>
            </a:r>
            <a:r>
              <a:rPr dirty="0"/>
              <a:t>, </a:t>
            </a:r>
            <a:r>
              <a:rPr lang="es-ES" dirty="0"/>
              <a:t>MI NIÑA HERMOSA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HOY CELEBRAMOS SUS 15 AÑOS MI NIÑA TIQUITITA, APUTULINA TA TODA GRANDE YA MI NIÑA TIQUITITA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latin typeface="Angsana New"/>
                <a:cs typeface="Angsana New"/>
              </a:rPr>
              <a:t>Nuestra Historia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Nos </a:t>
            </a:r>
            <a:r>
              <a:rPr lang="en-US" sz="2400" err="1"/>
              <a:t>conocemos</a:t>
            </a:r>
            <a:r>
              <a:rPr lang="en-US" sz="2400" dirty="0"/>
              <a:t> </a:t>
            </a:r>
            <a:r>
              <a:rPr lang="en-US" sz="2400" err="1"/>
              <a:t>desde</a:t>
            </a:r>
            <a:r>
              <a:rPr lang="en-US" sz="2400" dirty="0"/>
              <a:t> </a:t>
            </a:r>
            <a:r>
              <a:rPr lang="en-US" sz="2400" err="1"/>
              <a:t>el</a:t>
            </a:r>
            <a:r>
              <a:rPr lang="en-US" sz="2400" dirty="0"/>
              <a:t> </a:t>
            </a:r>
            <a:r>
              <a:rPr lang="en-US" sz="2400" err="1"/>
              <a:t>año</a:t>
            </a:r>
            <a:r>
              <a:rPr lang="en-US" sz="2400" dirty="0"/>
              <a:t> 2022, un </a:t>
            </a:r>
            <a:r>
              <a:rPr lang="en-US" sz="2400" err="1"/>
              <a:t>tiempo</a:t>
            </a:r>
            <a:r>
              <a:rPr lang="en-US" sz="2400" dirty="0"/>
              <a:t> </a:t>
            </a:r>
            <a:r>
              <a:rPr lang="en-US" sz="2400" err="1"/>
              <a:t>en</a:t>
            </a:r>
            <a:r>
              <a:rPr lang="en-US" sz="2400" dirty="0"/>
              <a:t> </a:t>
            </a:r>
            <a:r>
              <a:rPr lang="en-US" sz="2400" err="1"/>
              <a:t>el</a:t>
            </a:r>
            <a:r>
              <a:rPr lang="en-US" sz="2400" dirty="0"/>
              <a:t> que </a:t>
            </a:r>
            <a:r>
              <a:rPr lang="en-US" sz="2400" err="1"/>
              <a:t>el</a:t>
            </a:r>
            <a:r>
              <a:rPr lang="en-US" sz="2400" dirty="0"/>
              <a:t> </a:t>
            </a:r>
            <a:r>
              <a:rPr lang="en-US" sz="2400" err="1"/>
              <a:t>destino</a:t>
            </a:r>
            <a:r>
              <a:rPr lang="en-US" sz="2400" dirty="0"/>
              <a:t> </a:t>
            </a:r>
            <a:r>
              <a:rPr lang="en-US" sz="2400" err="1"/>
              <a:t>nos</a:t>
            </a:r>
            <a:r>
              <a:rPr lang="en-US" sz="2400" dirty="0"/>
              <a:t> </a:t>
            </a:r>
            <a:r>
              <a:rPr lang="en-US" sz="2400" err="1"/>
              <a:t>unió</a:t>
            </a:r>
            <a:r>
              <a:rPr lang="en-US" sz="2400" dirty="0"/>
              <a:t> de la forma </a:t>
            </a:r>
            <a:r>
              <a:rPr lang="en-US" sz="2400" err="1"/>
              <a:t>más</a:t>
            </a:r>
            <a:r>
              <a:rPr lang="en-US" sz="2400" dirty="0"/>
              <a:t> </a:t>
            </a:r>
            <a:r>
              <a:rPr lang="en-US" sz="2400" err="1"/>
              <a:t>inesperada</a:t>
            </a:r>
            <a:r>
              <a:rPr lang="en-US" sz="2400" dirty="0"/>
              <a:t>. </a:t>
            </a:r>
            <a:r>
              <a:rPr lang="en-US" sz="2400" err="1"/>
              <a:t>Desde</a:t>
            </a:r>
            <a:r>
              <a:rPr lang="en-US" sz="2400" dirty="0"/>
              <a:t> </a:t>
            </a:r>
            <a:endParaRPr lang="es-ES" sz="240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ese </a:t>
            </a:r>
            <a:r>
              <a:rPr lang="en-US" sz="2400" err="1"/>
              <a:t>momento</a:t>
            </a:r>
            <a:r>
              <a:rPr lang="en-US" sz="2400" dirty="0"/>
              <a:t>, </a:t>
            </a:r>
            <a:r>
              <a:rPr lang="en-US" sz="2400" err="1"/>
              <a:t>cada</a:t>
            </a:r>
            <a:r>
              <a:rPr lang="en-US" sz="2400" dirty="0"/>
              <a:t> </a:t>
            </a:r>
            <a:r>
              <a:rPr lang="en-US" sz="2400" err="1"/>
              <a:t>instante</a:t>
            </a:r>
            <a:r>
              <a:rPr lang="en-US" sz="2400" dirty="0"/>
              <a:t> a </a:t>
            </a:r>
            <a:r>
              <a:rPr lang="en-US" sz="2400" err="1"/>
              <a:t>tu</a:t>
            </a:r>
            <a:r>
              <a:rPr lang="en-US" sz="2400" dirty="0"/>
              <a:t> </a:t>
            </a:r>
            <a:r>
              <a:rPr lang="en-US" sz="2400" err="1"/>
              <a:t>lado</a:t>
            </a:r>
            <a:endParaRPr lang="es-ES" sz="240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ha </a:t>
            </a:r>
            <a:r>
              <a:rPr lang="en-US" sz="2400" err="1"/>
              <a:t>sido</a:t>
            </a:r>
            <a:r>
              <a:rPr lang="en-US" sz="2400" dirty="0"/>
              <a:t> </a:t>
            </a:r>
            <a:r>
              <a:rPr lang="en-US" sz="2400" err="1"/>
              <a:t>una</a:t>
            </a:r>
            <a:r>
              <a:rPr lang="en-US" sz="2400" dirty="0"/>
              <a:t> </a:t>
            </a:r>
            <a:r>
              <a:rPr lang="en-US" sz="2400" err="1"/>
              <a:t>aventura</a:t>
            </a:r>
            <a:r>
              <a:rPr lang="en-US" sz="2400" dirty="0"/>
              <a:t> </a:t>
            </a:r>
            <a:r>
              <a:rPr lang="en-US" sz="2400" err="1"/>
              <a:t>llena</a:t>
            </a:r>
            <a:r>
              <a:rPr lang="en-US" sz="2400" dirty="0"/>
              <a:t> de</a:t>
            </a:r>
            <a:endParaRPr lang="es-ES" sz="240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err="1"/>
              <a:t>emociones</a:t>
            </a:r>
            <a:r>
              <a:rPr lang="en-US" sz="2400" dirty="0"/>
              <a:t> y </a:t>
            </a:r>
            <a:r>
              <a:rPr lang="en-US" sz="2400" err="1"/>
              <a:t>aprendizajes</a:t>
            </a:r>
            <a:r>
              <a:rPr lang="en-US" sz="2400" dirty="0"/>
              <a:t>. </a:t>
            </a:r>
            <a:endParaRPr lang="es-ES" sz="240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err="1"/>
              <a:t>Hemos</a:t>
            </a:r>
            <a:r>
              <a:rPr lang="en-US" sz="2400" dirty="0"/>
              <a:t> </a:t>
            </a:r>
            <a:r>
              <a:rPr lang="en-US" sz="2400" err="1"/>
              <a:t>recorrido</a:t>
            </a:r>
            <a:r>
              <a:rPr lang="en-US" sz="2400" dirty="0"/>
              <a:t> un </a:t>
            </a:r>
            <a:r>
              <a:rPr lang="en-US" sz="2400" err="1"/>
              <a:t>camino</a:t>
            </a:r>
            <a:r>
              <a:rPr lang="en-US" sz="2400" dirty="0"/>
              <a:t> </a:t>
            </a:r>
            <a:r>
              <a:rPr lang="en-US" sz="2400" err="1"/>
              <a:t>maravilloso</a:t>
            </a:r>
            <a:r>
              <a:rPr lang="en-US" sz="2400" dirty="0"/>
              <a:t>, 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 </a:t>
            </a:r>
            <a:r>
              <a:rPr lang="en-US" sz="2400" err="1"/>
              <a:t>cada</a:t>
            </a:r>
            <a:r>
              <a:rPr lang="en-US" sz="2400" dirty="0"/>
              <a:t> </a:t>
            </a:r>
            <a:r>
              <a:rPr lang="en-US" sz="2400" err="1"/>
              <a:t>experiencia</a:t>
            </a:r>
            <a:r>
              <a:rPr lang="en-US" sz="2400" dirty="0"/>
              <a:t> </a:t>
            </a:r>
            <a:r>
              <a:rPr lang="en-US" sz="2400" err="1"/>
              <a:t>compartida</a:t>
            </a:r>
            <a:r>
              <a:rPr lang="en-US" sz="2400" dirty="0"/>
              <a:t> ha </a:t>
            </a:r>
            <a:r>
              <a:rPr lang="en-US" sz="2400" err="1"/>
              <a:t>fortalecido</a:t>
            </a:r>
            <a:r>
              <a:rPr lang="en-US" sz="2400" dirty="0"/>
              <a:t> 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err="1"/>
              <a:t>nuestro</a:t>
            </a:r>
            <a:r>
              <a:rPr lang="en-US" sz="2400" dirty="0"/>
              <a:t> amor.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9844" y="2386914"/>
            <a:ext cx="2743200" cy="37482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97C9F2-E739-BC9C-C80A-B9D08581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17" y="2522838"/>
            <a:ext cx="2374816" cy="26361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B6D68A-3E37-E602-EEFF-2760D12CCC2C}"/>
              </a:ext>
            </a:extLst>
          </p:cNvPr>
          <p:cNvSpPr txBox="1"/>
          <p:nvPr/>
        </p:nvSpPr>
        <p:spPr>
          <a:xfrm>
            <a:off x="6714960" y="5370346"/>
            <a:ext cx="16462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latin typeface="Angsana New"/>
                <a:ea typeface="Calibri"/>
                <a:cs typeface="Calibri"/>
              </a:rPr>
              <a:t>I LOVE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400" dirty="0">
                <a:latin typeface="Angsana New"/>
                <a:cs typeface="Angsana New"/>
              </a:rPr>
              <a:t>Nuestro Amor y Desacuerdos</a:t>
            </a:r>
            <a:endParaRPr lang="es-ES" sz="6000" dirty="0">
              <a:latin typeface="Angsana New"/>
              <a:cs typeface="Angsana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err="1">
                <a:ea typeface="Calibri"/>
                <a:cs typeface="Calibri"/>
              </a:rPr>
              <a:t>Llevamos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juntos</a:t>
            </a:r>
            <a:r>
              <a:rPr lang="en-US" sz="2400" dirty="0">
                <a:ea typeface="Calibri"/>
                <a:cs typeface="Calibri"/>
              </a:rPr>
              <a:t> 1 </a:t>
            </a:r>
            <a:r>
              <a:rPr lang="en-US" sz="2400" err="1">
                <a:ea typeface="Calibri"/>
                <a:cs typeface="Calibri"/>
              </a:rPr>
              <a:t>año</a:t>
            </a:r>
            <a:r>
              <a:rPr lang="en-US" sz="2400" dirty="0">
                <a:ea typeface="Calibri"/>
                <a:cs typeface="Calibri"/>
              </a:rPr>
              <a:t> y 9 meses, un </a:t>
            </a:r>
            <a:r>
              <a:rPr lang="en-US" sz="2400" err="1">
                <a:ea typeface="Calibri"/>
                <a:cs typeface="Calibri"/>
              </a:rPr>
              <a:t>tiempo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en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el</a:t>
            </a:r>
            <a:r>
              <a:rPr lang="en-US" sz="2400" dirty="0">
                <a:ea typeface="Calibri"/>
                <a:cs typeface="Calibri"/>
              </a:rPr>
              <a:t> que he </a:t>
            </a:r>
            <a:r>
              <a:rPr lang="en-US" sz="2400" err="1">
                <a:ea typeface="Calibri"/>
                <a:cs typeface="Calibri"/>
              </a:rPr>
              <a:t>aprendido</a:t>
            </a:r>
            <a:r>
              <a:rPr lang="en-US" sz="2400" dirty="0">
                <a:ea typeface="Calibri"/>
                <a:cs typeface="Calibri"/>
              </a:rPr>
              <a:t> que </a:t>
            </a:r>
            <a:r>
              <a:rPr lang="en-US" sz="2400" err="1">
                <a:ea typeface="Calibri"/>
                <a:cs typeface="Calibri"/>
              </a:rPr>
              <a:t>el</a:t>
            </a:r>
            <a:r>
              <a:rPr lang="en-US" sz="2400" dirty="0">
                <a:ea typeface="Calibri"/>
                <a:cs typeface="Calibri"/>
              </a:rPr>
              <a:t> amor </a:t>
            </a:r>
            <a:r>
              <a:rPr lang="en-US" sz="2400" err="1">
                <a:ea typeface="Calibri"/>
                <a:cs typeface="Calibri"/>
              </a:rPr>
              <a:t>verdadero</a:t>
            </a:r>
            <a:r>
              <a:rPr lang="en-US" sz="2400" dirty="0">
                <a:ea typeface="Calibri"/>
                <a:cs typeface="Calibri"/>
              </a:rPr>
              <a:t> no </a:t>
            </a:r>
            <a:r>
              <a:rPr lang="en-US" sz="2400" err="1">
                <a:ea typeface="Calibri"/>
                <a:cs typeface="Calibri"/>
              </a:rPr>
              <a:t>conoce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límites</a:t>
            </a:r>
            <a:r>
              <a:rPr lang="en-US" sz="2400" dirty="0">
                <a:ea typeface="Calibri"/>
                <a:cs typeface="Calibri"/>
              </a:rPr>
              <a:t>. Cada día </a:t>
            </a:r>
            <a:r>
              <a:rPr lang="en-US" sz="2400" err="1">
                <a:ea typeface="Calibri"/>
                <a:cs typeface="Calibri"/>
              </a:rPr>
              <a:t>contigo</a:t>
            </a:r>
            <a:r>
              <a:rPr lang="en-US" sz="2400" dirty="0">
                <a:ea typeface="Calibri"/>
                <a:cs typeface="Calibri"/>
              </a:rPr>
              <a:t> me </a:t>
            </a:r>
            <a:r>
              <a:rPr lang="en-US" sz="2400" err="1">
                <a:ea typeface="Calibri"/>
                <a:cs typeface="Calibri"/>
              </a:rPr>
              <a:t>hace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sentir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afortunado</a:t>
            </a:r>
            <a:r>
              <a:rPr lang="en-US" sz="2400" dirty="0">
                <a:ea typeface="Calibri"/>
                <a:cs typeface="Calibri"/>
              </a:rPr>
              <a:t>, </a:t>
            </a:r>
            <a:endParaRPr lang="es-ES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y </a:t>
            </a:r>
            <a:r>
              <a:rPr lang="en-US" sz="2400" dirty="0" err="1">
                <a:ea typeface="Calibri"/>
                <a:cs typeface="Calibri"/>
              </a:rPr>
              <a:t>tu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dulzura</a:t>
            </a:r>
            <a:r>
              <a:rPr lang="en-US" sz="2400" dirty="0">
                <a:ea typeface="Calibri"/>
                <a:cs typeface="Calibri"/>
              </a:rPr>
              <a:t>, </a:t>
            </a:r>
            <a:r>
              <a:rPr lang="en-US" sz="2400" dirty="0" err="1">
                <a:ea typeface="Calibri"/>
                <a:cs typeface="Calibri"/>
              </a:rPr>
              <a:t>fuerza</a:t>
            </a:r>
            <a:r>
              <a:rPr lang="en-US" sz="2400" dirty="0">
                <a:ea typeface="Calibri"/>
                <a:cs typeface="Calibri"/>
              </a:rPr>
              <a:t> y </a:t>
            </a:r>
            <a:r>
              <a:rPr lang="en-US" sz="2400" dirty="0" err="1">
                <a:ea typeface="Calibri"/>
                <a:cs typeface="Calibri"/>
              </a:rPr>
              <a:t>pasión</a:t>
            </a:r>
            <a:r>
              <a:rPr lang="en-US" sz="2400" dirty="0">
                <a:ea typeface="Calibri"/>
                <a:cs typeface="Calibri"/>
              </a:rPr>
              <a:t> me </a:t>
            </a:r>
            <a:endParaRPr lang="es-ES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ea typeface="Calibri"/>
                <a:cs typeface="Calibri"/>
              </a:rPr>
              <a:t>inspiran</a:t>
            </a:r>
            <a:r>
              <a:rPr lang="en-US" sz="2400" dirty="0">
                <a:ea typeface="Calibri"/>
                <a:cs typeface="Calibri"/>
              </a:rPr>
              <a:t> a ser </a:t>
            </a:r>
            <a:r>
              <a:rPr lang="en-US" sz="2400" dirty="0" err="1">
                <a:ea typeface="Calibri"/>
                <a:cs typeface="Calibri"/>
              </a:rPr>
              <a:t>mejor</a:t>
            </a:r>
            <a:r>
              <a:rPr lang="en-US" sz="2400" dirty="0">
                <a:ea typeface="Calibri"/>
                <a:cs typeface="Calibri"/>
              </a:rPr>
              <a:t>. </a:t>
            </a:r>
            <a:endParaRPr lang="es-ES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A </a:t>
            </a:r>
            <a:r>
              <a:rPr lang="en-US" sz="2400" dirty="0" err="1">
                <a:ea typeface="Calibri"/>
                <a:cs typeface="Calibri"/>
              </a:rPr>
              <a:t>veces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tuvimos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desacuerdos</a:t>
            </a:r>
            <a:r>
              <a:rPr lang="en-US" sz="2400" dirty="0">
                <a:ea typeface="Calibri"/>
                <a:cs typeface="Calibri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 </a:t>
            </a:r>
            <a:r>
              <a:rPr lang="en-US" sz="2400" err="1">
                <a:ea typeface="Calibri"/>
                <a:cs typeface="Calibri"/>
              </a:rPr>
              <a:t>especialmente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el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mes</a:t>
            </a:r>
            <a:r>
              <a:rPr lang="en-US" sz="2400" dirty="0">
                <a:ea typeface="Calibri"/>
                <a:cs typeface="Calibri"/>
              </a:rPr>
              <a:t> anterior, </a:t>
            </a:r>
            <a:endParaRPr lang="en-US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err="1">
                <a:ea typeface="Calibri"/>
                <a:cs typeface="Calibri"/>
              </a:rPr>
              <a:t>momentos</a:t>
            </a:r>
            <a:r>
              <a:rPr lang="en-US" sz="2400" dirty="0">
                <a:ea typeface="Calibri"/>
                <a:cs typeface="Calibri"/>
              </a:rPr>
              <a:t> de </a:t>
            </a:r>
            <a:r>
              <a:rPr lang="en-US" sz="2400" err="1">
                <a:ea typeface="Calibri"/>
                <a:cs typeface="Calibri"/>
              </a:rPr>
              <a:t>tensión</a:t>
            </a:r>
            <a:r>
              <a:rPr lang="en-US" sz="2400" dirty="0">
                <a:ea typeface="Calibri"/>
                <a:cs typeface="Calibri"/>
              </a:rPr>
              <a:t> que </a:t>
            </a:r>
            <a:r>
              <a:rPr lang="en-US" sz="2400" err="1">
                <a:ea typeface="Calibri"/>
                <a:cs typeface="Calibri"/>
              </a:rPr>
              <a:t>pusieron</a:t>
            </a:r>
            <a:endParaRPr lang="en-US" err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 a </a:t>
            </a:r>
            <a:r>
              <a:rPr lang="en-US" sz="2400" err="1">
                <a:ea typeface="Calibri"/>
                <a:cs typeface="Calibri"/>
              </a:rPr>
              <a:t>prueba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nuestro</a:t>
            </a:r>
            <a:r>
              <a:rPr lang="en-US" sz="2400" dirty="0">
                <a:ea typeface="Calibri"/>
                <a:cs typeface="Calibri"/>
              </a:rPr>
              <a:t> amor. Pero, a </a:t>
            </a:r>
            <a:r>
              <a:rPr lang="en-US" sz="2400" err="1">
                <a:ea typeface="Calibri"/>
                <a:cs typeface="Calibri"/>
              </a:rPr>
              <a:t>través</a:t>
            </a:r>
            <a:r>
              <a:rPr lang="en-US" sz="2400" dirty="0">
                <a:ea typeface="Calibri"/>
                <a:cs typeface="Calibri"/>
              </a:rPr>
              <a:t> </a:t>
            </a:r>
            <a:endParaRPr lang="en-US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de </a:t>
            </a:r>
            <a:r>
              <a:rPr lang="en-US" sz="2400" err="1">
                <a:ea typeface="Calibri"/>
                <a:cs typeface="Calibri"/>
              </a:rPr>
              <a:t>nuestras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conversaciones</a:t>
            </a:r>
            <a:r>
              <a:rPr lang="en-US" sz="2400" dirty="0">
                <a:ea typeface="Calibri"/>
                <a:cs typeface="Calibri"/>
              </a:rPr>
              <a:t>, ese amor se </a:t>
            </a:r>
            <a:endParaRPr lang="en-US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ha </a:t>
            </a:r>
            <a:r>
              <a:rPr lang="en-US" sz="2400" dirty="0" err="1">
                <a:ea typeface="Calibri"/>
                <a:cs typeface="Calibri"/>
              </a:rPr>
              <a:t>fortalecido</a:t>
            </a:r>
            <a:r>
              <a:rPr lang="en-US" sz="2400" dirty="0">
                <a:ea typeface="Calibri"/>
                <a:cs typeface="Calibri"/>
              </a:rPr>
              <a:t> y </a:t>
            </a:r>
            <a:r>
              <a:rPr lang="en-US" sz="2400" dirty="0" err="1">
                <a:ea typeface="Calibri"/>
                <a:cs typeface="Calibri"/>
              </a:rPr>
              <a:t>crecido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aún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más</a:t>
            </a:r>
            <a:r>
              <a:rPr lang="en-US" sz="2400" dirty="0">
                <a:ea typeface="Calibri"/>
                <a:cs typeface="Calibri"/>
              </a:rPr>
              <a:t>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sz="2400" dirty="0">
              <a:ea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6870" y="2747320"/>
            <a:ext cx="2743200" cy="381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6EF1D4-5B23-D3AF-D42B-CDCCD3BB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39" y="2986215"/>
            <a:ext cx="2332338" cy="3150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latin typeface="Angsana New"/>
                <a:cs typeface="Angsana New"/>
              </a:rPr>
              <a:t>Un Futuro Brillante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Mi amor, </a:t>
            </a:r>
            <a:r>
              <a:rPr lang="en-US" sz="2400" dirty="0" err="1">
                <a:ea typeface="Calibri"/>
                <a:cs typeface="Calibri"/>
              </a:rPr>
              <a:t>en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este</a:t>
            </a:r>
            <a:r>
              <a:rPr lang="en-US" sz="2400" dirty="0">
                <a:ea typeface="Calibri"/>
                <a:cs typeface="Calibri"/>
              </a:rPr>
              <a:t> día tan especial, </a:t>
            </a:r>
            <a:r>
              <a:rPr lang="en-US" sz="2400" dirty="0" err="1">
                <a:ea typeface="Calibri"/>
                <a:cs typeface="Calibri"/>
              </a:rPr>
              <a:t>quiero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recordarte</a:t>
            </a:r>
            <a:r>
              <a:rPr lang="en-US" sz="2400" dirty="0">
                <a:ea typeface="Calibri"/>
                <a:cs typeface="Calibri"/>
              </a:rPr>
              <a:t> lo </a:t>
            </a:r>
            <a:r>
              <a:rPr lang="en-US" sz="2400" dirty="0" err="1">
                <a:ea typeface="Calibri"/>
                <a:cs typeface="Calibri"/>
              </a:rPr>
              <a:t>increíble</a:t>
            </a:r>
            <a:r>
              <a:rPr lang="en-US" sz="2400" dirty="0">
                <a:ea typeface="Calibri"/>
                <a:cs typeface="Calibri"/>
              </a:rPr>
              <a:t> que </a:t>
            </a:r>
            <a:r>
              <a:rPr lang="en-US" sz="2400" dirty="0" err="1">
                <a:ea typeface="Calibri"/>
                <a:cs typeface="Calibri"/>
              </a:rPr>
              <a:t>eres</a:t>
            </a:r>
            <a:r>
              <a:rPr lang="en-US" sz="2400" dirty="0">
                <a:ea typeface="Calibri"/>
                <a:cs typeface="Calibri"/>
              </a:rPr>
              <a:t>. A </a:t>
            </a:r>
            <a:r>
              <a:rPr lang="en-US" sz="2400" dirty="0" err="1">
                <a:ea typeface="Calibri"/>
                <a:cs typeface="Calibri"/>
              </a:rPr>
              <a:t>medida</a:t>
            </a:r>
            <a:r>
              <a:rPr lang="en-US" sz="2400" dirty="0">
                <a:ea typeface="Calibri"/>
                <a:cs typeface="Calibri"/>
              </a:rPr>
              <a:t> que </a:t>
            </a:r>
            <a:r>
              <a:rPr lang="en-US" sz="2400" dirty="0" err="1">
                <a:ea typeface="Calibri"/>
                <a:cs typeface="Calibri"/>
              </a:rPr>
              <a:t>avanzas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en</a:t>
            </a:r>
            <a:r>
              <a:rPr lang="en-US" sz="2400" dirty="0">
                <a:ea typeface="Calibri"/>
                <a:cs typeface="Calibri"/>
              </a:rPr>
              <a:t> la </a:t>
            </a:r>
            <a:r>
              <a:rPr lang="en-US" sz="2400" dirty="0" err="1">
                <a:ea typeface="Calibri"/>
                <a:cs typeface="Calibri"/>
              </a:rPr>
              <a:t>vida</a:t>
            </a:r>
            <a:r>
              <a:rPr lang="en-US" sz="2400" dirty="0">
                <a:ea typeface="Calibri"/>
                <a:cs typeface="Calibri"/>
              </a:rPr>
              <a:t>, </a:t>
            </a:r>
            <a:r>
              <a:rPr lang="en-US" sz="2400" dirty="0" err="1">
                <a:ea typeface="Calibri"/>
                <a:cs typeface="Calibri"/>
              </a:rPr>
              <a:t>cada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desafío</a:t>
            </a:r>
            <a:r>
              <a:rPr lang="en-US" sz="2400" dirty="0">
                <a:ea typeface="Calibri"/>
                <a:cs typeface="Calibri"/>
              </a:rPr>
              <a:t> se </a:t>
            </a:r>
            <a:r>
              <a:rPr lang="en-US" sz="2400" dirty="0" err="1">
                <a:ea typeface="Calibri"/>
                <a:cs typeface="Calibri"/>
              </a:rPr>
              <a:t>transforma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en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una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oportunidad</a:t>
            </a:r>
            <a:r>
              <a:rPr lang="en-US" sz="2400" dirty="0">
                <a:ea typeface="Calibri"/>
                <a:cs typeface="Calibri"/>
              </a:rPr>
              <a:t> </a:t>
            </a:r>
            <a:endParaRPr lang="es-E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y </a:t>
            </a:r>
            <a:r>
              <a:rPr lang="en-US" sz="2400" dirty="0" err="1">
                <a:ea typeface="Calibri"/>
                <a:cs typeface="Calibri"/>
              </a:rPr>
              <a:t>cada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sueño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te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impulsa</a:t>
            </a:r>
            <a:r>
              <a:rPr lang="en-US" sz="2400" dirty="0">
                <a:ea typeface="Calibri"/>
                <a:cs typeface="Calibri"/>
              </a:rPr>
              <a:t> a ser la </a:t>
            </a:r>
            <a:endParaRPr lang="es-E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ea typeface="Calibri"/>
                <a:cs typeface="Calibri"/>
              </a:rPr>
              <a:t>mejor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versión</a:t>
            </a:r>
            <a:r>
              <a:rPr lang="en-US" sz="2400" dirty="0">
                <a:ea typeface="Calibri"/>
                <a:cs typeface="Calibri"/>
              </a:rPr>
              <a:t> de </a:t>
            </a:r>
            <a:r>
              <a:rPr lang="en-US" sz="2400" dirty="0" err="1">
                <a:ea typeface="Calibri"/>
                <a:cs typeface="Calibri"/>
              </a:rPr>
              <a:t>ti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misma</a:t>
            </a:r>
            <a:r>
              <a:rPr lang="en-US" sz="2400" dirty="0">
                <a:ea typeface="Calibri"/>
                <a:cs typeface="Calibri"/>
              </a:rPr>
              <a:t>. </a:t>
            </a:r>
            <a:endParaRPr lang="es-E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El </a:t>
            </a:r>
            <a:r>
              <a:rPr lang="en-US" sz="2400" err="1">
                <a:ea typeface="Calibri"/>
                <a:cs typeface="Calibri"/>
              </a:rPr>
              <a:t>futuro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te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espera</a:t>
            </a:r>
            <a:r>
              <a:rPr lang="en-US" sz="2400" dirty="0">
                <a:ea typeface="Calibri"/>
                <a:cs typeface="Calibri"/>
              </a:rPr>
              <a:t> con </a:t>
            </a:r>
            <a:r>
              <a:rPr lang="en-US" sz="2400" err="1">
                <a:ea typeface="Calibri"/>
                <a:cs typeface="Calibri"/>
              </a:rPr>
              <a:t>los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brazos</a:t>
            </a:r>
            <a:endParaRPr lang="en-US" sz="2400" dirty="0" err="1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 </a:t>
            </a:r>
            <a:r>
              <a:rPr lang="en-US" sz="2400" err="1">
                <a:ea typeface="Calibri"/>
                <a:cs typeface="Calibri"/>
              </a:rPr>
              <a:t>abiertos</a:t>
            </a:r>
            <a:r>
              <a:rPr lang="en-US" sz="2400" dirty="0">
                <a:ea typeface="Calibri"/>
                <a:cs typeface="Calibri"/>
              </a:rPr>
              <a:t>, y </a:t>
            </a:r>
            <a:r>
              <a:rPr lang="en-US" sz="2400" err="1">
                <a:ea typeface="Calibri"/>
                <a:cs typeface="Calibri"/>
              </a:rPr>
              <a:t>estoy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seguro</a:t>
            </a:r>
            <a:r>
              <a:rPr lang="en-US" sz="2400" dirty="0">
                <a:ea typeface="Calibri"/>
                <a:cs typeface="Calibri"/>
              </a:rPr>
              <a:t> de que </a:t>
            </a:r>
            <a:endParaRPr lang="en-US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ea typeface="Calibri"/>
                <a:cs typeface="Calibri"/>
              </a:rPr>
              <a:t>lograrás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todo</a:t>
            </a:r>
            <a:r>
              <a:rPr lang="en-US" sz="2400" dirty="0">
                <a:ea typeface="Calibri"/>
                <a:cs typeface="Calibri"/>
              </a:rPr>
              <a:t> lo que </a:t>
            </a:r>
            <a:r>
              <a:rPr lang="en-US" sz="2400" dirty="0" err="1">
                <a:ea typeface="Calibri"/>
                <a:cs typeface="Calibri"/>
              </a:rPr>
              <a:t>te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propongas</a:t>
            </a:r>
            <a:r>
              <a:rPr lang="en-US" sz="2400" dirty="0">
                <a:ea typeface="Calibri"/>
                <a:cs typeface="Calibri"/>
              </a:rPr>
              <a:t>.</a:t>
            </a:r>
            <a:endParaRPr lang="en-US">
              <a:ea typeface="Calibri"/>
              <a:cs typeface="Calibri"/>
            </a:endParaRPr>
          </a:p>
          <a:p>
            <a:endParaRPr dirty="0">
              <a:ea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0817" y="2675238"/>
            <a:ext cx="2949145" cy="364524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Imagen 5" descr="Una mujer con el cabello suelto&#10;&#10;El contenido generado por inteligencia artificial puede ser incorrecto.">
            <a:extLst>
              <a:ext uri="{FF2B5EF4-FFF2-40B4-BE49-F238E27FC236}">
                <a16:creationId xmlns:a16="http://schemas.microsoft.com/office/drawing/2014/main" id="{283B0F23-E0B2-1C85-2793-6A5A3731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82" y="2945027"/>
            <a:ext cx="2569176" cy="31818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latin typeface="Angsana New"/>
                <a:cs typeface="Angsana New"/>
              </a:rPr>
              <a:t>Con Todo Mi Amor</a:t>
            </a:r>
            <a:endParaRPr lang="es-ES" sz="6000">
              <a:latin typeface="Angsana New"/>
              <a:cs typeface="Angsana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Hoy, </a:t>
            </a:r>
            <a:r>
              <a:rPr lang="en-US" sz="2400" dirty="0" err="1">
                <a:ea typeface="Calibri"/>
                <a:cs typeface="Calibri"/>
              </a:rPr>
              <a:t>en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el</a:t>
            </a:r>
            <a:r>
              <a:rPr lang="en-US" sz="2400" dirty="0">
                <a:ea typeface="Calibri"/>
                <a:cs typeface="Calibri"/>
              </a:rPr>
              <a:t> día de </a:t>
            </a:r>
            <a:r>
              <a:rPr lang="en-US" sz="2400" dirty="0" err="1">
                <a:ea typeface="Calibri"/>
                <a:cs typeface="Calibri"/>
              </a:rPr>
              <a:t>tus</a:t>
            </a:r>
            <a:r>
              <a:rPr lang="en-US" sz="2400" dirty="0">
                <a:ea typeface="Calibri"/>
                <a:cs typeface="Calibri"/>
              </a:rPr>
              <a:t> 15 </a:t>
            </a:r>
            <a:r>
              <a:rPr lang="en-US" sz="2400" dirty="0" err="1">
                <a:ea typeface="Calibri"/>
                <a:cs typeface="Calibri"/>
              </a:rPr>
              <a:t>años</a:t>
            </a:r>
            <a:r>
              <a:rPr lang="en-US" sz="2400" dirty="0">
                <a:ea typeface="Calibri"/>
                <a:cs typeface="Calibri"/>
              </a:rPr>
              <a:t>, </a:t>
            </a:r>
            <a:r>
              <a:rPr lang="en-US" sz="2400" dirty="0" err="1">
                <a:ea typeface="Calibri"/>
                <a:cs typeface="Calibri"/>
              </a:rPr>
              <a:t>quiero</a:t>
            </a:r>
            <a:r>
              <a:rPr lang="en-US" sz="2400" dirty="0">
                <a:ea typeface="Calibri"/>
                <a:cs typeface="Calibri"/>
              </a:rPr>
              <a:t> que </a:t>
            </a:r>
            <a:r>
              <a:rPr lang="en-US" sz="2400" dirty="0" err="1">
                <a:ea typeface="Calibri"/>
                <a:cs typeface="Calibri"/>
              </a:rPr>
              <a:t>sepas</a:t>
            </a:r>
            <a:r>
              <a:rPr lang="en-US" sz="2400" dirty="0">
                <a:ea typeface="Calibri"/>
                <a:cs typeface="Calibri"/>
              </a:rPr>
              <a:t> que mi amor </a:t>
            </a:r>
            <a:r>
              <a:rPr lang="en-US" sz="2400" dirty="0" err="1">
                <a:ea typeface="Calibri"/>
                <a:cs typeface="Calibri"/>
              </a:rPr>
              <a:t>por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ti</a:t>
            </a:r>
            <a:r>
              <a:rPr lang="en-US" sz="2400" dirty="0">
                <a:ea typeface="Calibri"/>
                <a:cs typeface="Calibri"/>
              </a:rPr>
              <a:t> es </a:t>
            </a:r>
            <a:r>
              <a:rPr lang="en-US" sz="2400" dirty="0" err="1">
                <a:ea typeface="Calibri"/>
                <a:cs typeface="Calibri"/>
              </a:rPr>
              <a:t>infinito</a:t>
            </a:r>
            <a:r>
              <a:rPr lang="en-US" sz="2400" dirty="0">
                <a:ea typeface="Calibri"/>
                <a:cs typeface="Calibri"/>
              </a:rPr>
              <a:t>. Cada palabra, </a:t>
            </a:r>
            <a:r>
              <a:rPr lang="en-US" sz="2400" dirty="0" err="1">
                <a:ea typeface="Calibri"/>
                <a:cs typeface="Calibri"/>
              </a:rPr>
              <a:t>cada</a:t>
            </a:r>
            <a:r>
              <a:rPr lang="en-US" sz="2400" dirty="0">
                <a:ea typeface="Calibri"/>
                <a:cs typeface="Calibri"/>
              </a:rPr>
              <a:t> </a:t>
            </a:r>
            <a:endParaRPr lang="es-ES" sz="240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ea typeface="Calibri"/>
                <a:cs typeface="Calibri"/>
              </a:rPr>
              <a:t>gesto</a:t>
            </a:r>
            <a:r>
              <a:rPr lang="en-US" sz="2400" dirty="0">
                <a:ea typeface="Calibri"/>
                <a:cs typeface="Calibri"/>
              </a:rPr>
              <a:t> y </a:t>
            </a:r>
            <a:r>
              <a:rPr lang="en-US" sz="2400" dirty="0" err="1">
                <a:ea typeface="Calibri"/>
                <a:cs typeface="Calibri"/>
              </a:rPr>
              <a:t>cada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mirada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está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llena</a:t>
            </a:r>
            <a:r>
              <a:rPr lang="en-US" sz="2400" dirty="0">
                <a:ea typeface="Calibri"/>
                <a:cs typeface="Calibri"/>
              </a:rPr>
              <a:t> de </a:t>
            </a:r>
            <a:endParaRPr lang="es-ES" sz="240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un </a:t>
            </a:r>
            <a:r>
              <a:rPr lang="en-US" sz="2400" dirty="0" err="1">
                <a:ea typeface="Calibri"/>
                <a:cs typeface="Calibri"/>
              </a:rPr>
              <a:t>cariño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inmenso</a:t>
            </a:r>
            <a:r>
              <a:rPr lang="en-US" sz="2400" dirty="0">
                <a:ea typeface="Calibri"/>
                <a:cs typeface="Calibri"/>
              </a:rPr>
              <a:t> que no </a:t>
            </a:r>
            <a:r>
              <a:rPr lang="en-US" sz="2400" dirty="0" err="1">
                <a:ea typeface="Calibri"/>
                <a:cs typeface="Calibri"/>
              </a:rPr>
              <a:t>conoce</a:t>
            </a:r>
            <a:r>
              <a:rPr lang="en-US" sz="2400" dirty="0">
                <a:ea typeface="Calibri"/>
                <a:cs typeface="Calibri"/>
              </a:rPr>
              <a:t> </a:t>
            </a:r>
            <a:endParaRPr lang="es-ES" sz="240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ea typeface="Calibri"/>
                <a:cs typeface="Calibri"/>
              </a:rPr>
              <a:t>límites</a:t>
            </a:r>
            <a:r>
              <a:rPr lang="en-US" sz="2400" dirty="0">
                <a:ea typeface="Calibri"/>
                <a:cs typeface="Calibri"/>
              </a:rPr>
              <a:t>. </a:t>
            </a:r>
            <a:endParaRPr lang="es-E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Eres mi </a:t>
            </a:r>
            <a:r>
              <a:rPr lang="en-US" sz="2400" err="1">
                <a:ea typeface="Calibri"/>
                <a:cs typeface="Calibri"/>
              </a:rPr>
              <a:t>inspiración</a:t>
            </a:r>
            <a:r>
              <a:rPr lang="en-US" sz="2400" dirty="0">
                <a:ea typeface="Calibri"/>
                <a:cs typeface="Calibri"/>
              </a:rPr>
              <a:t> y la </a:t>
            </a:r>
            <a:r>
              <a:rPr lang="en-US" sz="2400" err="1">
                <a:ea typeface="Calibri"/>
                <a:cs typeface="Calibri"/>
              </a:rPr>
              <a:t>razón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por</a:t>
            </a:r>
            <a:r>
              <a:rPr lang="en-US" sz="2400" dirty="0">
                <a:ea typeface="Calibri"/>
                <a:cs typeface="Calibri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la que </a:t>
            </a:r>
            <a:r>
              <a:rPr lang="en-US" sz="2400" dirty="0" err="1">
                <a:ea typeface="Calibri"/>
                <a:cs typeface="Calibri"/>
              </a:rPr>
              <a:t>creo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en</a:t>
            </a:r>
            <a:r>
              <a:rPr lang="en-US" sz="2400" dirty="0">
                <a:ea typeface="Calibri"/>
                <a:cs typeface="Calibri"/>
              </a:rPr>
              <a:t> la </a:t>
            </a:r>
            <a:r>
              <a:rPr lang="en-US" sz="2400" dirty="0" err="1">
                <a:ea typeface="Calibri"/>
                <a:cs typeface="Calibri"/>
              </a:rPr>
              <a:t>magia</a:t>
            </a:r>
            <a:r>
              <a:rPr lang="en-US" sz="2400" dirty="0">
                <a:ea typeface="Calibri"/>
                <a:cs typeface="Calibri"/>
              </a:rPr>
              <a:t> del amor</a:t>
            </a:r>
            <a:endParaRPr lang="en-US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Calibri"/>
                <a:cs typeface="Calibri"/>
              </a:rPr>
              <a:t> </a:t>
            </a:r>
            <a:r>
              <a:rPr lang="en-US" sz="2400" dirty="0" err="1">
                <a:ea typeface="Calibri"/>
                <a:cs typeface="Calibri"/>
              </a:rPr>
              <a:t>verdadero</a:t>
            </a:r>
            <a:r>
              <a:rPr lang="en-US" sz="2400" dirty="0">
                <a:ea typeface="Calibri"/>
                <a:cs typeface="Calibri"/>
              </a:rPr>
              <a:t>. </a:t>
            </a:r>
            <a:endParaRPr lang="en-US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ea typeface="Calibri"/>
                <a:cs typeface="Calibri"/>
              </a:rPr>
              <a:t>¡¡HAPPY BIRTHDAY, MY LOVE!!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4978" y="2366319"/>
            <a:ext cx="3041821" cy="35525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B34344-9BC4-9F0B-B5D6-BB1C3EDA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39" y="2533135"/>
            <a:ext cx="2672148" cy="26567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48BC56D-C50E-2577-34D1-712D5A243C01}"/>
              </a:ext>
            </a:extLst>
          </p:cNvPr>
          <p:cNvSpPr txBox="1"/>
          <p:nvPr/>
        </p:nvSpPr>
        <p:spPr>
          <a:xfrm>
            <a:off x="5849508" y="5283872"/>
            <a:ext cx="26626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ea typeface="Calibri"/>
                <a:cs typeface="Calibri"/>
              </a:rPr>
              <a:t>LA AMU MUCHISISISMO MI NIÑA HERMOSHA</a:t>
            </a:r>
            <a:endParaRPr lang="es-E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657143-A22D-6441-104B-ED9F6A6F5A09}"/>
              </a:ext>
            </a:extLst>
          </p:cNvPr>
          <p:cNvSpPr txBox="1"/>
          <p:nvPr/>
        </p:nvSpPr>
        <p:spPr>
          <a:xfrm>
            <a:off x="872448" y="610523"/>
            <a:ext cx="740845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dirty="0">
                <a:latin typeface="Angsana New"/>
                <a:ea typeface="Calibri"/>
                <a:cs typeface="Calibri"/>
              </a:rPr>
              <a:t>Y ESO ES TODO MI NIÑA BELLA </a:t>
            </a:r>
          </a:p>
          <a:p>
            <a:r>
              <a:rPr lang="es-ES" sz="6000" dirty="0">
                <a:latin typeface="Angsana New"/>
                <a:ea typeface="Calibri"/>
                <a:cs typeface="Calibri"/>
              </a:rPr>
              <a:t>AAAA TMB LE DEJO LO QUE SIEMPRE LE QUIERO DECIR  </a:t>
            </a:r>
          </a:p>
        </p:txBody>
      </p:sp>
    </p:spTree>
    <p:extLst>
      <p:ext uri="{BB962C8B-B14F-4D97-AF65-F5344CB8AC3E}">
        <p14:creationId xmlns:p14="http://schemas.microsoft.com/office/powerpoint/2010/main" val="328903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ato con la boca abierta&#10;&#10;El contenido generado por inteligencia artificial puede ser incorrecto.">
            <a:extLst>
              <a:ext uri="{FF2B5EF4-FFF2-40B4-BE49-F238E27FC236}">
                <a16:creationId xmlns:a16="http://schemas.microsoft.com/office/drawing/2014/main" id="{C2186A12-ADEE-473B-C4E9-C46EFC49F2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18" t="17611" r="551" b="229"/>
          <a:stretch/>
        </p:blipFill>
        <p:spPr>
          <a:xfrm>
            <a:off x="776674" y="1550000"/>
            <a:ext cx="7642104" cy="46333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74148E-2CDC-BD32-7178-C46FD5B5B4A2}"/>
              </a:ext>
            </a:extLst>
          </p:cNvPr>
          <p:cNvSpPr txBox="1"/>
          <p:nvPr/>
        </p:nvSpPr>
        <p:spPr>
          <a:xfrm>
            <a:off x="793569" y="413880"/>
            <a:ext cx="7604503" cy="9665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406934-6611-D780-3D07-7F713C40D9C6}"/>
              </a:ext>
            </a:extLst>
          </p:cNvPr>
          <p:cNvSpPr txBox="1"/>
          <p:nvPr/>
        </p:nvSpPr>
        <p:spPr>
          <a:xfrm>
            <a:off x="1159063" y="476658"/>
            <a:ext cx="68842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ea typeface="Calibri"/>
                <a:cs typeface="Calibri"/>
              </a:rPr>
              <a:t>FUE BAITEADA MUHEHEHEHEHEHEHEHEHEHEHEHEHEHEHEHEHEEH</a:t>
            </a:r>
            <a:endParaRPr lang="es-ES" sz="2400" b="1" dirty="0"/>
          </a:p>
        </p:txBody>
      </p:sp>
      <p:pic>
        <p:nvPicPr>
          <p:cNvPr id="8" name="laught-muehehehe">
            <a:hlinkClick r:id="" action="ppaction://media"/>
            <a:extLst>
              <a:ext uri="{FF2B5EF4-FFF2-40B4-BE49-F238E27FC236}">
                <a16:creationId xmlns:a16="http://schemas.microsoft.com/office/drawing/2014/main" id="{C8E12785-4065-3350-1A2E-3BF705C63A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27919" y="104223"/>
            <a:ext cx="873815" cy="95111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B8B5FCA-E8E6-0264-F34C-C21D84CB1E2F}"/>
              </a:ext>
            </a:extLst>
          </p:cNvPr>
          <p:cNvSpPr txBox="1"/>
          <p:nvPr/>
        </p:nvSpPr>
        <p:spPr>
          <a:xfrm>
            <a:off x="2461928" y="6351637"/>
            <a:ext cx="62909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ea typeface="Calibri"/>
                <a:cs typeface="Calibri"/>
              </a:rPr>
              <a:t>MENTIRA MIRE LA SIGUIENTE DIAPOSITIVA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033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5B633EC-57D5-8F6F-3D42-325CFD4E84B7}"/>
              </a:ext>
            </a:extLst>
          </p:cNvPr>
          <p:cNvSpPr txBox="1"/>
          <p:nvPr/>
        </p:nvSpPr>
        <p:spPr>
          <a:xfrm>
            <a:off x="2468112" y="491038"/>
            <a:ext cx="129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>
              <a:ea typeface="Calibri"/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2E96A62-AC9B-1DF9-EEB1-CBEA68B13F7C}"/>
              </a:ext>
            </a:extLst>
          </p:cNvPr>
          <p:cNvSpPr txBox="1"/>
          <p:nvPr/>
        </p:nvSpPr>
        <p:spPr>
          <a:xfrm>
            <a:off x="827011" y="529804"/>
            <a:ext cx="7339727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dirty="0">
                <a:latin typeface="Angsana New"/>
                <a:ea typeface="Calibri"/>
                <a:cs typeface="Calibri"/>
              </a:rPr>
              <a:t>La amo mucho mi niña hermosa eso no quiero que nunca lo dude si? </a:t>
            </a:r>
            <a:r>
              <a:rPr lang="es-ES" sz="4400" err="1">
                <a:latin typeface="Angsana New"/>
                <a:ea typeface="Calibri"/>
                <a:cs typeface="Calibri"/>
              </a:rPr>
              <a:t>Jamas</a:t>
            </a:r>
            <a:r>
              <a:rPr lang="es-ES" sz="4400" dirty="0">
                <a:latin typeface="Angsana New"/>
                <a:ea typeface="Calibri"/>
                <a:cs typeface="Calibri"/>
              </a:rPr>
              <a:t> dude del amor que le tengo mi niña hermosa </a:t>
            </a:r>
            <a:r>
              <a:rPr lang="es-ES" sz="4400" err="1">
                <a:latin typeface="Angsana New"/>
                <a:ea typeface="Calibri"/>
                <a:cs typeface="Calibri"/>
              </a:rPr>
              <a:t>encerio</a:t>
            </a:r>
            <a:r>
              <a:rPr lang="es-ES" sz="4400" dirty="0">
                <a:latin typeface="Angsana New"/>
                <a:ea typeface="Calibri"/>
                <a:cs typeface="Calibri"/>
              </a:rPr>
              <a:t> la amo bastante ni se imagina cuanto y lo que </a:t>
            </a:r>
            <a:r>
              <a:rPr lang="es-ES" sz="4400" err="1">
                <a:latin typeface="Angsana New"/>
                <a:ea typeface="Calibri"/>
                <a:cs typeface="Calibri"/>
              </a:rPr>
              <a:t>mas</a:t>
            </a:r>
            <a:r>
              <a:rPr lang="es-ES" sz="4400" dirty="0">
                <a:latin typeface="Angsana New"/>
                <a:ea typeface="Calibri"/>
                <a:cs typeface="Calibri"/>
              </a:rPr>
              <a:t> le pido es que no haga caso a las malas personas mi niña bella si? Yo </a:t>
            </a:r>
            <a:r>
              <a:rPr lang="es-ES" sz="4400" err="1">
                <a:latin typeface="Angsana New"/>
                <a:ea typeface="Calibri"/>
                <a:cs typeface="Calibri"/>
              </a:rPr>
              <a:t>daria</a:t>
            </a:r>
            <a:r>
              <a:rPr lang="es-ES" sz="4400" dirty="0">
                <a:latin typeface="Angsana New"/>
                <a:ea typeface="Calibri"/>
                <a:cs typeface="Calibri"/>
              </a:rPr>
              <a:t> mi vida y alma por usted </a:t>
            </a:r>
            <a:r>
              <a:rPr lang="es-ES" sz="4400" err="1">
                <a:latin typeface="Angsana New"/>
                <a:ea typeface="Calibri"/>
                <a:cs typeface="Calibri"/>
              </a:rPr>
              <a:t>jamas</a:t>
            </a:r>
            <a:r>
              <a:rPr lang="es-ES" sz="4400" dirty="0">
                <a:latin typeface="Angsana New"/>
                <a:ea typeface="Calibri"/>
                <a:cs typeface="Calibri"/>
              </a:rPr>
              <a:t> lo olvide, la amo mucho. </a:t>
            </a:r>
          </a:p>
          <a:p>
            <a:r>
              <a:rPr lang="es-ES" sz="3200" dirty="0">
                <a:ea typeface="Calibri"/>
                <a:cs typeface="Calibri"/>
              </a:rPr>
              <a:t> </a:t>
            </a:r>
            <a:endParaRPr lang="es-ES" sz="3200">
              <a:ea typeface="Calibri"/>
              <a:cs typeface="Calibri"/>
            </a:endParaRPr>
          </a:p>
          <a:p>
            <a:r>
              <a:rPr lang="es-ES" sz="3200" b="1" err="1">
                <a:ea typeface="Calibri"/>
                <a:cs typeface="Calibri"/>
              </a:rPr>
              <a:t>Ptt</a:t>
            </a:r>
            <a:r>
              <a:rPr lang="es-ES" sz="3200" b="1" dirty="0">
                <a:ea typeface="Calibri"/>
                <a:cs typeface="Calibri"/>
              </a:rPr>
              <a:t>: el amor de su vida</a:t>
            </a:r>
          </a:p>
        </p:txBody>
      </p:sp>
    </p:spTree>
    <p:extLst>
      <p:ext uri="{BB962C8B-B14F-4D97-AF65-F5344CB8AC3E}">
        <p14:creationId xmlns:p14="http://schemas.microsoft.com/office/powerpoint/2010/main" val="262336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HAPPY BIRTHDAY, MI NIÑA HERMOSA</vt:lpstr>
      <vt:lpstr>Nuestra Historia</vt:lpstr>
      <vt:lpstr>Nuestro Amor y Desacuerdos</vt:lpstr>
      <vt:lpstr>Un Futuro Brillante</vt:lpstr>
      <vt:lpstr>Con Todo Mi Amor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296</cp:revision>
  <dcterms:created xsi:type="dcterms:W3CDTF">2013-01-27T09:14:16Z</dcterms:created>
  <dcterms:modified xsi:type="dcterms:W3CDTF">2025-04-03T23:49:38Z</dcterms:modified>
  <cp:category/>
</cp:coreProperties>
</file>