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973D8E3-1F51-4D9D-A3C6-53B8AA1FAF27}">
  <a:tblStyle styleId="{7973D8E3-1F51-4D9D-A3C6-53B8AA1FAF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Note: The Functor debate: name clash with the domain of functional programming https://www.reddit.com/r/cpp/comments/5s3wgw/cppchat_the_great_functor_debate_is_saturday/</a:t>
            </a: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socpp.org/blog/2012/12/an-implementation-of-generic-lambdas-request-for-feedback-faisal-val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0298" y="5826042"/>
            <a:ext cx="8153399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Foo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void f(int i){}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 foo;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2400"/>
                        <a:t>(&amp;Foo::f,</a:t>
                      </a:r>
                      <a:r>
                        <a:rPr lang="en-US" sz="2400"/>
                        <a:t> foo,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_1</a:t>
                      </a:r>
                      <a:r>
                        <a:rPr lang="en-US" sz="2400"/>
                        <a:t>)</a:t>
                      </a:r>
                      <a:r>
                        <a:rPr lang="en-US" sz="2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fmember(42);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5257800"/>
                <a:gridCol w="297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output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 div(float a, float b){ return a/b;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“6/1” &lt;&lt; div(6,1);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“6/2” &lt;&lt; div(6,2);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“6/3” &lt;&lt; div(6,3);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&lt;float(float, float)&gt; inv_div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inv_div(6,1);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inv_div(6,2);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inv_div(6,3);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&lt;float(float)&gt; div_by_6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6);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div_by_6 (1);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div_by_6 (2);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div_by_6 (3);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 = 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6/2 =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6/3 = 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80010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//Practical usage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linear_congruential_engine</a:t>
                      </a:r>
                      <a:r>
                        <a:rPr lang="en-US" sz="1800"/>
                        <a:t>&lt;uint64_t, 1103545, 123, 21478&gt;  generator(1127590);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uniform_int_distribution</a:t>
                      </a:r>
                      <a:r>
                        <a:rPr i="0" lang="en-US" sz="1800"/>
                        <a:t>&lt;int&gt; distribution(1,6);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int rnd = distribution(generator);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//Let’s make things a little bit easier: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auto </a:t>
                      </a:r>
                      <a:r>
                        <a:rPr lang="en-US" sz="1800"/>
                        <a:t>dice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1800"/>
                        <a:t>( distribution, generator 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int rnd </a:t>
                      </a:r>
                      <a:r>
                        <a:rPr lang="en-US" sz="1800"/>
                        <a:t>= dice()+dice()+dice();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objects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4000500"/>
                <a:gridCol w="40005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C++11(</a:t>
                      </a:r>
                      <a:r>
                        <a:rPr i="0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deprecated binders and adaptors</a:t>
                      </a:r>
                      <a:r>
                        <a:rPr lang="en-US" sz="2400"/>
                        <a:t>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unary_function,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binary_function,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ptr_fun,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pointer_to_unary_function,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pointer_to_binary_function,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mem_fun,</a:t>
                      </a: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mem_fun_t,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mem_fun1_ref_t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const_mem_fun_ref_t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const_mem_fun1_ref_t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binder1st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binder2nd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bind1st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bind2nd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wrappers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bad_function_call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	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is_bind_expression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is_placeholder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_1, _2, _3, ...	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wrappers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reference_wrapper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</a:t>
                      </a:r>
                      <a:r>
                        <a:rPr lang="en-US" sz="1800"/>
                        <a:t>callable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int &amp;a;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(int&amp; _a)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: a(_a)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bool operator()(int x)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 a ==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x;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3810000"/>
                <a:gridCol w="441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1295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</a:t>
                      </a:r>
                      <a:r>
                        <a:rPr lang="en-US" sz="1800"/>
                        <a:t>callable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int 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int&amp; _a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: a(_a)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bool operator()(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return a ==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;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[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){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return x == a;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</a:p>
                  </a:txBody>
                  <a:tcPr marT="45725" marB="45725" marR="91450" marL="91450"/>
                </a:tc>
              </a:tr>
              <a:tr h="457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C++14</a:t>
                      </a: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131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//possible C++14 lambdas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v.end(),[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 { return </a:t>
                      </a: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x == a; </a:t>
                      </a:r>
                      <a:r>
                        <a:rPr lang="en-US" sz="1800"/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http://isocpp.org/blog/2012/12/an-implementation-of-generic-lambdas-request-for-feedback-faisal-vali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syntax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Closure definition:</a:t>
            </a:r>
          </a:p>
          <a:p>
            <a:pPr indent="-228600" lvl="1" marL="914400" rtl="0">
              <a:spcBef>
                <a:spcPts val="0"/>
              </a:spcBef>
              <a:buClr>
                <a:srgbClr val="A64D79"/>
              </a:buClr>
              <a:buFont typeface="Courier New"/>
            </a:pPr>
            <a:r>
              <a:rPr lang="en-US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[=, &amp;a, b=f(x)]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Argument list: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  <a:buFont typeface="Courier New"/>
            </a:pP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(auto x, int 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(optional) return type: </a:t>
            </a:r>
            <a:r>
              <a:rPr lang="en-US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-&gt; 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(optional) </a:t>
            </a:r>
            <a:r>
              <a:rPr lang="en-US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Function body</a:t>
            </a:r>
          </a:p>
          <a:p>
            <a:pPr indent="-228600" lvl="1" marL="914400">
              <a:spcBef>
                <a:spcPts val="0"/>
              </a:spcBef>
              <a:buFont typeface="Courier New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 return x * y;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lambdas/closures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57200" y="1553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4447300"/>
                <a:gridCol w="1496300"/>
                <a:gridCol w="2209800"/>
              </a:tblGrid>
              <a:tr h="4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test scope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lambda scope</a:t>
                      </a:r>
                    </a:p>
                  </a:txBody>
                  <a:tcPr marT="45725" marB="45725" marR="91450" marL="91450"/>
                </a:tc>
              </a:tr>
              <a:tr h="172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test()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x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y = 5;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[&amp;](){x = 2;y = 2;}</a:t>
                      </a:r>
                      <a:r>
                        <a:rPr lang="en-US" sz="1400"/>
                        <a:t>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[=]() mutable{x = 3;y = 5;}</a:t>
                      </a:r>
                      <a:r>
                        <a:rPr lang="en-US" sz="1400"/>
                        <a:t>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[=,&amp;x]() mutable{x = 7;y = 9;}</a:t>
                      </a:r>
                      <a:r>
                        <a:rPr lang="en-US" sz="1400"/>
                        <a:t>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=9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417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test()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x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y = 5;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auto z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[=]() mutable{x = 3;++y; int w = x + y; return w; 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z();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z();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z();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//closure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//x,y lives inside z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=6 w=9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w=10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=8 w=11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lambdas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Not allowed: infinite type.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Workaround: via function wrapper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00B050"/>
                </a:solidFill>
              </a:rPr>
              <a:t>std::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&lt;int(int)&gt; f = [&amp;f](int n)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n &lt;= 1 ? 1 : n * f(n - 1);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f(4); //x = 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sum(int a, int b) { return a + b;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&lt;int (int, int)&gt; fsum = &amp;sum;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fsum(4,2);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{7973D8E3-1F51-4D9D-A3C6-53B8AA1FAF27}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Foo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void f(int i){}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&lt;void(Foo&amp;, 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mem_fn</a:t>
                      </a:r>
                      <a:r>
                        <a:rPr lang="en-US" sz="2400"/>
                        <a:t>(&amp;Foo::f);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 foo;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fmember(foo, 42);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