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A797E-D9CF-40FB-9893-F2017B31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AE319-8E58-475F-8467-104F6F48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92016-2097-46CB-BD69-C73DEB86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08830-1BB2-4853-A2B9-295CF6E2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BADA1-BCF0-4268-BC94-58AD7160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3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7D53F-3314-48C7-AC22-F66BD221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E6F753-537A-4717-A4B4-9E3A828E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9A311-16B6-436F-A2B7-D0B52E0C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097D2-E839-4B87-AD45-723185FD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5AAC2-B3BD-434C-84FF-722FA0B1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EF9017-E898-4688-9A2A-A5B7E13AC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EBEF11-C0BC-45D3-B56C-7687C6545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F0AED-099F-428A-A974-851A7F2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80DEC-63E6-4844-B49E-2414ECB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773D9-6EBD-461A-973F-A283DDB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35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7BAF-4E18-43AA-ACCE-00C15201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AC6F2-0A22-4E7C-8B92-FCABFD0B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58AB6-5B00-4608-8465-B346CB02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9A1ADE-10D6-4B80-9C63-2C04C104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E52BE-4224-44EC-A04A-8A80A524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1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45D5-2DB7-4BA9-8FCA-91A0CED7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E50994-0B8E-4B10-80BB-150644A2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CA9EF-9C7A-4F0E-AF5E-07C8B59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37635-A6B2-406C-A911-57024E30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A78C6-AD85-494B-AC72-5F1A19FB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38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14F8-A6B6-42B3-A439-501B6B2A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A634C-FDEB-4839-91C0-292F20570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1BDC64-EFC1-4BAF-8E4B-7DFD0438E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446A4B-E0BA-4176-BF3C-F1B06F21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A04954-D81C-4DB2-A197-37F04352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6F42A-37FE-47CB-ABDF-6CC34156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6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4394D-8A3A-443B-BB7F-C84DEB42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CB44D4-56D5-457B-9C3B-2C75ABF2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BE54E4-3750-460D-A960-D85D1AF6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4CDF39-1B16-4114-8742-491CD6187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301C04-73DD-490F-8A5E-3E52967AC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AA56F3-B636-4C85-8E42-0C0989EB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7AD8F-6669-4989-965C-8C5A38A6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DF60C-CF82-4596-9B5A-755E89FC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9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B5E3A-5BA9-47D8-B50D-2FA76C5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03C558-A588-46E9-A751-BF9FD029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7C98D9-7BB9-4BCC-933B-5A477F7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9CEEA3-D242-4482-9526-C96920A1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5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32F31E-C69E-45E7-9076-662A1E79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D88968-FDC0-460F-9E7B-470C8D8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834C17-96C8-41D8-B9ED-152D550A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05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8DA3-B0B8-41E0-B79D-0D9DAD57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619C3-44CA-4F62-90AD-56BB6EAE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DC5F53-D8E2-436E-8D4F-75E1C18A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107A98-46A7-4776-9F46-6E60FC49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BFE6EA-880A-498B-AAFB-42071F19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C49EDE-A8B8-49D0-87D1-A35A974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81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5748A-F62E-421D-8F21-B9B4FDC4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C24000-D522-4B62-B02F-24660C24C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30F88-4DE1-4847-8189-6797819E0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E91B6-E252-4C53-BD8E-E076FF56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32E8DB-A83F-4178-8955-FB739E3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EFF80C-7006-448C-9AB3-6EF9DBBC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6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BF1574-F7A4-46E1-9D76-4DC9EF6B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F2799-A6F2-4BFE-BD43-CE9ACC8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185B3-AFFE-4CEF-964F-B4C51C096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22E0-9BE9-4209-A2FF-02A21280E3BC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71A5F-2918-4351-83BC-F26CA48F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6BAEC-5AAD-447F-B888-35AEBAA5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A001-8D4E-4818-A8D6-EE37363659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9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F9D1EE-72C7-42B1-BF33-82CBDCA06F68}"/>
              </a:ext>
            </a:extLst>
          </p:cNvPr>
          <p:cNvSpPr/>
          <p:nvPr/>
        </p:nvSpPr>
        <p:spPr>
          <a:xfrm>
            <a:off x="2038864" y="667265"/>
            <a:ext cx="6561439" cy="60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082B98-C17A-4C9E-92CB-FC9B8458FA2D}"/>
              </a:ext>
            </a:extLst>
          </p:cNvPr>
          <p:cNvCxnSpPr>
            <a:cxnSpLocks/>
          </p:cNvCxnSpPr>
          <p:nvPr/>
        </p:nvCxnSpPr>
        <p:spPr>
          <a:xfrm>
            <a:off x="2014151" y="5214551"/>
            <a:ext cx="65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58DD8F3-FC2B-4F81-AE91-575DE8ED56C4}"/>
              </a:ext>
            </a:extLst>
          </p:cNvPr>
          <p:cNvSpPr txBox="1"/>
          <p:nvPr/>
        </p:nvSpPr>
        <p:spPr>
          <a:xfrm>
            <a:off x="4169591" y="5270849"/>
            <a:ext cx="2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Sanatorios afiliados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624F40-1E44-4D3D-8D91-053D92B8B48C}"/>
              </a:ext>
            </a:extLst>
          </p:cNvPr>
          <p:cNvCxnSpPr>
            <a:cxnSpLocks/>
          </p:cNvCxnSpPr>
          <p:nvPr/>
        </p:nvCxnSpPr>
        <p:spPr>
          <a:xfrm>
            <a:off x="6277233" y="5443152"/>
            <a:ext cx="67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A0D55DD-2D03-4145-B2E5-DDBB3677E0EC}"/>
              </a:ext>
            </a:extLst>
          </p:cNvPr>
          <p:cNvCxnSpPr>
            <a:cxnSpLocks/>
          </p:cNvCxnSpPr>
          <p:nvPr/>
        </p:nvCxnSpPr>
        <p:spPr>
          <a:xfrm flipH="1">
            <a:off x="3052119" y="5443152"/>
            <a:ext cx="9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FEF4A95-6677-4DEB-A97F-C9542BBA39BB}"/>
              </a:ext>
            </a:extLst>
          </p:cNvPr>
          <p:cNvCxnSpPr>
            <a:cxnSpLocks/>
          </p:cNvCxnSpPr>
          <p:nvPr/>
        </p:nvCxnSpPr>
        <p:spPr>
          <a:xfrm>
            <a:off x="2014151" y="5664888"/>
            <a:ext cx="65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2910167-7B58-4E44-A9B0-49463C3C7118}"/>
              </a:ext>
            </a:extLst>
          </p:cNvPr>
          <p:cNvCxnSpPr>
            <a:cxnSpLocks/>
          </p:cNvCxnSpPr>
          <p:nvPr/>
        </p:nvCxnSpPr>
        <p:spPr>
          <a:xfrm>
            <a:off x="2038864" y="1334530"/>
            <a:ext cx="65614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6CA5FBA-BE0C-4A5D-8A8F-F35A736F4969}"/>
              </a:ext>
            </a:extLst>
          </p:cNvPr>
          <p:cNvSpPr txBox="1"/>
          <p:nvPr/>
        </p:nvSpPr>
        <p:spPr>
          <a:xfrm>
            <a:off x="2199502" y="780532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Prestaciones a domicilio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E4913A-D7D2-46C9-84DC-618ECDE5EA0D}"/>
              </a:ext>
            </a:extLst>
          </p:cNvPr>
          <p:cNvSpPr txBox="1"/>
          <p:nvPr/>
        </p:nvSpPr>
        <p:spPr>
          <a:xfrm>
            <a:off x="6991864" y="823926"/>
            <a:ext cx="1849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b="1" dirty="0"/>
              <a:t>Cartilla medica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3A0345-D35A-4E30-9D49-E55F5B4FF211}"/>
              </a:ext>
            </a:extLst>
          </p:cNvPr>
          <p:cNvSpPr txBox="1"/>
          <p:nvPr/>
        </p:nvSpPr>
        <p:spPr>
          <a:xfrm>
            <a:off x="4349578" y="780532"/>
            <a:ext cx="217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Emergencias: (Nro.)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1E7C2F-6D65-4AC4-8678-33ED377AFCA3}"/>
              </a:ext>
            </a:extLst>
          </p:cNvPr>
          <p:cNvCxnSpPr>
            <a:cxnSpLocks/>
          </p:cNvCxnSpPr>
          <p:nvPr/>
        </p:nvCxnSpPr>
        <p:spPr>
          <a:xfrm flipV="1">
            <a:off x="2014151" y="1890584"/>
            <a:ext cx="6586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C60F561-EBA5-4996-B506-5305ADA33C95}"/>
              </a:ext>
            </a:extLst>
          </p:cNvPr>
          <p:cNvSpPr txBox="1"/>
          <p:nvPr/>
        </p:nvSpPr>
        <p:spPr>
          <a:xfrm>
            <a:off x="2058505" y="143444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Logo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77CFD62-77C2-4662-91A2-4FC19126DA81}"/>
              </a:ext>
            </a:extLst>
          </p:cNvPr>
          <p:cNvSpPr txBox="1"/>
          <p:nvPr/>
        </p:nvSpPr>
        <p:spPr>
          <a:xfrm>
            <a:off x="9564271" y="1915742"/>
            <a:ext cx="20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º Es el link a los ajustes de la cuenta personal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EA7676E-EDE8-402F-98D5-302E4F4B7C7B}"/>
              </a:ext>
            </a:extLst>
          </p:cNvPr>
          <p:cNvSpPr/>
          <p:nvPr/>
        </p:nvSpPr>
        <p:spPr>
          <a:xfrm>
            <a:off x="3933161" y="1433499"/>
            <a:ext cx="3023693" cy="32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8E2F74F-7161-4529-A024-B9541064D513}"/>
              </a:ext>
            </a:extLst>
          </p:cNvPr>
          <p:cNvSpPr txBox="1"/>
          <p:nvPr/>
        </p:nvSpPr>
        <p:spPr>
          <a:xfrm>
            <a:off x="3991232" y="1457641"/>
            <a:ext cx="287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Nav</a:t>
            </a:r>
            <a:r>
              <a:rPr lang="es-ES" sz="1200" dirty="0"/>
              <a:t>. Bar en caso de no encontrar secciones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1395A0E-EA12-4B51-935B-6AC88F4D7B9C}"/>
              </a:ext>
            </a:extLst>
          </p:cNvPr>
          <p:cNvSpPr/>
          <p:nvPr/>
        </p:nvSpPr>
        <p:spPr>
          <a:xfrm>
            <a:off x="2199502" y="2001795"/>
            <a:ext cx="6277233" cy="276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253CAAC-9CF0-455F-9EDB-A0C9AB2741F3}"/>
              </a:ext>
            </a:extLst>
          </p:cNvPr>
          <p:cNvSpPr txBox="1"/>
          <p:nvPr/>
        </p:nvSpPr>
        <p:spPr>
          <a:xfrm>
            <a:off x="5101281" y="4324184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 . 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A841F1E-6E64-4835-9E31-55EBD152598B}"/>
              </a:ext>
            </a:extLst>
          </p:cNvPr>
          <p:cNvSpPr txBox="1"/>
          <p:nvPr/>
        </p:nvSpPr>
        <p:spPr>
          <a:xfrm>
            <a:off x="2512543" y="2320330"/>
            <a:ext cx="1297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1. Promocionar perfiles profesionales de los trabajadores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166FD5F-2EF7-4127-BD2F-9A70E998CD05}"/>
              </a:ext>
            </a:extLst>
          </p:cNvPr>
          <p:cNvSpPr/>
          <p:nvPr/>
        </p:nvSpPr>
        <p:spPr>
          <a:xfrm>
            <a:off x="2500185" y="2259917"/>
            <a:ext cx="1429263" cy="73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3E2900-476A-46A2-9834-A85818505BFF}"/>
              </a:ext>
            </a:extLst>
          </p:cNvPr>
          <p:cNvSpPr txBox="1"/>
          <p:nvPr/>
        </p:nvSpPr>
        <p:spPr>
          <a:xfrm>
            <a:off x="4726865" y="3552586"/>
            <a:ext cx="152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2. Surgimiento institucional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9BD3142-60D3-4101-800F-AF4463805F9E}"/>
              </a:ext>
            </a:extLst>
          </p:cNvPr>
          <p:cNvSpPr/>
          <p:nvPr/>
        </p:nvSpPr>
        <p:spPr>
          <a:xfrm>
            <a:off x="4666737" y="3439649"/>
            <a:ext cx="1429263" cy="73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C97D196-A9E1-4AAC-9914-000BC5366445}"/>
              </a:ext>
            </a:extLst>
          </p:cNvPr>
          <p:cNvSpPr txBox="1"/>
          <p:nvPr/>
        </p:nvSpPr>
        <p:spPr>
          <a:xfrm>
            <a:off x="6641285" y="228729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3. Hisopado </a:t>
            </a:r>
            <a:r>
              <a:rPr lang="es-ES" sz="1000" dirty="0" err="1"/>
              <a:t>covid</a:t>
            </a:r>
            <a:r>
              <a:rPr lang="es-ES" sz="1000" dirty="0"/>
              <a:t> </a:t>
            </a:r>
          </a:p>
          <a:p>
            <a:r>
              <a:rPr lang="es-ES" sz="1000" dirty="0"/>
              <a:t>cercano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D208402-FE9F-45B0-A948-CFFEF08C1DC3}"/>
              </a:ext>
            </a:extLst>
          </p:cNvPr>
          <p:cNvSpPr/>
          <p:nvPr/>
        </p:nvSpPr>
        <p:spPr>
          <a:xfrm>
            <a:off x="6608807" y="2226221"/>
            <a:ext cx="1429263" cy="73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97B605-8DCF-49F1-9C55-68945078CDE9}"/>
              </a:ext>
            </a:extLst>
          </p:cNvPr>
          <p:cNvSpPr txBox="1"/>
          <p:nvPr/>
        </p:nvSpPr>
        <p:spPr>
          <a:xfrm>
            <a:off x="2487829" y="5788000"/>
            <a:ext cx="1322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Facebook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5111B7-E068-41E5-8D8E-1A1A3ABCD48F}"/>
              </a:ext>
            </a:extLst>
          </p:cNvPr>
          <p:cNvSpPr txBox="1"/>
          <p:nvPr/>
        </p:nvSpPr>
        <p:spPr>
          <a:xfrm>
            <a:off x="3279994" y="581248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Instagram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B81E69-0C2A-41E3-97E2-4CB34B6C8DDF}"/>
              </a:ext>
            </a:extLst>
          </p:cNvPr>
          <p:cNvSpPr txBox="1"/>
          <p:nvPr/>
        </p:nvSpPr>
        <p:spPr>
          <a:xfrm>
            <a:off x="4188940" y="5767638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LinkedIn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EC9FCE3-B806-4EC8-8EA5-D421BEF1ADF7}"/>
              </a:ext>
            </a:extLst>
          </p:cNvPr>
          <p:cNvCxnSpPr>
            <a:cxnSpLocks/>
          </p:cNvCxnSpPr>
          <p:nvPr/>
        </p:nvCxnSpPr>
        <p:spPr>
          <a:xfrm>
            <a:off x="2026507" y="6289518"/>
            <a:ext cx="6561439" cy="2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3A814E-D0B2-4255-BBD2-E17C9C2EB152}"/>
              </a:ext>
            </a:extLst>
          </p:cNvPr>
          <p:cNvSpPr txBox="1"/>
          <p:nvPr/>
        </p:nvSpPr>
        <p:spPr>
          <a:xfrm>
            <a:off x="2109012" y="6315903"/>
            <a:ext cx="3756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S.A perteneciente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753C88-57AD-4293-B153-80FF696606B0}"/>
              </a:ext>
            </a:extLst>
          </p:cNvPr>
          <p:cNvSpPr txBox="1"/>
          <p:nvPr/>
        </p:nvSpPr>
        <p:spPr>
          <a:xfrm>
            <a:off x="4924168" y="63159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CUIT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5B00BE9-5A73-4378-A99F-11FE387D9F04}"/>
              </a:ext>
            </a:extLst>
          </p:cNvPr>
          <p:cNvSpPr txBox="1"/>
          <p:nvPr/>
        </p:nvSpPr>
        <p:spPr>
          <a:xfrm>
            <a:off x="6898008" y="6316214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Dirección sede central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D4B2F9-E128-49BD-8818-4FC04A58AC5A}"/>
              </a:ext>
            </a:extLst>
          </p:cNvPr>
          <p:cNvSpPr txBox="1"/>
          <p:nvPr/>
        </p:nvSpPr>
        <p:spPr>
          <a:xfrm>
            <a:off x="3930476" y="6499617"/>
            <a:ext cx="281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Obra Social S.A ©, año, Todos los derechos reservados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B118675-EFEC-4288-BA7E-FF9608C8D29A}"/>
              </a:ext>
            </a:extLst>
          </p:cNvPr>
          <p:cNvSpPr txBox="1"/>
          <p:nvPr/>
        </p:nvSpPr>
        <p:spPr>
          <a:xfrm>
            <a:off x="9992498" y="524987"/>
            <a:ext cx="152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Las divisiones indican un cambio de color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1B29B03-F1CE-4ADC-887B-1872005B4B7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625016" y="755820"/>
            <a:ext cx="1367482" cy="57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91DAA7E-EE48-49C4-8A0E-CA1D4C8BF338}"/>
              </a:ext>
            </a:extLst>
          </p:cNvPr>
          <p:cNvSpPr txBox="1"/>
          <p:nvPr/>
        </p:nvSpPr>
        <p:spPr>
          <a:xfrm>
            <a:off x="9687697" y="3439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B69DB3-73A1-418C-BFF0-8EA4B50BC065}"/>
              </a:ext>
            </a:extLst>
          </p:cNvPr>
          <p:cNvSpPr txBox="1"/>
          <p:nvPr/>
        </p:nvSpPr>
        <p:spPr>
          <a:xfrm>
            <a:off x="8324934" y="8096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794E93-E779-45DD-BCFE-7786AD1BED0E}"/>
              </a:ext>
            </a:extLst>
          </p:cNvPr>
          <p:cNvSpPr txBox="1"/>
          <p:nvPr/>
        </p:nvSpPr>
        <p:spPr>
          <a:xfrm>
            <a:off x="2692012" y="856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8785A26-D061-43A9-B635-722171DB588E}"/>
              </a:ext>
            </a:extLst>
          </p:cNvPr>
          <p:cNvSpPr txBox="1"/>
          <p:nvPr/>
        </p:nvSpPr>
        <p:spPr>
          <a:xfrm>
            <a:off x="7323438" y="2432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C848E6A-DCE7-45E5-B6E3-B2A439C687C5}"/>
              </a:ext>
            </a:extLst>
          </p:cNvPr>
          <p:cNvSpPr txBox="1"/>
          <p:nvPr/>
        </p:nvSpPr>
        <p:spPr>
          <a:xfrm>
            <a:off x="5491751" y="3729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09ED9A2-35D2-449D-9DFB-3F55F93BBAF8}"/>
              </a:ext>
            </a:extLst>
          </p:cNvPr>
          <p:cNvSpPr txBox="1"/>
          <p:nvPr/>
        </p:nvSpPr>
        <p:spPr>
          <a:xfrm>
            <a:off x="3610896" y="25912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3EC6F74-F4B9-4442-8A6A-23723373B86B}"/>
              </a:ext>
            </a:extLst>
          </p:cNvPr>
          <p:cNvSpPr txBox="1"/>
          <p:nvPr/>
        </p:nvSpPr>
        <p:spPr>
          <a:xfrm>
            <a:off x="2846174" y="58934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06E1B29-DB5C-4613-9CED-33C07180410C}"/>
              </a:ext>
            </a:extLst>
          </p:cNvPr>
          <p:cNvSpPr txBox="1"/>
          <p:nvPr/>
        </p:nvSpPr>
        <p:spPr>
          <a:xfrm>
            <a:off x="3687157" y="59059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ABA95B5-46B0-4283-914E-F8ADC6C18BB7}"/>
              </a:ext>
            </a:extLst>
          </p:cNvPr>
          <p:cNvSpPr txBox="1"/>
          <p:nvPr/>
        </p:nvSpPr>
        <p:spPr>
          <a:xfrm>
            <a:off x="4675145" y="57426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F9A21A-9661-44AF-865F-6177D147E2FD}"/>
              </a:ext>
            </a:extLst>
          </p:cNvPr>
          <p:cNvSpPr/>
          <p:nvPr/>
        </p:nvSpPr>
        <p:spPr>
          <a:xfrm>
            <a:off x="4071768" y="5821112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09E0A31-A286-4F60-8F37-FFD34C82FC0B}"/>
              </a:ext>
            </a:extLst>
          </p:cNvPr>
          <p:cNvSpPr/>
          <p:nvPr/>
        </p:nvSpPr>
        <p:spPr>
          <a:xfrm>
            <a:off x="3207913" y="5885489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F966429-6DD8-4A6F-BDDA-A7F5052F65EA}"/>
              </a:ext>
            </a:extLst>
          </p:cNvPr>
          <p:cNvSpPr/>
          <p:nvPr/>
        </p:nvSpPr>
        <p:spPr>
          <a:xfrm>
            <a:off x="2331311" y="5839181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E62BE4A-9BE7-424D-B86F-89E0F1E6B231}"/>
              </a:ext>
            </a:extLst>
          </p:cNvPr>
          <p:cNvSpPr txBox="1"/>
          <p:nvPr/>
        </p:nvSpPr>
        <p:spPr>
          <a:xfrm>
            <a:off x="2627729" y="1440400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Nombre </a:t>
            </a:r>
          </a:p>
          <a:p>
            <a:r>
              <a:rPr lang="es-ES" sz="800" dirty="0"/>
              <a:t>de la obra </a:t>
            </a:r>
          </a:p>
          <a:p>
            <a:r>
              <a:rPr lang="es-ES" sz="800" dirty="0"/>
              <a:t>social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E48C819-1DB8-4AEF-B739-F0461791080B}"/>
              </a:ext>
            </a:extLst>
          </p:cNvPr>
          <p:cNvSpPr/>
          <p:nvPr/>
        </p:nvSpPr>
        <p:spPr>
          <a:xfrm>
            <a:off x="7709397" y="1388417"/>
            <a:ext cx="18473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9965FE0-E408-4CCB-8F56-0E7B9BC6B998}"/>
              </a:ext>
            </a:extLst>
          </p:cNvPr>
          <p:cNvSpPr txBox="1"/>
          <p:nvPr/>
        </p:nvSpPr>
        <p:spPr>
          <a:xfrm>
            <a:off x="7329617" y="1531428"/>
            <a:ext cx="2038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Nombre, Apellido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F59B672-A4D7-471A-B6A7-2E2283EE8ADA}"/>
              </a:ext>
            </a:extLst>
          </p:cNvPr>
          <p:cNvSpPr txBox="1"/>
          <p:nvPr/>
        </p:nvSpPr>
        <p:spPr>
          <a:xfrm>
            <a:off x="7709397" y="1645882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º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1393176-47D2-41FF-BF50-9818F4659A5A}"/>
              </a:ext>
            </a:extLst>
          </p:cNvPr>
          <p:cNvSpPr txBox="1"/>
          <p:nvPr/>
        </p:nvSpPr>
        <p:spPr>
          <a:xfrm>
            <a:off x="2512543" y="644965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Nro. </a:t>
            </a:r>
            <a:r>
              <a:rPr lang="es-ES" sz="1000" dirty="0" err="1"/>
              <a:t>Wp</a:t>
            </a:r>
            <a:endParaRPr lang="es-ES" sz="1000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1B4DC1A-FA2A-4773-8EFF-78151CC577D3}"/>
              </a:ext>
            </a:extLst>
          </p:cNvPr>
          <p:cNvSpPr/>
          <p:nvPr/>
        </p:nvSpPr>
        <p:spPr>
          <a:xfrm>
            <a:off x="2478561" y="6509233"/>
            <a:ext cx="96796" cy="11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B5A855B-8CD3-4A5F-A180-887E8F173429}"/>
              </a:ext>
            </a:extLst>
          </p:cNvPr>
          <p:cNvSpPr txBox="1"/>
          <p:nvPr/>
        </p:nvSpPr>
        <p:spPr>
          <a:xfrm>
            <a:off x="9566480" y="1269564"/>
            <a:ext cx="2271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Es la foto de perfil o un icono de usuario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A066436-D116-480D-8D67-0362B2FF5E99}"/>
              </a:ext>
            </a:extLst>
          </p:cNvPr>
          <p:cNvSpPr txBox="1"/>
          <p:nvPr/>
        </p:nvSpPr>
        <p:spPr>
          <a:xfrm>
            <a:off x="9992498" y="2678593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Icono de las redes sociales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0BDABF7-8B43-40AC-9E67-8142958296EA}"/>
              </a:ext>
            </a:extLst>
          </p:cNvPr>
          <p:cNvSpPr/>
          <p:nvPr/>
        </p:nvSpPr>
        <p:spPr>
          <a:xfrm>
            <a:off x="9873049" y="2749749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705D6C-316A-4BA7-BF7E-34C07E79E16C}"/>
              </a:ext>
            </a:extLst>
          </p:cNvPr>
          <p:cNvSpPr txBox="1"/>
          <p:nvPr/>
        </p:nvSpPr>
        <p:spPr>
          <a:xfrm>
            <a:off x="6621421" y="5628812"/>
            <a:ext cx="211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Planes #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AA45564-802F-4994-81E4-CD06EF98D59C}"/>
              </a:ext>
            </a:extLst>
          </p:cNvPr>
          <p:cNvSpPr txBox="1"/>
          <p:nvPr/>
        </p:nvSpPr>
        <p:spPr>
          <a:xfrm>
            <a:off x="6562736" y="5883116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Asóciate #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55DD836-12E1-4D81-814F-A025C5BCC462}"/>
              </a:ext>
            </a:extLst>
          </p:cNvPr>
          <p:cNvSpPr txBox="1"/>
          <p:nvPr/>
        </p:nvSpPr>
        <p:spPr>
          <a:xfrm>
            <a:off x="9687697" y="4621026"/>
            <a:ext cx="20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# Representa que el texto acompañado es un link (</a:t>
            </a:r>
            <a:r>
              <a:rPr lang="es-ES" sz="1200" dirty="0" err="1"/>
              <a:t>href</a:t>
            </a:r>
            <a:r>
              <a:rPr lang="es-ES" sz="1200" dirty="0"/>
              <a:t>)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2C8425CC-13C6-4F16-A61E-7EEAC7C86550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7916561" y="1392675"/>
            <a:ext cx="1649919" cy="6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4FEBF075-E151-4D7C-BEEC-F7B5D9FEB2CC}"/>
              </a:ext>
            </a:extLst>
          </p:cNvPr>
          <p:cNvCxnSpPr>
            <a:cxnSpLocks/>
          </p:cNvCxnSpPr>
          <p:nvPr/>
        </p:nvCxnSpPr>
        <p:spPr>
          <a:xfrm flipH="1" flipV="1">
            <a:off x="3962834" y="2956296"/>
            <a:ext cx="5405646" cy="84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2391F86-DE61-436A-8C94-D0147F7708F2}"/>
              </a:ext>
            </a:extLst>
          </p:cNvPr>
          <p:cNvCxnSpPr>
            <a:cxnSpLocks/>
          </p:cNvCxnSpPr>
          <p:nvPr/>
        </p:nvCxnSpPr>
        <p:spPr>
          <a:xfrm flipH="1">
            <a:off x="6129386" y="3815260"/>
            <a:ext cx="3179371" cy="1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68284678-E562-40D8-81C5-8DAC1BEFCF18}"/>
              </a:ext>
            </a:extLst>
          </p:cNvPr>
          <p:cNvCxnSpPr>
            <a:cxnSpLocks/>
          </p:cNvCxnSpPr>
          <p:nvPr/>
        </p:nvCxnSpPr>
        <p:spPr>
          <a:xfrm flipH="1" flipV="1">
            <a:off x="8017023" y="2982993"/>
            <a:ext cx="1291735" cy="8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8E575F2-747E-476D-BEA9-BE9777927258}"/>
              </a:ext>
            </a:extLst>
          </p:cNvPr>
          <p:cNvSpPr txBox="1"/>
          <p:nvPr/>
        </p:nvSpPr>
        <p:spPr>
          <a:xfrm>
            <a:off x="9362314" y="3481520"/>
            <a:ext cx="154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Deben ocupar la imagen del articulo por completo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874827B9-3DC8-4F79-A7F8-07C3AF9F3FC5}"/>
              </a:ext>
            </a:extLst>
          </p:cNvPr>
          <p:cNvCxnSpPr>
            <a:cxnSpLocks/>
          </p:cNvCxnSpPr>
          <p:nvPr/>
        </p:nvCxnSpPr>
        <p:spPr>
          <a:xfrm>
            <a:off x="1167512" y="3389605"/>
            <a:ext cx="4020072" cy="111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F8A6C72-ACD8-4540-88D4-F03432E01F01}"/>
              </a:ext>
            </a:extLst>
          </p:cNvPr>
          <p:cNvSpPr txBox="1"/>
          <p:nvPr/>
        </p:nvSpPr>
        <p:spPr>
          <a:xfrm>
            <a:off x="124631" y="2522852"/>
            <a:ext cx="11824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Indica que es deslizable, el 1/2/3 cuando sean reemplazados por sus predecesores deben ocupar el articulo</a:t>
            </a:r>
          </a:p>
        </p:txBody>
      </p:sp>
    </p:spTree>
    <p:extLst>
      <p:ext uri="{BB962C8B-B14F-4D97-AF65-F5344CB8AC3E}">
        <p14:creationId xmlns:p14="http://schemas.microsoft.com/office/powerpoint/2010/main" val="22272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A55F1A-0ED8-4247-9E6D-92AF3026CF11}"/>
              </a:ext>
            </a:extLst>
          </p:cNvPr>
          <p:cNvSpPr/>
          <p:nvPr/>
        </p:nvSpPr>
        <p:spPr>
          <a:xfrm>
            <a:off x="2038864" y="667265"/>
            <a:ext cx="6561439" cy="6042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6A94876-115C-458E-85A6-320D9EF44DA1}"/>
              </a:ext>
            </a:extLst>
          </p:cNvPr>
          <p:cNvCxnSpPr>
            <a:cxnSpLocks/>
          </p:cNvCxnSpPr>
          <p:nvPr/>
        </p:nvCxnSpPr>
        <p:spPr>
          <a:xfrm>
            <a:off x="2014151" y="5214551"/>
            <a:ext cx="65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14D5FA3-77F0-4F2B-BADA-AD6F95AABF6D}"/>
              </a:ext>
            </a:extLst>
          </p:cNvPr>
          <p:cNvSpPr txBox="1"/>
          <p:nvPr/>
        </p:nvSpPr>
        <p:spPr>
          <a:xfrm>
            <a:off x="4349578" y="5235325"/>
            <a:ext cx="2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Sanatorios afiliados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3D3DEA-34C2-4589-A3C7-2213C6BCA38E}"/>
              </a:ext>
            </a:extLst>
          </p:cNvPr>
          <p:cNvCxnSpPr>
            <a:cxnSpLocks/>
          </p:cNvCxnSpPr>
          <p:nvPr/>
        </p:nvCxnSpPr>
        <p:spPr>
          <a:xfrm>
            <a:off x="6277233" y="5443152"/>
            <a:ext cx="679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81BA058-2902-4C37-9F98-1A919312CE90}"/>
              </a:ext>
            </a:extLst>
          </p:cNvPr>
          <p:cNvCxnSpPr>
            <a:cxnSpLocks/>
          </p:cNvCxnSpPr>
          <p:nvPr/>
        </p:nvCxnSpPr>
        <p:spPr>
          <a:xfrm flipH="1">
            <a:off x="3459891" y="5443152"/>
            <a:ext cx="93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9BC0552-0ADC-4596-B83D-977A5345AD3C}"/>
              </a:ext>
            </a:extLst>
          </p:cNvPr>
          <p:cNvCxnSpPr>
            <a:cxnSpLocks/>
          </p:cNvCxnSpPr>
          <p:nvPr/>
        </p:nvCxnSpPr>
        <p:spPr>
          <a:xfrm>
            <a:off x="2014151" y="5664888"/>
            <a:ext cx="658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3BD5670-FA1E-4B0F-8668-84F986FDFD6C}"/>
              </a:ext>
            </a:extLst>
          </p:cNvPr>
          <p:cNvCxnSpPr>
            <a:cxnSpLocks/>
          </p:cNvCxnSpPr>
          <p:nvPr/>
        </p:nvCxnSpPr>
        <p:spPr>
          <a:xfrm>
            <a:off x="2038864" y="1334530"/>
            <a:ext cx="65614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A1918C-813F-41EC-A74E-1600AE45A4A9}"/>
              </a:ext>
            </a:extLst>
          </p:cNvPr>
          <p:cNvSpPr txBox="1"/>
          <p:nvPr/>
        </p:nvSpPr>
        <p:spPr>
          <a:xfrm>
            <a:off x="2199502" y="780532"/>
            <a:ext cx="128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Prestaciones a domicilio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BD26B7-140A-4F22-B882-59332DC8F6E9}"/>
              </a:ext>
            </a:extLst>
          </p:cNvPr>
          <p:cNvSpPr txBox="1"/>
          <p:nvPr/>
        </p:nvSpPr>
        <p:spPr>
          <a:xfrm>
            <a:off x="6991864" y="823926"/>
            <a:ext cx="1849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b="1" dirty="0"/>
              <a:t>Cartilla medica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5E74BE-1E0D-42B6-9F87-541314CFDFFF}"/>
              </a:ext>
            </a:extLst>
          </p:cNvPr>
          <p:cNvSpPr txBox="1"/>
          <p:nvPr/>
        </p:nvSpPr>
        <p:spPr>
          <a:xfrm>
            <a:off x="4349578" y="780532"/>
            <a:ext cx="217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Emergencias: (Nro.)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C17BBDA-36A3-4982-BFFD-AF9D34A54EB2}"/>
              </a:ext>
            </a:extLst>
          </p:cNvPr>
          <p:cNvCxnSpPr>
            <a:cxnSpLocks/>
          </p:cNvCxnSpPr>
          <p:nvPr/>
        </p:nvCxnSpPr>
        <p:spPr>
          <a:xfrm flipV="1">
            <a:off x="2014151" y="1890584"/>
            <a:ext cx="6586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B66AF1A-8120-46DB-BDBC-BF73A6E52B78}"/>
              </a:ext>
            </a:extLst>
          </p:cNvPr>
          <p:cNvSpPr txBox="1"/>
          <p:nvPr/>
        </p:nvSpPr>
        <p:spPr>
          <a:xfrm>
            <a:off x="2058505" y="143444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Logo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24B203A-951A-467A-8B8F-E88E11A0BE71}"/>
              </a:ext>
            </a:extLst>
          </p:cNvPr>
          <p:cNvSpPr/>
          <p:nvPr/>
        </p:nvSpPr>
        <p:spPr>
          <a:xfrm>
            <a:off x="3933161" y="1433499"/>
            <a:ext cx="3023693" cy="322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12F56F-CE3C-40D4-995A-D6A61BD15C38}"/>
              </a:ext>
            </a:extLst>
          </p:cNvPr>
          <p:cNvSpPr txBox="1"/>
          <p:nvPr/>
        </p:nvSpPr>
        <p:spPr>
          <a:xfrm>
            <a:off x="3991232" y="1457641"/>
            <a:ext cx="287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Nav</a:t>
            </a:r>
            <a:r>
              <a:rPr lang="es-ES" sz="1200" dirty="0"/>
              <a:t>. Bar en caso de no encontrar secciones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8B7E3DA-43EA-4EB6-8912-01F83CF02265}"/>
              </a:ext>
            </a:extLst>
          </p:cNvPr>
          <p:cNvSpPr/>
          <p:nvPr/>
        </p:nvSpPr>
        <p:spPr>
          <a:xfrm>
            <a:off x="2199502" y="2001795"/>
            <a:ext cx="6277233" cy="276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821908-1B10-4700-B9D4-89C076430920}"/>
              </a:ext>
            </a:extLst>
          </p:cNvPr>
          <p:cNvSpPr txBox="1"/>
          <p:nvPr/>
        </p:nvSpPr>
        <p:spPr>
          <a:xfrm>
            <a:off x="5101281" y="4324184"/>
            <a:ext cx="19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 . 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E0B7E4-0F90-414E-90E1-163157C06AF7}"/>
              </a:ext>
            </a:extLst>
          </p:cNvPr>
          <p:cNvSpPr txBox="1"/>
          <p:nvPr/>
        </p:nvSpPr>
        <p:spPr>
          <a:xfrm>
            <a:off x="2512543" y="2320330"/>
            <a:ext cx="1297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1. Promocionar perfiles profesionales de los trabajadores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E1CDB7-63FA-4E55-808A-B6049A3F8746}"/>
              </a:ext>
            </a:extLst>
          </p:cNvPr>
          <p:cNvSpPr/>
          <p:nvPr/>
        </p:nvSpPr>
        <p:spPr>
          <a:xfrm>
            <a:off x="2500185" y="2259917"/>
            <a:ext cx="1429263" cy="73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97F906C-3DE2-4114-B8E0-56890EC31568}"/>
              </a:ext>
            </a:extLst>
          </p:cNvPr>
          <p:cNvSpPr txBox="1"/>
          <p:nvPr/>
        </p:nvSpPr>
        <p:spPr>
          <a:xfrm>
            <a:off x="4726865" y="3552586"/>
            <a:ext cx="1529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2. Surgimiento institucional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8F8FA5F-628A-4B94-8778-DD19C9901285}"/>
              </a:ext>
            </a:extLst>
          </p:cNvPr>
          <p:cNvSpPr/>
          <p:nvPr/>
        </p:nvSpPr>
        <p:spPr>
          <a:xfrm>
            <a:off x="4666737" y="3439649"/>
            <a:ext cx="1429263" cy="73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5FAD1D-9978-4F22-B53C-27FFA3A66E13}"/>
              </a:ext>
            </a:extLst>
          </p:cNvPr>
          <p:cNvSpPr txBox="1"/>
          <p:nvPr/>
        </p:nvSpPr>
        <p:spPr>
          <a:xfrm>
            <a:off x="6641285" y="228729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3. Hisopado </a:t>
            </a:r>
            <a:r>
              <a:rPr lang="es-ES" sz="1000" dirty="0" err="1"/>
              <a:t>covid</a:t>
            </a:r>
            <a:r>
              <a:rPr lang="es-ES" sz="1000" dirty="0"/>
              <a:t> </a:t>
            </a:r>
          </a:p>
          <a:p>
            <a:r>
              <a:rPr lang="es-ES" sz="1000" dirty="0"/>
              <a:t>cercano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4B19433-8E3E-4261-BC1F-6D3E628361CF}"/>
              </a:ext>
            </a:extLst>
          </p:cNvPr>
          <p:cNvSpPr/>
          <p:nvPr/>
        </p:nvSpPr>
        <p:spPr>
          <a:xfrm>
            <a:off x="6608807" y="2226221"/>
            <a:ext cx="1429263" cy="730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64392A-3A44-41F1-BABE-406E26E96FE1}"/>
              </a:ext>
            </a:extLst>
          </p:cNvPr>
          <p:cNvSpPr txBox="1"/>
          <p:nvPr/>
        </p:nvSpPr>
        <p:spPr>
          <a:xfrm>
            <a:off x="2487829" y="5788000"/>
            <a:ext cx="1322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Facebook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705A2AB-63CC-44A1-8D52-9F318FFA2976}"/>
              </a:ext>
            </a:extLst>
          </p:cNvPr>
          <p:cNvSpPr txBox="1"/>
          <p:nvPr/>
        </p:nvSpPr>
        <p:spPr>
          <a:xfrm>
            <a:off x="3279994" y="5812485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Instagram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A99EE48-564D-4D0E-A58A-8DDA31ADF372}"/>
              </a:ext>
            </a:extLst>
          </p:cNvPr>
          <p:cNvSpPr txBox="1"/>
          <p:nvPr/>
        </p:nvSpPr>
        <p:spPr>
          <a:xfrm>
            <a:off x="4188940" y="5767638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LinkedIn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E221420-67CD-4E50-AC75-3E279B658B7D}"/>
              </a:ext>
            </a:extLst>
          </p:cNvPr>
          <p:cNvCxnSpPr>
            <a:cxnSpLocks/>
          </p:cNvCxnSpPr>
          <p:nvPr/>
        </p:nvCxnSpPr>
        <p:spPr>
          <a:xfrm>
            <a:off x="2026507" y="6289518"/>
            <a:ext cx="6561439" cy="2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0CD48FC-77C7-474B-943F-8326460C7BA8}"/>
              </a:ext>
            </a:extLst>
          </p:cNvPr>
          <p:cNvSpPr txBox="1"/>
          <p:nvPr/>
        </p:nvSpPr>
        <p:spPr>
          <a:xfrm>
            <a:off x="2109012" y="6315903"/>
            <a:ext cx="37564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S.A perteneciente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06DABC7-E809-4265-A486-6570B006DEBB}"/>
              </a:ext>
            </a:extLst>
          </p:cNvPr>
          <p:cNvSpPr txBox="1"/>
          <p:nvPr/>
        </p:nvSpPr>
        <p:spPr>
          <a:xfrm>
            <a:off x="4924168" y="63159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CUIT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FEDFB2-DFFD-4115-84A2-683E50C75FAC}"/>
              </a:ext>
            </a:extLst>
          </p:cNvPr>
          <p:cNvSpPr txBox="1"/>
          <p:nvPr/>
        </p:nvSpPr>
        <p:spPr>
          <a:xfrm>
            <a:off x="6898008" y="6316214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Dirección sede central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BC9B508-E197-4165-AB91-ACA3CAB0EF4F}"/>
              </a:ext>
            </a:extLst>
          </p:cNvPr>
          <p:cNvSpPr txBox="1"/>
          <p:nvPr/>
        </p:nvSpPr>
        <p:spPr>
          <a:xfrm>
            <a:off x="3930476" y="6499617"/>
            <a:ext cx="281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Obra Social S.A ©, año, Todos los derechos reservados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A16C94A-504C-46B5-8E39-F99DCC7FA7C5}"/>
              </a:ext>
            </a:extLst>
          </p:cNvPr>
          <p:cNvSpPr/>
          <p:nvPr/>
        </p:nvSpPr>
        <p:spPr>
          <a:xfrm>
            <a:off x="4071768" y="5821112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150EA56-D4B5-4BF7-93D3-BEF4E6114500}"/>
              </a:ext>
            </a:extLst>
          </p:cNvPr>
          <p:cNvSpPr/>
          <p:nvPr/>
        </p:nvSpPr>
        <p:spPr>
          <a:xfrm>
            <a:off x="3207913" y="5885489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70F06AD-A3BB-47C1-AEF3-D14083253540}"/>
              </a:ext>
            </a:extLst>
          </p:cNvPr>
          <p:cNvSpPr/>
          <p:nvPr/>
        </p:nvSpPr>
        <p:spPr>
          <a:xfrm>
            <a:off x="2331311" y="5839181"/>
            <a:ext cx="144162" cy="10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5AF7B94-3B8A-4539-BCD9-824C87CC58DB}"/>
              </a:ext>
            </a:extLst>
          </p:cNvPr>
          <p:cNvSpPr txBox="1"/>
          <p:nvPr/>
        </p:nvSpPr>
        <p:spPr>
          <a:xfrm>
            <a:off x="2627729" y="1440400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Nombre </a:t>
            </a:r>
          </a:p>
          <a:p>
            <a:r>
              <a:rPr lang="es-ES" sz="800" dirty="0"/>
              <a:t>de la obra </a:t>
            </a:r>
          </a:p>
          <a:p>
            <a:r>
              <a:rPr lang="es-ES" sz="800" dirty="0"/>
              <a:t>social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5CC4643-BDA9-49B5-916A-AE8D17F17801}"/>
              </a:ext>
            </a:extLst>
          </p:cNvPr>
          <p:cNvSpPr/>
          <p:nvPr/>
        </p:nvSpPr>
        <p:spPr>
          <a:xfrm>
            <a:off x="7709397" y="1388417"/>
            <a:ext cx="18473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9E2E17E-5C48-4358-AC9B-6C9614E41F8C}"/>
              </a:ext>
            </a:extLst>
          </p:cNvPr>
          <p:cNvSpPr txBox="1"/>
          <p:nvPr/>
        </p:nvSpPr>
        <p:spPr>
          <a:xfrm>
            <a:off x="7709397" y="1645882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º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DBF4833-DD1A-4493-AB59-AE95DB7D45AD}"/>
              </a:ext>
            </a:extLst>
          </p:cNvPr>
          <p:cNvSpPr txBox="1"/>
          <p:nvPr/>
        </p:nvSpPr>
        <p:spPr>
          <a:xfrm>
            <a:off x="2512543" y="644965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Nro. </a:t>
            </a:r>
            <a:r>
              <a:rPr lang="es-ES" sz="1000" dirty="0" err="1"/>
              <a:t>Wp</a:t>
            </a:r>
            <a:endParaRPr lang="es-ES" sz="10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207B0EF-AC5A-4110-8018-403E46A641B1}"/>
              </a:ext>
            </a:extLst>
          </p:cNvPr>
          <p:cNvSpPr/>
          <p:nvPr/>
        </p:nvSpPr>
        <p:spPr>
          <a:xfrm>
            <a:off x="2478561" y="6509233"/>
            <a:ext cx="96796" cy="11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D5912F6-F1E1-41ED-94D3-81065BEA630A}"/>
              </a:ext>
            </a:extLst>
          </p:cNvPr>
          <p:cNvSpPr txBox="1"/>
          <p:nvPr/>
        </p:nvSpPr>
        <p:spPr>
          <a:xfrm>
            <a:off x="6621421" y="5628812"/>
            <a:ext cx="211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FD1B3A3-6037-4683-9429-F40236A4ABD4}"/>
              </a:ext>
            </a:extLst>
          </p:cNvPr>
          <p:cNvSpPr txBox="1"/>
          <p:nvPr/>
        </p:nvSpPr>
        <p:spPr>
          <a:xfrm>
            <a:off x="6562736" y="588311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Asóciate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88F881D-0BE6-41CF-8161-64AF99A451F3}"/>
              </a:ext>
            </a:extLst>
          </p:cNvPr>
          <p:cNvSpPr txBox="1"/>
          <p:nvPr/>
        </p:nvSpPr>
        <p:spPr>
          <a:xfrm>
            <a:off x="7323438" y="1542366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/>
              <a:t>Nombre, Apellido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931A0342-D97C-4A71-AA0F-B908813C42E9}"/>
              </a:ext>
            </a:extLst>
          </p:cNvPr>
          <p:cNvCxnSpPr>
            <a:cxnSpLocks/>
          </p:cNvCxnSpPr>
          <p:nvPr/>
        </p:nvCxnSpPr>
        <p:spPr>
          <a:xfrm>
            <a:off x="8476735" y="4764215"/>
            <a:ext cx="464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16BA303-DA45-4372-955F-868984C6776F}"/>
              </a:ext>
            </a:extLst>
          </p:cNvPr>
          <p:cNvCxnSpPr>
            <a:cxnSpLocks/>
          </p:cNvCxnSpPr>
          <p:nvPr/>
        </p:nvCxnSpPr>
        <p:spPr>
          <a:xfrm>
            <a:off x="8476735" y="2001795"/>
            <a:ext cx="464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F949B61-9B68-4F2C-B944-9A63C4D52432}"/>
              </a:ext>
            </a:extLst>
          </p:cNvPr>
          <p:cNvCxnSpPr>
            <a:cxnSpLocks/>
          </p:cNvCxnSpPr>
          <p:nvPr/>
        </p:nvCxnSpPr>
        <p:spPr>
          <a:xfrm>
            <a:off x="8940800" y="2001795"/>
            <a:ext cx="0" cy="2762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74C7C87-0DB0-4AA7-B42A-32E88E0DCC7B}"/>
              </a:ext>
            </a:extLst>
          </p:cNvPr>
          <p:cNvCxnSpPr>
            <a:cxnSpLocks/>
          </p:cNvCxnSpPr>
          <p:nvPr/>
        </p:nvCxnSpPr>
        <p:spPr>
          <a:xfrm>
            <a:off x="8940800" y="3429000"/>
            <a:ext cx="217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CD051D6-5432-4696-A8F8-2BE9760805AD}"/>
              </a:ext>
            </a:extLst>
          </p:cNvPr>
          <p:cNvSpPr txBox="1"/>
          <p:nvPr/>
        </p:nvSpPr>
        <p:spPr>
          <a:xfrm rot="5400000">
            <a:off x="8753667" y="3533632"/>
            <a:ext cx="995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Articulo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4E320924-D223-461D-94EA-5D9F8F4CC8ED}"/>
              </a:ext>
            </a:extLst>
          </p:cNvPr>
          <p:cNvCxnSpPr>
            <a:cxnSpLocks/>
          </p:cNvCxnSpPr>
          <p:nvPr/>
        </p:nvCxnSpPr>
        <p:spPr>
          <a:xfrm>
            <a:off x="8587946" y="5214551"/>
            <a:ext cx="820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02D81A5A-7439-426B-95E3-CD69A78D56A2}"/>
              </a:ext>
            </a:extLst>
          </p:cNvPr>
          <p:cNvCxnSpPr>
            <a:cxnSpLocks/>
          </p:cNvCxnSpPr>
          <p:nvPr/>
        </p:nvCxnSpPr>
        <p:spPr>
          <a:xfrm>
            <a:off x="8587946" y="1890584"/>
            <a:ext cx="801813" cy="2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D32DFB86-023D-4FF6-AA5B-5C1EE35DC993}"/>
              </a:ext>
            </a:extLst>
          </p:cNvPr>
          <p:cNvCxnSpPr>
            <a:cxnSpLocks/>
          </p:cNvCxnSpPr>
          <p:nvPr/>
        </p:nvCxnSpPr>
        <p:spPr>
          <a:xfrm>
            <a:off x="9389759" y="1890584"/>
            <a:ext cx="0" cy="332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FD75D53-F6C4-4EBB-84DB-29268BCDBD90}"/>
              </a:ext>
            </a:extLst>
          </p:cNvPr>
          <p:cNvCxnSpPr>
            <a:cxnSpLocks/>
          </p:cNvCxnSpPr>
          <p:nvPr/>
        </p:nvCxnSpPr>
        <p:spPr>
          <a:xfrm>
            <a:off x="9389759" y="3429000"/>
            <a:ext cx="2176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8282541-089E-4434-B5D6-AC7CA541A7BE}"/>
              </a:ext>
            </a:extLst>
          </p:cNvPr>
          <p:cNvSpPr txBox="1"/>
          <p:nvPr/>
        </p:nvSpPr>
        <p:spPr>
          <a:xfrm rot="5400000">
            <a:off x="9377052" y="32905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869337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240</Words>
  <Application>Microsoft Office PowerPoint</Application>
  <PresentationFormat>Panorámica</PresentationFormat>
  <Paragraphs>69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Bort amordidounperro</dc:creator>
  <cp:lastModifiedBy>Bort amordidounperro</cp:lastModifiedBy>
  <cp:revision>17</cp:revision>
  <dcterms:created xsi:type="dcterms:W3CDTF">2021-04-18T14:45:44Z</dcterms:created>
  <dcterms:modified xsi:type="dcterms:W3CDTF">2021-04-19T02:16:25Z</dcterms:modified>
</cp:coreProperties>
</file>