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50" d="100"/>
          <a:sy n="50" d="100"/>
        </p:scale>
        <p:origin x="2784" y="1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0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1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6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4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65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9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49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03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86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48" t="15879" r="1435" b="16160"/>
          <a:stretch/>
        </p:blipFill>
        <p:spPr>
          <a:xfrm>
            <a:off x="34725" y="982382"/>
            <a:ext cx="12072395" cy="46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1" t="30732" r="930" b="8397"/>
          <a:stretch/>
        </p:blipFill>
        <p:spPr>
          <a:xfrm>
            <a:off x="0" y="1524859"/>
            <a:ext cx="12126400" cy="42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5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16" t="14445" r="1834" b="5556"/>
          <a:stretch/>
        </p:blipFill>
        <p:spPr>
          <a:xfrm>
            <a:off x="182881" y="548640"/>
            <a:ext cx="1179576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3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33" t="16519" r="1917" b="8222"/>
          <a:stretch/>
        </p:blipFill>
        <p:spPr>
          <a:xfrm>
            <a:off x="0" y="766008"/>
            <a:ext cx="12192000" cy="53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3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0" t="14001" r="1166" b="8518"/>
          <a:stretch/>
        </p:blipFill>
        <p:spPr>
          <a:xfrm>
            <a:off x="0" y="748200"/>
            <a:ext cx="12243900" cy="54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1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 Staromiejski Torregrosa</dc:creator>
  <cp:lastModifiedBy>Enric Staromiejski Torregrosa</cp:lastModifiedBy>
  <cp:revision>3</cp:revision>
  <cp:lastPrinted>2020-01-07T09:22:27Z</cp:lastPrinted>
  <dcterms:created xsi:type="dcterms:W3CDTF">2020-01-07T09:22:05Z</dcterms:created>
  <dcterms:modified xsi:type="dcterms:W3CDTF">2020-01-07T09:46:46Z</dcterms:modified>
</cp:coreProperties>
</file>