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50" d="100"/>
          <a:sy n="50" d="100"/>
        </p:scale>
        <p:origin x="2784" y="1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80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61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66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74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65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9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0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1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49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03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DD9BA-CC3B-478B-97BB-45FE094B9A08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784F5-2F5B-4D43-8D23-C6BA53719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86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48" t="15879" r="1435" b="16160"/>
          <a:stretch/>
        </p:blipFill>
        <p:spPr>
          <a:xfrm>
            <a:off x="34725" y="982382"/>
            <a:ext cx="12072395" cy="468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91" t="30732" r="930" b="8397"/>
          <a:stretch/>
        </p:blipFill>
        <p:spPr>
          <a:xfrm>
            <a:off x="0" y="1524859"/>
            <a:ext cx="12126400" cy="42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5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16" t="14445" r="1834" b="5556"/>
          <a:stretch/>
        </p:blipFill>
        <p:spPr>
          <a:xfrm>
            <a:off x="182881" y="548640"/>
            <a:ext cx="1179576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3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33" t="16519" r="1917" b="8222"/>
          <a:stretch/>
        </p:blipFill>
        <p:spPr>
          <a:xfrm>
            <a:off x="0" y="766008"/>
            <a:ext cx="12192000" cy="53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3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0" t="14001" r="1166" b="8518"/>
          <a:stretch/>
        </p:blipFill>
        <p:spPr>
          <a:xfrm>
            <a:off x="0" y="748200"/>
            <a:ext cx="12243900" cy="54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1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0A01FC211A0A44AF46DCFC7788647F" ma:contentTypeVersion="6" ma:contentTypeDescription="Create a new document." ma:contentTypeScope="" ma:versionID="6d4e96bf94687d15d23c3e62fa47a898">
  <xsd:schema xmlns:xsd="http://www.w3.org/2001/XMLSchema" xmlns:xs="http://www.w3.org/2001/XMLSchema" xmlns:p="http://schemas.microsoft.com/office/2006/metadata/properties" xmlns:ns2="8a9dc265-2a70-4a01-bf40-b0bb55b38d64" xmlns:ns3="56068758-a483-4a4b-84d7-1662caf98f10" targetNamespace="http://schemas.microsoft.com/office/2006/metadata/properties" ma:root="true" ma:fieldsID="54b98240f759ae7ad30666c32981af06" ns2:_="" ns3:_="">
    <xsd:import namespace="8a9dc265-2a70-4a01-bf40-b0bb55b38d64"/>
    <xsd:import namespace="56068758-a483-4a4b-84d7-1662caf98f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dc265-2a70-4a01-bf40-b0bb55b38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068758-a483-4a4b-84d7-1662caf98f1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83E613-13BB-41F1-9834-E30D66E25A0F}"/>
</file>

<file path=customXml/itemProps2.xml><?xml version="1.0" encoding="utf-8"?>
<ds:datastoreItem xmlns:ds="http://schemas.openxmlformats.org/officeDocument/2006/customXml" ds:itemID="{C7339B98-59FC-4913-B1FE-A3E46DFE91F0}"/>
</file>

<file path=customXml/itemProps3.xml><?xml version="1.0" encoding="utf-8"?>
<ds:datastoreItem xmlns:ds="http://schemas.openxmlformats.org/officeDocument/2006/customXml" ds:itemID="{333187A3-2922-4669-9CE7-E2CE3D1C3DCD}"/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everis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 Staromiejski Torregrosa</dc:creator>
  <cp:lastModifiedBy>Enric Staromiejski Torregrosa</cp:lastModifiedBy>
  <cp:revision>3</cp:revision>
  <cp:lastPrinted>2020-01-07T09:22:27Z</cp:lastPrinted>
  <dcterms:created xsi:type="dcterms:W3CDTF">2020-01-07T09:22:05Z</dcterms:created>
  <dcterms:modified xsi:type="dcterms:W3CDTF">2020-01-07T09:46:46Z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0x0101001D0A01FC211A0A44AF46DCFC7788647F</vt:lpwstr>
  </property>
</Properties>
</file>