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B44B"/>
    <a:srgbClr val="ED1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סגנון בהיר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8E6D62-9FB8-4032-91E9-54EF2619D392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5C5C5C21-9628-467C-8BAA-E9C604E8AE01}">
      <dgm:prSet phldrT="[טקסט]" custT="1"/>
      <dgm:spPr/>
      <dgm:t>
        <a:bodyPr/>
        <a:lstStyle/>
        <a:p>
          <a:pPr rtl="1"/>
          <a:r>
            <a:rPr lang="en-US" sz="1600" dirty="0"/>
            <a:t>step</a:t>
          </a:r>
          <a:endParaRPr lang="he-IL" sz="1600" dirty="0"/>
        </a:p>
      </dgm:t>
    </dgm:pt>
    <dgm:pt modelId="{718424F9-F6F0-49EE-8F04-1AF58D1F615F}" type="parTrans" cxnId="{840FD74C-A477-4406-A51B-3BC34F75074C}">
      <dgm:prSet/>
      <dgm:spPr/>
      <dgm:t>
        <a:bodyPr/>
        <a:lstStyle/>
        <a:p>
          <a:pPr rtl="1"/>
          <a:endParaRPr lang="he-IL"/>
        </a:p>
      </dgm:t>
    </dgm:pt>
    <dgm:pt modelId="{07CA0D3D-8673-4F30-B9A3-3CA8056F190C}" type="sibTrans" cxnId="{840FD74C-A477-4406-A51B-3BC34F75074C}">
      <dgm:prSet custT="1"/>
      <dgm:spPr/>
      <dgm:t>
        <a:bodyPr/>
        <a:lstStyle/>
        <a:p>
          <a:pPr rtl="1"/>
          <a:r>
            <a:rPr lang="en-US" sz="1600" dirty="0"/>
            <a:t>Set-up</a:t>
          </a:r>
          <a:endParaRPr lang="he-IL" sz="1600" dirty="0"/>
        </a:p>
      </dgm:t>
    </dgm:pt>
    <dgm:pt modelId="{0ADAE069-4F56-4458-B9B6-18843626CEF3}">
      <dgm:prSet phldrT="[טקסט]" custT="1"/>
      <dgm:spPr/>
      <dgm:t>
        <a:bodyPr/>
        <a:lstStyle/>
        <a:p>
          <a:pPr rtl="1"/>
          <a:r>
            <a:rPr lang="en-US" sz="1500" dirty="0"/>
            <a:t>Get window</a:t>
          </a:r>
          <a:endParaRPr lang="he-IL" sz="1500" dirty="0"/>
        </a:p>
      </dgm:t>
    </dgm:pt>
    <dgm:pt modelId="{C078BF8E-EE73-44CA-83FD-560F8F47FE3A}" type="parTrans" cxnId="{1326B83F-B73F-4774-86D5-CDDD08428E35}">
      <dgm:prSet/>
      <dgm:spPr/>
      <dgm:t>
        <a:bodyPr/>
        <a:lstStyle/>
        <a:p>
          <a:pPr rtl="1"/>
          <a:endParaRPr lang="he-IL"/>
        </a:p>
      </dgm:t>
    </dgm:pt>
    <dgm:pt modelId="{9EAA8C1D-C374-46C8-8CD6-50578EB8416C}" type="sibTrans" cxnId="{1326B83F-B73F-4774-86D5-CDDD08428E35}">
      <dgm:prSet custT="1"/>
      <dgm:spPr/>
      <dgm:t>
        <a:bodyPr/>
        <a:lstStyle/>
        <a:p>
          <a:pPr rtl="1"/>
          <a:r>
            <a:rPr lang="en-US" sz="1600" dirty="0"/>
            <a:t>update</a:t>
          </a:r>
          <a:endParaRPr lang="he-IL" sz="1600" dirty="0"/>
        </a:p>
      </dgm:t>
    </dgm:pt>
    <dgm:pt modelId="{35C43C0C-EB85-4EAD-9570-E7E7CE1F8F58}">
      <dgm:prSet phldrT="[טקסט]" custT="1"/>
      <dgm:spPr/>
      <dgm:t>
        <a:bodyPr/>
        <a:lstStyle/>
        <a:p>
          <a:pPr rtl="1"/>
          <a:r>
            <a:rPr lang="en-US" sz="1600" dirty="0"/>
            <a:t>Add zombie</a:t>
          </a:r>
          <a:endParaRPr lang="he-IL" sz="1600" dirty="0"/>
        </a:p>
      </dgm:t>
    </dgm:pt>
    <dgm:pt modelId="{C2E1705D-0002-4CE4-8E19-67B0F75A19EB}" type="parTrans" cxnId="{89A4FB1D-F6DD-4D12-A621-33F26312B844}">
      <dgm:prSet/>
      <dgm:spPr/>
      <dgm:t>
        <a:bodyPr/>
        <a:lstStyle/>
        <a:p>
          <a:pPr rtl="1"/>
          <a:endParaRPr lang="he-IL"/>
        </a:p>
      </dgm:t>
    </dgm:pt>
    <dgm:pt modelId="{7C7F9F00-8D95-4AFC-9926-53C1977A9F95}" type="sibTrans" cxnId="{89A4FB1D-F6DD-4D12-A621-33F26312B844}">
      <dgm:prSet custT="1"/>
      <dgm:spPr/>
      <dgm:t>
        <a:bodyPr/>
        <a:lstStyle/>
        <a:p>
          <a:pPr rtl="1"/>
          <a:r>
            <a:rPr lang="en-US" sz="1600" dirty="0"/>
            <a:t>Draw grid</a:t>
          </a:r>
          <a:endParaRPr lang="he-IL" sz="1600" dirty="0"/>
        </a:p>
      </dgm:t>
    </dgm:pt>
    <dgm:pt modelId="{8ADCBFC5-637E-4525-8670-6EDDBD96FF88}" type="pres">
      <dgm:prSet presAssocID="{C98E6D62-9FB8-4032-91E9-54EF2619D392}" presName="Name0" presStyleCnt="0">
        <dgm:presLayoutVars>
          <dgm:chMax/>
          <dgm:chPref/>
          <dgm:dir/>
          <dgm:animLvl val="lvl"/>
        </dgm:presLayoutVars>
      </dgm:prSet>
      <dgm:spPr/>
    </dgm:pt>
    <dgm:pt modelId="{58EC09FC-3433-4E6E-AF59-1FEF4FD4BBFE}" type="pres">
      <dgm:prSet presAssocID="{5C5C5C21-9628-467C-8BAA-E9C604E8AE01}" presName="composite" presStyleCnt="0"/>
      <dgm:spPr/>
    </dgm:pt>
    <dgm:pt modelId="{DA2F6EF6-16AD-4730-95B6-8586D8CC3CE0}" type="pres">
      <dgm:prSet presAssocID="{5C5C5C21-9628-467C-8BAA-E9C604E8AE01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90214130-E52D-40B0-ABF0-E039B42699D7}" type="pres">
      <dgm:prSet presAssocID="{5C5C5C21-9628-467C-8BAA-E9C604E8AE01}" presName="Childtext1" presStyleLbl="revTx" presStyleIdx="0" presStyleCnt="3" custLinFactX="-78466" custLinFactNeighborX="-100000" custLinFactNeighborY="1091">
        <dgm:presLayoutVars>
          <dgm:chMax val="0"/>
          <dgm:chPref val="0"/>
          <dgm:bulletEnabled val="1"/>
        </dgm:presLayoutVars>
      </dgm:prSet>
      <dgm:spPr/>
    </dgm:pt>
    <dgm:pt modelId="{8D871FDC-57D9-4ACB-A08B-0E63183D1E2B}" type="pres">
      <dgm:prSet presAssocID="{5C5C5C21-9628-467C-8BAA-E9C604E8AE01}" presName="BalanceSpacing" presStyleCnt="0"/>
      <dgm:spPr/>
    </dgm:pt>
    <dgm:pt modelId="{226E9B77-50EB-4CB1-B3D8-EE30E82DD79F}" type="pres">
      <dgm:prSet presAssocID="{5C5C5C21-9628-467C-8BAA-E9C604E8AE01}" presName="BalanceSpacing1" presStyleCnt="0"/>
      <dgm:spPr/>
    </dgm:pt>
    <dgm:pt modelId="{88D9D678-E9C0-4709-AB10-82D049E95BB0}" type="pres">
      <dgm:prSet presAssocID="{07CA0D3D-8673-4F30-B9A3-3CA8056F190C}" presName="Accent1Text" presStyleLbl="node1" presStyleIdx="1" presStyleCnt="6"/>
      <dgm:spPr/>
    </dgm:pt>
    <dgm:pt modelId="{11CB15F7-3912-4664-9935-4DA45E7250FC}" type="pres">
      <dgm:prSet presAssocID="{07CA0D3D-8673-4F30-B9A3-3CA8056F190C}" presName="spaceBetweenRectangles" presStyleCnt="0"/>
      <dgm:spPr/>
    </dgm:pt>
    <dgm:pt modelId="{6F949808-B773-4A6F-ADE9-2FE810E7684D}" type="pres">
      <dgm:prSet presAssocID="{0ADAE069-4F56-4458-B9B6-18843626CEF3}" presName="composite" presStyleCnt="0"/>
      <dgm:spPr/>
    </dgm:pt>
    <dgm:pt modelId="{79F88476-A453-4BA7-83D9-31A9C86EC5E3}" type="pres">
      <dgm:prSet presAssocID="{0ADAE069-4F56-4458-B9B6-18843626CEF3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27475CF5-4761-4171-9E6C-4CC94B58D41C}" type="pres">
      <dgm:prSet presAssocID="{0ADAE069-4F56-4458-B9B6-18843626CEF3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391B2F84-C076-4DA1-A85B-91436EE2B957}" type="pres">
      <dgm:prSet presAssocID="{0ADAE069-4F56-4458-B9B6-18843626CEF3}" presName="BalanceSpacing" presStyleCnt="0"/>
      <dgm:spPr/>
    </dgm:pt>
    <dgm:pt modelId="{09E560E7-4AAA-43E5-AF7E-4BC32EB8B709}" type="pres">
      <dgm:prSet presAssocID="{0ADAE069-4F56-4458-B9B6-18843626CEF3}" presName="BalanceSpacing1" presStyleCnt="0"/>
      <dgm:spPr/>
    </dgm:pt>
    <dgm:pt modelId="{88FD7654-9B25-4CBF-8973-507709586F87}" type="pres">
      <dgm:prSet presAssocID="{9EAA8C1D-C374-46C8-8CD6-50578EB8416C}" presName="Accent1Text" presStyleLbl="node1" presStyleIdx="3" presStyleCnt="6"/>
      <dgm:spPr/>
    </dgm:pt>
    <dgm:pt modelId="{C077E0AE-B8E2-4F33-9DB3-844930AF02AC}" type="pres">
      <dgm:prSet presAssocID="{9EAA8C1D-C374-46C8-8CD6-50578EB8416C}" presName="spaceBetweenRectangles" presStyleCnt="0"/>
      <dgm:spPr/>
    </dgm:pt>
    <dgm:pt modelId="{F8156CAE-4691-4D3C-A255-CC692A89E348}" type="pres">
      <dgm:prSet presAssocID="{35C43C0C-EB85-4EAD-9570-E7E7CE1F8F58}" presName="composite" presStyleCnt="0"/>
      <dgm:spPr/>
    </dgm:pt>
    <dgm:pt modelId="{E992207A-2446-4250-8888-EAF0D4490950}" type="pres">
      <dgm:prSet presAssocID="{35C43C0C-EB85-4EAD-9570-E7E7CE1F8F58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BE193FAE-A434-483C-AEC2-AE40929BF8B4}" type="pres">
      <dgm:prSet presAssocID="{35C43C0C-EB85-4EAD-9570-E7E7CE1F8F58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B5209AED-034B-4297-8E5C-8B147E601433}" type="pres">
      <dgm:prSet presAssocID="{35C43C0C-EB85-4EAD-9570-E7E7CE1F8F58}" presName="BalanceSpacing" presStyleCnt="0"/>
      <dgm:spPr/>
    </dgm:pt>
    <dgm:pt modelId="{3BD09416-220C-4C29-9311-C17F945FAD3E}" type="pres">
      <dgm:prSet presAssocID="{35C43C0C-EB85-4EAD-9570-E7E7CE1F8F58}" presName="BalanceSpacing1" presStyleCnt="0"/>
      <dgm:spPr/>
    </dgm:pt>
    <dgm:pt modelId="{FE416018-C4E9-44BB-97C7-A70CC0E927A4}" type="pres">
      <dgm:prSet presAssocID="{7C7F9F00-8D95-4AFC-9926-53C1977A9F95}" presName="Accent1Text" presStyleLbl="node1" presStyleIdx="5" presStyleCnt="6"/>
      <dgm:spPr/>
    </dgm:pt>
  </dgm:ptLst>
  <dgm:cxnLst>
    <dgm:cxn modelId="{89A4FB1D-F6DD-4D12-A621-33F26312B844}" srcId="{C98E6D62-9FB8-4032-91E9-54EF2619D392}" destId="{35C43C0C-EB85-4EAD-9570-E7E7CE1F8F58}" srcOrd="2" destOrd="0" parTransId="{C2E1705D-0002-4CE4-8E19-67B0F75A19EB}" sibTransId="{7C7F9F00-8D95-4AFC-9926-53C1977A9F95}"/>
    <dgm:cxn modelId="{93508134-F441-424D-A9B1-B93A6E8FDBAF}" type="presOf" srcId="{07CA0D3D-8673-4F30-B9A3-3CA8056F190C}" destId="{88D9D678-E9C0-4709-AB10-82D049E95BB0}" srcOrd="0" destOrd="0" presId="urn:microsoft.com/office/officeart/2008/layout/AlternatingHexagons"/>
    <dgm:cxn modelId="{1326B83F-B73F-4774-86D5-CDDD08428E35}" srcId="{C98E6D62-9FB8-4032-91E9-54EF2619D392}" destId="{0ADAE069-4F56-4458-B9B6-18843626CEF3}" srcOrd="1" destOrd="0" parTransId="{C078BF8E-EE73-44CA-83FD-560F8F47FE3A}" sibTransId="{9EAA8C1D-C374-46C8-8CD6-50578EB8416C}"/>
    <dgm:cxn modelId="{840FD74C-A477-4406-A51B-3BC34F75074C}" srcId="{C98E6D62-9FB8-4032-91E9-54EF2619D392}" destId="{5C5C5C21-9628-467C-8BAA-E9C604E8AE01}" srcOrd="0" destOrd="0" parTransId="{718424F9-F6F0-49EE-8F04-1AF58D1F615F}" sibTransId="{07CA0D3D-8673-4F30-B9A3-3CA8056F190C}"/>
    <dgm:cxn modelId="{EEC19474-FF27-48E1-AE7E-718F8D689A3C}" type="presOf" srcId="{35C43C0C-EB85-4EAD-9570-E7E7CE1F8F58}" destId="{E992207A-2446-4250-8888-EAF0D4490950}" srcOrd="0" destOrd="0" presId="urn:microsoft.com/office/officeart/2008/layout/AlternatingHexagons"/>
    <dgm:cxn modelId="{EE13E98F-234B-42F7-9AA9-DD4E8F8A752B}" type="presOf" srcId="{9EAA8C1D-C374-46C8-8CD6-50578EB8416C}" destId="{88FD7654-9B25-4CBF-8973-507709586F87}" srcOrd="0" destOrd="0" presId="urn:microsoft.com/office/officeart/2008/layout/AlternatingHexagons"/>
    <dgm:cxn modelId="{B84AD4DB-0205-4200-8AC8-1848C7AF85E5}" type="presOf" srcId="{7C7F9F00-8D95-4AFC-9926-53C1977A9F95}" destId="{FE416018-C4E9-44BB-97C7-A70CC0E927A4}" srcOrd="0" destOrd="0" presId="urn:microsoft.com/office/officeart/2008/layout/AlternatingHexagons"/>
    <dgm:cxn modelId="{CF40E7E5-5AD5-4728-9921-8280EFCE4AAF}" type="presOf" srcId="{C98E6D62-9FB8-4032-91E9-54EF2619D392}" destId="{8ADCBFC5-637E-4525-8670-6EDDBD96FF88}" srcOrd="0" destOrd="0" presId="urn:microsoft.com/office/officeart/2008/layout/AlternatingHexagons"/>
    <dgm:cxn modelId="{759B77EC-09B0-4EA5-B9B8-1FD5AF1C9A9F}" type="presOf" srcId="{5C5C5C21-9628-467C-8BAA-E9C604E8AE01}" destId="{DA2F6EF6-16AD-4730-95B6-8586D8CC3CE0}" srcOrd="0" destOrd="0" presId="urn:microsoft.com/office/officeart/2008/layout/AlternatingHexagons"/>
    <dgm:cxn modelId="{1E759FFE-6AD9-4373-B858-AEF05F930753}" type="presOf" srcId="{0ADAE069-4F56-4458-B9B6-18843626CEF3}" destId="{79F88476-A453-4BA7-83D9-31A9C86EC5E3}" srcOrd="0" destOrd="0" presId="urn:microsoft.com/office/officeart/2008/layout/AlternatingHexagons"/>
    <dgm:cxn modelId="{C9894F41-C55D-434C-8752-09A327070B2E}" type="presParOf" srcId="{8ADCBFC5-637E-4525-8670-6EDDBD96FF88}" destId="{58EC09FC-3433-4E6E-AF59-1FEF4FD4BBFE}" srcOrd="0" destOrd="0" presId="urn:microsoft.com/office/officeart/2008/layout/AlternatingHexagons"/>
    <dgm:cxn modelId="{7EAE11FC-8EA2-4C53-B2EB-038B1D1144D6}" type="presParOf" srcId="{58EC09FC-3433-4E6E-AF59-1FEF4FD4BBFE}" destId="{DA2F6EF6-16AD-4730-95B6-8586D8CC3CE0}" srcOrd="0" destOrd="0" presId="urn:microsoft.com/office/officeart/2008/layout/AlternatingHexagons"/>
    <dgm:cxn modelId="{8623B58A-3EC7-424D-A47D-98C3149A3BB6}" type="presParOf" srcId="{58EC09FC-3433-4E6E-AF59-1FEF4FD4BBFE}" destId="{90214130-E52D-40B0-ABF0-E039B42699D7}" srcOrd="1" destOrd="0" presId="urn:microsoft.com/office/officeart/2008/layout/AlternatingHexagons"/>
    <dgm:cxn modelId="{B1C2A13E-E421-4A42-BA66-55512833D730}" type="presParOf" srcId="{58EC09FC-3433-4E6E-AF59-1FEF4FD4BBFE}" destId="{8D871FDC-57D9-4ACB-A08B-0E63183D1E2B}" srcOrd="2" destOrd="0" presId="urn:microsoft.com/office/officeart/2008/layout/AlternatingHexagons"/>
    <dgm:cxn modelId="{60B60372-F836-4183-8600-28E94F5F048B}" type="presParOf" srcId="{58EC09FC-3433-4E6E-AF59-1FEF4FD4BBFE}" destId="{226E9B77-50EB-4CB1-B3D8-EE30E82DD79F}" srcOrd="3" destOrd="0" presId="urn:microsoft.com/office/officeart/2008/layout/AlternatingHexagons"/>
    <dgm:cxn modelId="{0CCB5C3F-59E9-43CD-B6F3-859CA1B7D734}" type="presParOf" srcId="{58EC09FC-3433-4E6E-AF59-1FEF4FD4BBFE}" destId="{88D9D678-E9C0-4709-AB10-82D049E95BB0}" srcOrd="4" destOrd="0" presId="urn:microsoft.com/office/officeart/2008/layout/AlternatingHexagons"/>
    <dgm:cxn modelId="{D2EF6396-C19D-4A4F-AD5A-489A8CA9BD15}" type="presParOf" srcId="{8ADCBFC5-637E-4525-8670-6EDDBD96FF88}" destId="{11CB15F7-3912-4664-9935-4DA45E7250FC}" srcOrd="1" destOrd="0" presId="urn:microsoft.com/office/officeart/2008/layout/AlternatingHexagons"/>
    <dgm:cxn modelId="{8F114D65-6C38-421A-9F69-767040D6EC8A}" type="presParOf" srcId="{8ADCBFC5-637E-4525-8670-6EDDBD96FF88}" destId="{6F949808-B773-4A6F-ADE9-2FE810E7684D}" srcOrd="2" destOrd="0" presId="urn:microsoft.com/office/officeart/2008/layout/AlternatingHexagons"/>
    <dgm:cxn modelId="{42815D56-3279-4085-A772-A02839FDD0A9}" type="presParOf" srcId="{6F949808-B773-4A6F-ADE9-2FE810E7684D}" destId="{79F88476-A453-4BA7-83D9-31A9C86EC5E3}" srcOrd="0" destOrd="0" presId="urn:microsoft.com/office/officeart/2008/layout/AlternatingHexagons"/>
    <dgm:cxn modelId="{43EAB00B-EFD5-4606-9A88-9E934E6BC3CE}" type="presParOf" srcId="{6F949808-B773-4A6F-ADE9-2FE810E7684D}" destId="{27475CF5-4761-4171-9E6C-4CC94B58D41C}" srcOrd="1" destOrd="0" presId="urn:microsoft.com/office/officeart/2008/layout/AlternatingHexagons"/>
    <dgm:cxn modelId="{EAE3E3C2-FBF1-484B-85CF-77184ACAB316}" type="presParOf" srcId="{6F949808-B773-4A6F-ADE9-2FE810E7684D}" destId="{391B2F84-C076-4DA1-A85B-91436EE2B957}" srcOrd="2" destOrd="0" presId="urn:microsoft.com/office/officeart/2008/layout/AlternatingHexagons"/>
    <dgm:cxn modelId="{DB959CBC-5AE3-4FA8-B6C8-3C75295D2DD4}" type="presParOf" srcId="{6F949808-B773-4A6F-ADE9-2FE810E7684D}" destId="{09E560E7-4AAA-43E5-AF7E-4BC32EB8B709}" srcOrd="3" destOrd="0" presId="urn:microsoft.com/office/officeart/2008/layout/AlternatingHexagons"/>
    <dgm:cxn modelId="{77AA91EA-9C35-4752-96C5-3AAD3114B39E}" type="presParOf" srcId="{6F949808-B773-4A6F-ADE9-2FE810E7684D}" destId="{88FD7654-9B25-4CBF-8973-507709586F87}" srcOrd="4" destOrd="0" presId="urn:microsoft.com/office/officeart/2008/layout/AlternatingHexagons"/>
    <dgm:cxn modelId="{63D5B597-1032-4C54-8D8B-690E2D13DE60}" type="presParOf" srcId="{8ADCBFC5-637E-4525-8670-6EDDBD96FF88}" destId="{C077E0AE-B8E2-4F33-9DB3-844930AF02AC}" srcOrd="3" destOrd="0" presId="urn:microsoft.com/office/officeart/2008/layout/AlternatingHexagons"/>
    <dgm:cxn modelId="{0C46ACF3-81D1-4E5A-828D-6A70AEFB9A88}" type="presParOf" srcId="{8ADCBFC5-637E-4525-8670-6EDDBD96FF88}" destId="{F8156CAE-4691-4D3C-A255-CC692A89E348}" srcOrd="4" destOrd="0" presId="urn:microsoft.com/office/officeart/2008/layout/AlternatingHexagons"/>
    <dgm:cxn modelId="{49F41524-5E58-4C04-952B-6F9BC498F653}" type="presParOf" srcId="{F8156CAE-4691-4D3C-A255-CC692A89E348}" destId="{E992207A-2446-4250-8888-EAF0D4490950}" srcOrd="0" destOrd="0" presId="urn:microsoft.com/office/officeart/2008/layout/AlternatingHexagons"/>
    <dgm:cxn modelId="{47D1D190-F80B-4E20-B6AC-E9D2BFF1A136}" type="presParOf" srcId="{F8156CAE-4691-4D3C-A255-CC692A89E348}" destId="{BE193FAE-A434-483C-AEC2-AE40929BF8B4}" srcOrd="1" destOrd="0" presId="urn:microsoft.com/office/officeart/2008/layout/AlternatingHexagons"/>
    <dgm:cxn modelId="{608C0D60-63D9-4893-B897-74551E436129}" type="presParOf" srcId="{F8156CAE-4691-4D3C-A255-CC692A89E348}" destId="{B5209AED-034B-4297-8E5C-8B147E601433}" srcOrd="2" destOrd="0" presId="urn:microsoft.com/office/officeart/2008/layout/AlternatingHexagons"/>
    <dgm:cxn modelId="{9D9E6FD8-1185-4EA6-9808-8D7F38690599}" type="presParOf" srcId="{F8156CAE-4691-4D3C-A255-CC692A89E348}" destId="{3BD09416-220C-4C29-9311-C17F945FAD3E}" srcOrd="3" destOrd="0" presId="urn:microsoft.com/office/officeart/2008/layout/AlternatingHexagons"/>
    <dgm:cxn modelId="{E3F904C4-4972-4521-8C62-43B2F8AC3C9D}" type="presParOf" srcId="{F8156CAE-4691-4D3C-A255-CC692A89E348}" destId="{FE416018-C4E9-44BB-97C7-A70CC0E927A4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9F7365-8664-489D-A5C4-197901DAF250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52B51DC3-8301-45EC-B30F-238B664E2699}">
      <dgm:prSet phldrT="[טקסט]" custT="1"/>
      <dgm:spPr/>
      <dgm:t>
        <a:bodyPr/>
        <a:lstStyle/>
        <a:p>
          <a:pPr rtl="0"/>
          <a:r>
            <a:rPr lang="en-US" sz="1600" dirty="0"/>
            <a:t>Take action</a:t>
          </a:r>
          <a:endParaRPr lang="he-IL" sz="1600" dirty="0"/>
        </a:p>
      </dgm:t>
    </dgm:pt>
    <dgm:pt modelId="{ED2BAC69-C4A4-4EE7-9D2A-B995BA8F51FC}" type="parTrans" cxnId="{640E6124-C15C-42C8-A8AC-F36CE8A7E6A8}">
      <dgm:prSet/>
      <dgm:spPr/>
      <dgm:t>
        <a:bodyPr/>
        <a:lstStyle/>
        <a:p>
          <a:pPr rtl="1"/>
          <a:endParaRPr lang="he-IL"/>
        </a:p>
      </dgm:t>
    </dgm:pt>
    <dgm:pt modelId="{A14D946F-095C-4A70-BA7E-22EEA9CCF79F}" type="sibTrans" cxnId="{640E6124-C15C-42C8-A8AC-F36CE8A7E6A8}">
      <dgm:prSet custT="1"/>
      <dgm:spPr/>
      <dgm:t>
        <a:bodyPr/>
        <a:lstStyle/>
        <a:p>
          <a:pPr rtl="0"/>
          <a:r>
            <a:rPr lang="en-US" sz="1600" dirty="0"/>
            <a:t>Reset</a:t>
          </a:r>
          <a:endParaRPr lang="he-IL" sz="1600" dirty="0"/>
        </a:p>
      </dgm:t>
    </dgm:pt>
    <dgm:pt modelId="{A5561F08-C963-4E54-9648-8A0BA8276819}">
      <dgm:prSet phldrT="[טקסט]" custT="1"/>
      <dgm:spPr/>
      <dgm:t>
        <a:bodyPr/>
        <a:lstStyle/>
        <a:p>
          <a:pPr rtl="0"/>
          <a:r>
            <a:rPr lang="en-US" sz="1500" dirty="0"/>
            <a:t>Process screen</a:t>
          </a:r>
          <a:endParaRPr lang="he-IL" sz="1500" dirty="0"/>
        </a:p>
      </dgm:t>
    </dgm:pt>
    <dgm:pt modelId="{EFEF7160-371F-47E0-BB24-F7BD8FEE9C6D}" type="parTrans" cxnId="{05DEF17F-C54B-4B7A-BC2B-7F3A4F296D8B}">
      <dgm:prSet/>
      <dgm:spPr/>
      <dgm:t>
        <a:bodyPr/>
        <a:lstStyle/>
        <a:p>
          <a:pPr rtl="1"/>
          <a:endParaRPr lang="he-IL"/>
        </a:p>
      </dgm:t>
    </dgm:pt>
    <dgm:pt modelId="{FB3C157C-5713-4409-B368-DB0A7D45D851}" type="sibTrans" cxnId="{05DEF17F-C54B-4B7A-BC2B-7F3A4F296D8B}">
      <dgm:prSet custT="1"/>
      <dgm:spPr/>
      <dgm:t>
        <a:bodyPr/>
        <a:lstStyle/>
        <a:p>
          <a:pPr rtl="0"/>
          <a:r>
            <a:rPr lang="en-US" sz="1600" dirty="0"/>
            <a:t>Crop screen</a:t>
          </a:r>
          <a:endParaRPr lang="he-IL" sz="1600" dirty="0"/>
        </a:p>
      </dgm:t>
    </dgm:pt>
    <dgm:pt modelId="{AC3E1111-DA75-4B3C-B7AC-EE14A82FCA7E}">
      <dgm:prSet phldrT="[טקסט]" custT="1"/>
      <dgm:spPr/>
      <dgm:t>
        <a:bodyPr/>
        <a:lstStyle/>
        <a:p>
          <a:pPr rtl="0"/>
          <a:r>
            <a:rPr lang="en-US" sz="1600" dirty="0"/>
            <a:t>Trans screen</a:t>
          </a:r>
          <a:endParaRPr lang="he-IL" sz="1600" dirty="0"/>
        </a:p>
      </dgm:t>
    </dgm:pt>
    <dgm:pt modelId="{022BCE31-B7BC-45B9-ADF9-4C80B79A7878}" type="parTrans" cxnId="{CAFB02FC-B510-447C-AD24-01AC5C9AE3AC}">
      <dgm:prSet/>
      <dgm:spPr/>
      <dgm:t>
        <a:bodyPr/>
        <a:lstStyle/>
        <a:p>
          <a:pPr rtl="1"/>
          <a:endParaRPr lang="he-IL"/>
        </a:p>
      </dgm:t>
    </dgm:pt>
    <dgm:pt modelId="{7378D6D7-24B1-4593-88B9-D9FA64B8714D}" type="sibTrans" cxnId="{CAFB02FC-B510-447C-AD24-01AC5C9AE3AC}">
      <dgm:prSet custT="1"/>
      <dgm:spPr/>
      <dgm:t>
        <a:bodyPr/>
        <a:lstStyle/>
        <a:p>
          <a:pPr rtl="0"/>
          <a:r>
            <a:rPr lang="en-US" sz="1600" dirty="0"/>
            <a:t>Get state</a:t>
          </a:r>
          <a:endParaRPr lang="he-IL" sz="1600" dirty="0"/>
        </a:p>
      </dgm:t>
    </dgm:pt>
    <dgm:pt modelId="{E9DFB8F9-8C44-4AA8-9394-97745D5CE797}" type="pres">
      <dgm:prSet presAssocID="{7C9F7365-8664-489D-A5C4-197901DAF250}" presName="Name0" presStyleCnt="0">
        <dgm:presLayoutVars>
          <dgm:chMax/>
          <dgm:chPref/>
          <dgm:dir/>
          <dgm:animLvl val="lvl"/>
        </dgm:presLayoutVars>
      </dgm:prSet>
      <dgm:spPr/>
    </dgm:pt>
    <dgm:pt modelId="{753BB748-B6B5-4EF1-901F-6671F11C79C7}" type="pres">
      <dgm:prSet presAssocID="{52B51DC3-8301-45EC-B30F-238B664E2699}" presName="composite" presStyleCnt="0"/>
      <dgm:spPr/>
    </dgm:pt>
    <dgm:pt modelId="{BD54AFC3-CB64-4B05-BE34-5EF00A7B64FC}" type="pres">
      <dgm:prSet presAssocID="{52B51DC3-8301-45EC-B30F-238B664E2699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180104DE-158C-4A6D-A89B-4E5AA668478B}" type="pres">
      <dgm:prSet presAssocID="{52B51DC3-8301-45EC-B30F-238B664E2699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79839DFF-45CB-4518-9531-5B2C1D6FA4D6}" type="pres">
      <dgm:prSet presAssocID="{52B51DC3-8301-45EC-B30F-238B664E2699}" presName="BalanceSpacing" presStyleCnt="0"/>
      <dgm:spPr/>
    </dgm:pt>
    <dgm:pt modelId="{65CAA10F-C28B-4339-80EF-5E47AD627317}" type="pres">
      <dgm:prSet presAssocID="{52B51DC3-8301-45EC-B30F-238B664E2699}" presName="BalanceSpacing1" presStyleCnt="0"/>
      <dgm:spPr/>
    </dgm:pt>
    <dgm:pt modelId="{89098F2E-C786-4ACE-9446-B03F8F2BB6B3}" type="pres">
      <dgm:prSet presAssocID="{A14D946F-095C-4A70-BA7E-22EEA9CCF79F}" presName="Accent1Text" presStyleLbl="node1" presStyleIdx="1" presStyleCnt="6"/>
      <dgm:spPr/>
    </dgm:pt>
    <dgm:pt modelId="{E7C58026-7A0A-4635-9F07-A8C14915F5C7}" type="pres">
      <dgm:prSet presAssocID="{A14D946F-095C-4A70-BA7E-22EEA9CCF79F}" presName="spaceBetweenRectangles" presStyleCnt="0"/>
      <dgm:spPr/>
    </dgm:pt>
    <dgm:pt modelId="{5BF6FA97-5065-4B7C-8CAA-FD3E82E8D7DE}" type="pres">
      <dgm:prSet presAssocID="{A5561F08-C963-4E54-9648-8A0BA8276819}" presName="composite" presStyleCnt="0"/>
      <dgm:spPr/>
    </dgm:pt>
    <dgm:pt modelId="{96E635EC-3670-4E32-8E59-E39FCF9D439C}" type="pres">
      <dgm:prSet presAssocID="{A5561F08-C963-4E54-9648-8A0BA8276819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F25E0AF6-E821-49E5-8416-CD67105036AD}" type="pres">
      <dgm:prSet presAssocID="{A5561F08-C963-4E54-9648-8A0BA8276819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0826B750-1D5C-4C95-A5A8-03AA9FD3B142}" type="pres">
      <dgm:prSet presAssocID="{A5561F08-C963-4E54-9648-8A0BA8276819}" presName="BalanceSpacing" presStyleCnt="0"/>
      <dgm:spPr/>
    </dgm:pt>
    <dgm:pt modelId="{C287414D-EECE-4B66-B3C3-4D9276280988}" type="pres">
      <dgm:prSet presAssocID="{A5561F08-C963-4E54-9648-8A0BA8276819}" presName="BalanceSpacing1" presStyleCnt="0"/>
      <dgm:spPr/>
    </dgm:pt>
    <dgm:pt modelId="{284A3F71-80EE-4873-AC60-895A840BC28B}" type="pres">
      <dgm:prSet presAssocID="{FB3C157C-5713-4409-B368-DB0A7D45D851}" presName="Accent1Text" presStyleLbl="node1" presStyleIdx="3" presStyleCnt="6"/>
      <dgm:spPr/>
    </dgm:pt>
    <dgm:pt modelId="{6236609A-523A-456F-BD68-5DF64A3A8055}" type="pres">
      <dgm:prSet presAssocID="{FB3C157C-5713-4409-B368-DB0A7D45D851}" presName="spaceBetweenRectangles" presStyleCnt="0"/>
      <dgm:spPr/>
    </dgm:pt>
    <dgm:pt modelId="{E3787271-F727-449C-A11A-73B42A1DD9DB}" type="pres">
      <dgm:prSet presAssocID="{AC3E1111-DA75-4B3C-B7AC-EE14A82FCA7E}" presName="composite" presStyleCnt="0"/>
      <dgm:spPr/>
    </dgm:pt>
    <dgm:pt modelId="{0745EDF5-67F1-485A-AD8F-86B2F447C3D6}" type="pres">
      <dgm:prSet presAssocID="{AC3E1111-DA75-4B3C-B7AC-EE14A82FCA7E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F1E921C6-7AC7-4654-AE89-C5BEE05304EC}" type="pres">
      <dgm:prSet presAssocID="{AC3E1111-DA75-4B3C-B7AC-EE14A82FCA7E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41F719E8-2206-43E9-8B68-CBA7F2A63CF0}" type="pres">
      <dgm:prSet presAssocID="{AC3E1111-DA75-4B3C-B7AC-EE14A82FCA7E}" presName="BalanceSpacing" presStyleCnt="0"/>
      <dgm:spPr/>
    </dgm:pt>
    <dgm:pt modelId="{64B679D8-EE97-423F-8542-785B39694AC5}" type="pres">
      <dgm:prSet presAssocID="{AC3E1111-DA75-4B3C-B7AC-EE14A82FCA7E}" presName="BalanceSpacing1" presStyleCnt="0"/>
      <dgm:spPr/>
    </dgm:pt>
    <dgm:pt modelId="{65A87221-35D3-4A16-B9D2-6C82B9689B37}" type="pres">
      <dgm:prSet presAssocID="{7378D6D7-24B1-4593-88B9-D9FA64B8714D}" presName="Accent1Text" presStyleLbl="node1" presStyleIdx="5" presStyleCnt="6"/>
      <dgm:spPr/>
    </dgm:pt>
  </dgm:ptLst>
  <dgm:cxnLst>
    <dgm:cxn modelId="{B3563917-FA12-4408-861F-A21A4696FE2F}" type="presOf" srcId="{A5561F08-C963-4E54-9648-8A0BA8276819}" destId="{96E635EC-3670-4E32-8E59-E39FCF9D439C}" srcOrd="0" destOrd="0" presId="urn:microsoft.com/office/officeart/2008/layout/AlternatingHexagons"/>
    <dgm:cxn modelId="{640E6124-C15C-42C8-A8AC-F36CE8A7E6A8}" srcId="{7C9F7365-8664-489D-A5C4-197901DAF250}" destId="{52B51DC3-8301-45EC-B30F-238B664E2699}" srcOrd="0" destOrd="0" parTransId="{ED2BAC69-C4A4-4EE7-9D2A-B995BA8F51FC}" sibTransId="{A14D946F-095C-4A70-BA7E-22EEA9CCF79F}"/>
    <dgm:cxn modelId="{2F6BB345-111A-4321-A18C-B10C7938609A}" type="presOf" srcId="{A14D946F-095C-4A70-BA7E-22EEA9CCF79F}" destId="{89098F2E-C786-4ACE-9446-B03F8F2BB6B3}" srcOrd="0" destOrd="0" presId="urn:microsoft.com/office/officeart/2008/layout/AlternatingHexagons"/>
    <dgm:cxn modelId="{05DEF17F-C54B-4B7A-BC2B-7F3A4F296D8B}" srcId="{7C9F7365-8664-489D-A5C4-197901DAF250}" destId="{A5561F08-C963-4E54-9648-8A0BA8276819}" srcOrd="1" destOrd="0" parTransId="{EFEF7160-371F-47E0-BB24-F7BD8FEE9C6D}" sibTransId="{FB3C157C-5713-4409-B368-DB0A7D45D851}"/>
    <dgm:cxn modelId="{D3D22280-86E2-42AA-8402-C573735B513A}" type="presOf" srcId="{FB3C157C-5713-4409-B368-DB0A7D45D851}" destId="{284A3F71-80EE-4873-AC60-895A840BC28B}" srcOrd="0" destOrd="0" presId="urn:microsoft.com/office/officeart/2008/layout/AlternatingHexagons"/>
    <dgm:cxn modelId="{0D28A0B1-7D38-42E2-AD61-EB472A252761}" type="presOf" srcId="{7C9F7365-8664-489D-A5C4-197901DAF250}" destId="{E9DFB8F9-8C44-4AA8-9394-97745D5CE797}" srcOrd="0" destOrd="0" presId="urn:microsoft.com/office/officeart/2008/layout/AlternatingHexagons"/>
    <dgm:cxn modelId="{B785E2B4-A331-4D50-8F1B-2F4BB65075A2}" type="presOf" srcId="{52B51DC3-8301-45EC-B30F-238B664E2699}" destId="{BD54AFC3-CB64-4B05-BE34-5EF00A7B64FC}" srcOrd="0" destOrd="0" presId="urn:microsoft.com/office/officeart/2008/layout/AlternatingHexagons"/>
    <dgm:cxn modelId="{0B2C94E2-C9B7-4A33-8964-E387C56E4EB4}" type="presOf" srcId="{AC3E1111-DA75-4B3C-B7AC-EE14A82FCA7E}" destId="{0745EDF5-67F1-485A-AD8F-86B2F447C3D6}" srcOrd="0" destOrd="0" presId="urn:microsoft.com/office/officeart/2008/layout/AlternatingHexagons"/>
    <dgm:cxn modelId="{4B2BD9E2-580C-49DB-B64E-32DB3199AF02}" type="presOf" srcId="{7378D6D7-24B1-4593-88B9-D9FA64B8714D}" destId="{65A87221-35D3-4A16-B9D2-6C82B9689B37}" srcOrd="0" destOrd="0" presId="urn:microsoft.com/office/officeart/2008/layout/AlternatingHexagons"/>
    <dgm:cxn modelId="{CAFB02FC-B510-447C-AD24-01AC5C9AE3AC}" srcId="{7C9F7365-8664-489D-A5C4-197901DAF250}" destId="{AC3E1111-DA75-4B3C-B7AC-EE14A82FCA7E}" srcOrd="2" destOrd="0" parTransId="{022BCE31-B7BC-45B9-ADF9-4C80B79A7878}" sibTransId="{7378D6D7-24B1-4593-88B9-D9FA64B8714D}"/>
    <dgm:cxn modelId="{FBF8D861-4F6D-428D-A788-647BE78DA5F2}" type="presParOf" srcId="{E9DFB8F9-8C44-4AA8-9394-97745D5CE797}" destId="{753BB748-B6B5-4EF1-901F-6671F11C79C7}" srcOrd="0" destOrd="0" presId="urn:microsoft.com/office/officeart/2008/layout/AlternatingHexagons"/>
    <dgm:cxn modelId="{54B198E1-38AC-4544-AD44-3A8E8065FDFB}" type="presParOf" srcId="{753BB748-B6B5-4EF1-901F-6671F11C79C7}" destId="{BD54AFC3-CB64-4B05-BE34-5EF00A7B64FC}" srcOrd="0" destOrd="0" presId="urn:microsoft.com/office/officeart/2008/layout/AlternatingHexagons"/>
    <dgm:cxn modelId="{94141507-EB95-4555-9201-BCF11FECC2F5}" type="presParOf" srcId="{753BB748-B6B5-4EF1-901F-6671F11C79C7}" destId="{180104DE-158C-4A6D-A89B-4E5AA668478B}" srcOrd="1" destOrd="0" presId="urn:microsoft.com/office/officeart/2008/layout/AlternatingHexagons"/>
    <dgm:cxn modelId="{3F866A8C-B906-4C1B-A636-E10A909E467E}" type="presParOf" srcId="{753BB748-B6B5-4EF1-901F-6671F11C79C7}" destId="{79839DFF-45CB-4518-9531-5B2C1D6FA4D6}" srcOrd="2" destOrd="0" presId="urn:microsoft.com/office/officeart/2008/layout/AlternatingHexagons"/>
    <dgm:cxn modelId="{EDEA52D6-40A1-40EE-9206-7F17310BE6FE}" type="presParOf" srcId="{753BB748-B6B5-4EF1-901F-6671F11C79C7}" destId="{65CAA10F-C28B-4339-80EF-5E47AD627317}" srcOrd="3" destOrd="0" presId="urn:microsoft.com/office/officeart/2008/layout/AlternatingHexagons"/>
    <dgm:cxn modelId="{478AE711-5BC1-478A-BBEB-BB4C782246D5}" type="presParOf" srcId="{753BB748-B6B5-4EF1-901F-6671F11C79C7}" destId="{89098F2E-C786-4ACE-9446-B03F8F2BB6B3}" srcOrd="4" destOrd="0" presId="urn:microsoft.com/office/officeart/2008/layout/AlternatingHexagons"/>
    <dgm:cxn modelId="{B5BC2392-3ADA-4062-961A-6A2F064B43B7}" type="presParOf" srcId="{E9DFB8F9-8C44-4AA8-9394-97745D5CE797}" destId="{E7C58026-7A0A-4635-9F07-A8C14915F5C7}" srcOrd="1" destOrd="0" presId="urn:microsoft.com/office/officeart/2008/layout/AlternatingHexagons"/>
    <dgm:cxn modelId="{C9C4E5C3-4EE7-4E13-9736-04718210569C}" type="presParOf" srcId="{E9DFB8F9-8C44-4AA8-9394-97745D5CE797}" destId="{5BF6FA97-5065-4B7C-8CAA-FD3E82E8D7DE}" srcOrd="2" destOrd="0" presId="urn:microsoft.com/office/officeart/2008/layout/AlternatingHexagons"/>
    <dgm:cxn modelId="{D0BC38FE-E160-472A-B79D-5F02776F9EBD}" type="presParOf" srcId="{5BF6FA97-5065-4B7C-8CAA-FD3E82E8D7DE}" destId="{96E635EC-3670-4E32-8E59-E39FCF9D439C}" srcOrd="0" destOrd="0" presId="urn:microsoft.com/office/officeart/2008/layout/AlternatingHexagons"/>
    <dgm:cxn modelId="{1A7E0BB6-E4DE-4556-A9A3-D37186CF045A}" type="presParOf" srcId="{5BF6FA97-5065-4B7C-8CAA-FD3E82E8D7DE}" destId="{F25E0AF6-E821-49E5-8416-CD67105036AD}" srcOrd="1" destOrd="0" presId="urn:microsoft.com/office/officeart/2008/layout/AlternatingHexagons"/>
    <dgm:cxn modelId="{BD28C780-AC0D-4178-AA9C-C02F7C4E74F7}" type="presParOf" srcId="{5BF6FA97-5065-4B7C-8CAA-FD3E82E8D7DE}" destId="{0826B750-1D5C-4C95-A5A8-03AA9FD3B142}" srcOrd="2" destOrd="0" presId="urn:microsoft.com/office/officeart/2008/layout/AlternatingHexagons"/>
    <dgm:cxn modelId="{95BFF162-1987-42DD-99B7-692BA6B2C774}" type="presParOf" srcId="{5BF6FA97-5065-4B7C-8CAA-FD3E82E8D7DE}" destId="{C287414D-EECE-4B66-B3C3-4D9276280988}" srcOrd="3" destOrd="0" presId="urn:microsoft.com/office/officeart/2008/layout/AlternatingHexagons"/>
    <dgm:cxn modelId="{AC3823D9-CF78-4D53-8334-BA25ABA4E426}" type="presParOf" srcId="{5BF6FA97-5065-4B7C-8CAA-FD3E82E8D7DE}" destId="{284A3F71-80EE-4873-AC60-895A840BC28B}" srcOrd="4" destOrd="0" presId="urn:microsoft.com/office/officeart/2008/layout/AlternatingHexagons"/>
    <dgm:cxn modelId="{3B2D2AAB-B318-4D1A-A08D-5BE0B87830F9}" type="presParOf" srcId="{E9DFB8F9-8C44-4AA8-9394-97745D5CE797}" destId="{6236609A-523A-456F-BD68-5DF64A3A8055}" srcOrd="3" destOrd="0" presId="urn:microsoft.com/office/officeart/2008/layout/AlternatingHexagons"/>
    <dgm:cxn modelId="{DB9DD33F-7243-4000-B034-8DF3CBE615B6}" type="presParOf" srcId="{E9DFB8F9-8C44-4AA8-9394-97745D5CE797}" destId="{E3787271-F727-449C-A11A-73B42A1DD9DB}" srcOrd="4" destOrd="0" presId="urn:microsoft.com/office/officeart/2008/layout/AlternatingHexagons"/>
    <dgm:cxn modelId="{CE32D0F1-D3D6-488F-9433-C9BF9F782D97}" type="presParOf" srcId="{E3787271-F727-449C-A11A-73B42A1DD9DB}" destId="{0745EDF5-67F1-485A-AD8F-86B2F447C3D6}" srcOrd="0" destOrd="0" presId="urn:microsoft.com/office/officeart/2008/layout/AlternatingHexagons"/>
    <dgm:cxn modelId="{81F300DC-578A-44C6-9EF5-411B08F52FC7}" type="presParOf" srcId="{E3787271-F727-449C-A11A-73B42A1DD9DB}" destId="{F1E921C6-7AC7-4654-AE89-C5BEE05304EC}" srcOrd="1" destOrd="0" presId="urn:microsoft.com/office/officeart/2008/layout/AlternatingHexagons"/>
    <dgm:cxn modelId="{4BD3B829-7852-435F-B5F7-551EA2BB0D92}" type="presParOf" srcId="{E3787271-F727-449C-A11A-73B42A1DD9DB}" destId="{41F719E8-2206-43E9-8B68-CBA7F2A63CF0}" srcOrd="2" destOrd="0" presId="urn:microsoft.com/office/officeart/2008/layout/AlternatingHexagons"/>
    <dgm:cxn modelId="{2DD3DD7A-61B1-45A3-B095-0F1E1FC34ECC}" type="presParOf" srcId="{E3787271-F727-449C-A11A-73B42A1DD9DB}" destId="{64B679D8-EE97-423F-8542-785B39694AC5}" srcOrd="3" destOrd="0" presId="urn:microsoft.com/office/officeart/2008/layout/AlternatingHexagons"/>
    <dgm:cxn modelId="{5733452E-7A94-4DAC-8DB8-0FC278043105}" type="presParOf" srcId="{E3787271-F727-449C-A11A-73B42A1DD9DB}" destId="{65A87221-35D3-4A16-B9D2-6C82B9689B37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F6EF6-16AD-4730-95B6-8586D8CC3CE0}">
      <dsp:nvSpPr>
        <dsp:cNvPr id="0" name=""/>
        <dsp:cNvSpPr/>
      </dsp:nvSpPr>
      <dsp:spPr>
        <a:xfrm rot="5400000">
          <a:off x="2148075" y="84182"/>
          <a:ext cx="1269675" cy="110461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step</a:t>
          </a:r>
          <a:endParaRPr lang="he-IL" sz="1600" kern="1200" dirty="0"/>
        </a:p>
      </dsp:txBody>
      <dsp:txXfrm rot="-5400000">
        <a:off x="2402740" y="199511"/>
        <a:ext cx="760345" cy="873959"/>
      </dsp:txXfrm>
    </dsp:sp>
    <dsp:sp modelId="{90214130-E52D-40B0-ABF0-E039B42699D7}">
      <dsp:nvSpPr>
        <dsp:cNvPr id="0" name=""/>
        <dsp:cNvSpPr/>
      </dsp:nvSpPr>
      <dsp:spPr>
        <a:xfrm>
          <a:off x="839953" y="263900"/>
          <a:ext cx="1416957" cy="761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D9D678-E9C0-4709-AB10-82D049E95BB0}">
      <dsp:nvSpPr>
        <dsp:cNvPr id="0" name=""/>
        <dsp:cNvSpPr/>
      </dsp:nvSpPr>
      <dsp:spPr>
        <a:xfrm rot="5400000">
          <a:off x="955088" y="84182"/>
          <a:ext cx="1269675" cy="110461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Set-up</a:t>
          </a:r>
          <a:endParaRPr lang="he-IL" sz="1600" kern="1200" dirty="0"/>
        </a:p>
      </dsp:txBody>
      <dsp:txXfrm rot="-5400000">
        <a:off x="1209753" y="199511"/>
        <a:ext cx="760345" cy="873959"/>
      </dsp:txXfrm>
    </dsp:sp>
    <dsp:sp modelId="{79F88476-A453-4BA7-83D9-31A9C86EC5E3}">
      <dsp:nvSpPr>
        <dsp:cNvPr id="0" name=""/>
        <dsp:cNvSpPr/>
      </dsp:nvSpPr>
      <dsp:spPr>
        <a:xfrm rot="5400000">
          <a:off x="1549296" y="1161883"/>
          <a:ext cx="1269675" cy="110461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Get window</a:t>
          </a:r>
          <a:endParaRPr lang="he-IL" sz="1500" kern="1200" dirty="0"/>
        </a:p>
      </dsp:txBody>
      <dsp:txXfrm rot="-5400000">
        <a:off x="1803961" y="1277212"/>
        <a:ext cx="760345" cy="873959"/>
      </dsp:txXfrm>
    </dsp:sp>
    <dsp:sp modelId="{27475CF5-4761-4171-9E6C-4CC94B58D41C}">
      <dsp:nvSpPr>
        <dsp:cNvPr id="0" name=""/>
        <dsp:cNvSpPr/>
      </dsp:nvSpPr>
      <dsp:spPr>
        <a:xfrm>
          <a:off x="214868" y="1333289"/>
          <a:ext cx="1371249" cy="761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FD7654-9B25-4CBF-8973-507709586F87}">
      <dsp:nvSpPr>
        <dsp:cNvPr id="0" name=""/>
        <dsp:cNvSpPr/>
      </dsp:nvSpPr>
      <dsp:spPr>
        <a:xfrm rot="5400000">
          <a:off x="2742283" y="1161883"/>
          <a:ext cx="1269675" cy="110461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update</a:t>
          </a:r>
          <a:endParaRPr lang="he-IL" sz="1600" kern="1200" dirty="0"/>
        </a:p>
      </dsp:txBody>
      <dsp:txXfrm rot="-5400000">
        <a:off x="2996948" y="1277212"/>
        <a:ext cx="760345" cy="873959"/>
      </dsp:txXfrm>
    </dsp:sp>
    <dsp:sp modelId="{E992207A-2446-4250-8888-EAF0D4490950}">
      <dsp:nvSpPr>
        <dsp:cNvPr id="0" name=""/>
        <dsp:cNvSpPr/>
      </dsp:nvSpPr>
      <dsp:spPr>
        <a:xfrm rot="5400000">
          <a:off x="2148075" y="2239583"/>
          <a:ext cx="1269675" cy="110461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Add zombie</a:t>
          </a:r>
          <a:endParaRPr lang="he-IL" sz="1600" kern="1200" dirty="0"/>
        </a:p>
      </dsp:txBody>
      <dsp:txXfrm rot="-5400000">
        <a:off x="2402740" y="2354912"/>
        <a:ext cx="760345" cy="873959"/>
      </dsp:txXfrm>
    </dsp:sp>
    <dsp:sp modelId="{BE193FAE-A434-483C-AEC2-AE40929BF8B4}">
      <dsp:nvSpPr>
        <dsp:cNvPr id="0" name=""/>
        <dsp:cNvSpPr/>
      </dsp:nvSpPr>
      <dsp:spPr>
        <a:xfrm>
          <a:off x="3368741" y="2410989"/>
          <a:ext cx="1416957" cy="761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416018-C4E9-44BB-97C7-A70CC0E927A4}">
      <dsp:nvSpPr>
        <dsp:cNvPr id="0" name=""/>
        <dsp:cNvSpPr/>
      </dsp:nvSpPr>
      <dsp:spPr>
        <a:xfrm rot="5400000">
          <a:off x="955088" y="2239583"/>
          <a:ext cx="1269675" cy="110461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Draw grid</a:t>
          </a:r>
          <a:endParaRPr lang="he-IL" sz="1600" kern="1200" dirty="0"/>
        </a:p>
      </dsp:txBody>
      <dsp:txXfrm rot="-5400000">
        <a:off x="1209753" y="2354912"/>
        <a:ext cx="760345" cy="8739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54AFC3-CB64-4B05-BE34-5EF00A7B64FC}">
      <dsp:nvSpPr>
        <dsp:cNvPr id="0" name=""/>
        <dsp:cNvSpPr/>
      </dsp:nvSpPr>
      <dsp:spPr>
        <a:xfrm rot="5400000">
          <a:off x="1912802" y="473427"/>
          <a:ext cx="1256273" cy="109295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Take action</a:t>
          </a:r>
          <a:endParaRPr lang="he-IL" sz="1600" kern="1200" dirty="0"/>
        </a:p>
      </dsp:txBody>
      <dsp:txXfrm rot="-5400000">
        <a:off x="2164778" y="587539"/>
        <a:ext cx="752320" cy="864735"/>
      </dsp:txXfrm>
    </dsp:sp>
    <dsp:sp modelId="{180104DE-158C-4A6D-A89B-4E5AA668478B}">
      <dsp:nvSpPr>
        <dsp:cNvPr id="0" name=""/>
        <dsp:cNvSpPr/>
      </dsp:nvSpPr>
      <dsp:spPr>
        <a:xfrm>
          <a:off x="3120584" y="643024"/>
          <a:ext cx="1402001" cy="753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098F2E-C786-4ACE-9446-B03F8F2BB6B3}">
      <dsp:nvSpPr>
        <dsp:cNvPr id="0" name=""/>
        <dsp:cNvSpPr/>
      </dsp:nvSpPr>
      <dsp:spPr>
        <a:xfrm rot="5400000">
          <a:off x="732407" y="473427"/>
          <a:ext cx="1256273" cy="109295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Reset</a:t>
          </a:r>
          <a:endParaRPr lang="he-IL" sz="1600" kern="1200" dirty="0"/>
        </a:p>
      </dsp:txBody>
      <dsp:txXfrm rot="-5400000">
        <a:off x="984383" y="587539"/>
        <a:ext cx="752320" cy="864735"/>
      </dsp:txXfrm>
    </dsp:sp>
    <dsp:sp modelId="{96E635EC-3670-4E32-8E59-E39FCF9D439C}">
      <dsp:nvSpPr>
        <dsp:cNvPr id="0" name=""/>
        <dsp:cNvSpPr/>
      </dsp:nvSpPr>
      <dsp:spPr>
        <a:xfrm rot="5400000">
          <a:off x="1320343" y="1539752"/>
          <a:ext cx="1256273" cy="109295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Process screen</a:t>
          </a:r>
          <a:endParaRPr lang="he-IL" sz="1500" kern="1200" dirty="0"/>
        </a:p>
      </dsp:txBody>
      <dsp:txXfrm rot="-5400000">
        <a:off x="1572319" y="1653864"/>
        <a:ext cx="752320" cy="864735"/>
      </dsp:txXfrm>
    </dsp:sp>
    <dsp:sp modelId="{F25E0AF6-E821-49E5-8416-CD67105036AD}">
      <dsp:nvSpPr>
        <dsp:cNvPr id="0" name=""/>
        <dsp:cNvSpPr/>
      </dsp:nvSpPr>
      <dsp:spPr>
        <a:xfrm>
          <a:off x="0" y="1709349"/>
          <a:ext cx="1356775" cy="753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4A3F71-80EE-4873-AC60-895A840BC28B}">
      <dsp:nvSpPr>
        <dsp:cNvPr id="0" name=""/>
        <dsp:cNvSpPr/>
      </dsp:nvSpPr>
      <dsp:spPr>
        <a:xfrm rot="5400000">
          <a:off x="2500738" y="1539752"/>
          <a:ext cx="1256273" cy="109295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Crop screen</a:t>
          </a:r>
          <a:endParaRPr lang="he-IL" sz="1600" kern="1200" dirty="0"/>
        </a:p>
      </dsp:txBody>
      <dsp:txXfrm rot="-5400000">
        <a:off x="2752714" y="1653864"/>
        <a:ext cx="752320" cy="864735"/>
      </dsp:txXfrm>
    </dsp:sp>
    <dsp:sp modelId="{0745EDF5-67F1-485A-AD8F-86B2F447C3D6}">
      <dsp:nvSpPr>
        <dsp:cNvPr id="0" name=""/>
        <dsp:cNvSpPr/>
      </dsp:nvSpPr>
      <dsp:spPr>
        <a:xfrm rot="5400000">
          <a:off x="1912802" y="2606077"/>
          <a:ext cx="1256273" cy="109295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Trans screen</a:t>
          </a:r>
          <a:endParaRPr lang="he-IL" sz="1600" kern="1200" dirty="0"/>
        </a:p>
      </dsp:txBody>
      <dsp:txXfrm rot="-5400000">
        <a:off x="2164778" y="2720189"/>
        <a:ext cx="752320" cy="864735"/>
      </dsp:txXfrm>
    </dsp:sp>
    <dsp:sp modelId="{F1E921C6-7AC7-4654-AE89-C5BEE05304EC}">
      <dsp:nvSpPr>
        <dsp:cNvPr id="0" name=""/>
        <dsp:cNvSpPr/>
      </dsp:nvSpPr>
      <dsp:spPr>
        <a:xfrm>
          <a:off x="3120584" y="2775674"/>
          <a:ext cx="1402001" cy="753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A87221-35D3-4A16-B9D2-6C82B9689B37}">
      <dsp:nvSpPr>
        <dsp:cNvPr id="0" name=""/>
        <dsp:cNvSpPr/>
      </dsp:nvSpPr>
      <dsp:spPr>
        <a:xfrm rot="5400000">
          <a:off x="732407" y="2606077"/>
          <a:ext cx="1256273" cy="109295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Get state</a:t>
          </a:r>
          <a:endParaRPr lang="he-IL" sz="1600" kern="1200" dirty="0"/>
        </a:p>
      </dsp:txBody>
      <dsp:txXfrm rot="-5400000">
        <a:off x="984383" y="2720189"/>
        <a:ext cx="752320" cy="8647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F497B69-5C8A-4358-BFC3-53ACA4256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43512F8-C66D-43FF-832C-995422FA96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57922C7-B471-4311-BBA0-3E69DBE22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E97D8-041A-4FFE-AE04-4349FED739F2}" type="datetimeFigureOut">
              <a:rPr lang="he-IL" smtClean="0"/>
              <a:t>י"ט/אב/תש"ף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48580E4-8926-40D4-AB37-DE2F8E39A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277068C-5144-4DFB-9E35-CCD181412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FF13-012A-4904-AD03-9EF25531F1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4451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3573210-D481-4B4A-828A-F4FD642C4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CB98CBC-ED74-46D0-A94C-092D56648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109D227-5375-4486-AD7B-CE2B6CD4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E97D8-041A-4FFE-AE04-4349FED739F2}" type="datetimeFigureOut">
              <a:rPr lang="he-IL" smtClean="0"/>
              <a:t>י"ט/אב/תש"ף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947DF35-DF69-4827-BDC2-8B35F9539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88DFDB2-718E-4619-9B97-D962BAA7D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FF13-012A-4904-AD03-9EF25531F1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1974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D8B7DD1E-2782-4635-996F-869CE2BD70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B04AEBC-7E64-49E0-A052-079BDA8A9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F974BDA-26B7-4A41-AE43-D2C5B4232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E97D8-041A-4FFE-AE04-4349FED739F2}" type="datetimeFigureOut">
              <a:rPr lang="he-IL" smtClean="0"/>
              <a:t>י"ט/אב/תש"ף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81FC67B-E410-43A0-953D-70623994D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76DC8D9-3248-470A-BF7C-B84154477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FF13-012A-4904-AD03-9EF25531F1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05592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08B589A-1AA7-4E2E-A4F1-EA4DEBC49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0D0FB63-75BF-4641-A19B-1BCC5A30A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2D8D16E-F013-46C1-8590-CE6BC97A1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E97D8-041A-4FFE-AE04-4349FED739F2}" type="datetimeFigureOut">
              <a:rPr lang="he-IL" smtClean="0"/>
              <a:t>י"ט/אב/תש"ף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FB857AE-493A-46E1-A755-8F6EB6AD2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8B0E2E2-FEF2-4339-9606-101EEEA8C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FF13-012A-4904-AD03-9EF25531F1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499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4AA5277-1EA0-4BBB-9150-2BAD1B08B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7CA872F-38E0-4DD3-9879-E33B40C66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9164EDE-DA67-45BC-8AFA-614D77540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E97D8-041A-4FFE-AE04-4349FED739F2}" type="datetimeFigureOut">
              <a:rPr lang="he-IL" smtClean="0"/>
              <a:t>י"ט/אב/תש"ף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A3DD83C-D3B4-4037-ABB7-0FD0199D2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40C650C-4BF1-4913-B533-5BE8EE5CA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FF13-012A-4904-AD03-9EF25531F1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642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E996448-ACCB-486C-B0DC-2438E0210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D529D88-5619-4E33-B2FB-EA7AB13627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A1F51E3-91FB-40DF-A420-BF388A615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511BC18-35AC-44EE-ADF5-1F80DCEB0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E97D8-041A-4FFE-AE04-4349FED739F2}" type="datetimeFigureOut">
              <a:rPr lang="he-IL" smtClean="0"/>
              <a:t>י"ט/אב/תש"ף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A46EED6-C4AF-4688-9DAB-08F03268A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B9B709E-57C9-42C8-9A2F-9205EB22B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FF13-012A-4904-AD03-9EF25531F1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1249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B7AE5AE-37D1-45CD-AFC9-623A59EFD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9F462CB-CD51-441C-83D2-E3A4353DB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519657B-986A-4FCA-88C0-CE7403F99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011FBEAB-C940-436A-94ED-BC7062178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C67D47CB-D4DC-45E6-85D4-C9284482CD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FBB8D9B7-76F8-4B7D-A934-6AB7E9A4F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E97D8-041A-4FFE-AE04-4349FED739F2}" type="datetimeFigureOut">
              <a:rPr lang="he-IL" smtClean="0"/>
              <a:t>י"ט/אב/תש"ף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81E3EA82-5C77-48C1-98A3-13B3FD09B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94A9256F-D2FC-41C5-B54F-9645B7B17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FF13-012A-4904-AD03-9EF25531F1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6469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08A90C-B670-40EC-BE13-697764060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218BB146-6E49-4ABE-B8FA-062D61B7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E97D8-041A-4FFE-AE04-4349FED739F2}" type="datetimeFigureOut">
              <a:rPr lang="he-IL" smtClean="0"/>
              <a:t>י"ט/אב/תש"ף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62A60DCB-C060-43AB-9241-D34A7456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4FEA445B-AEEC-4C5E-8A4D-77DB3C40B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FF13-012A-4904-AD03-9EF25531F1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959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D867925A-B6D7-482C-9938-4BA75ACEC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E97D8-041A-4FFE-AE04-4349FED739F2}" type="datetimeFigureOut">
              <a:rPr lang="he-IL" smtClean="0"/>
              <a:t>י"ט/אב/תש"ף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8BC1A21-28FE-4683-BE21-9FC28B7E4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E749059-A7BA-4E7C-9700-CC30424E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FF13-012A-4904-AD03-9EF25531F1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955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ABE178C-2DB9-4803-AAD5-997A1AE4A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FF741B1-93B3-4E3C-B83E-FD107EBB7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0F2E33C-162E-4BEB-B3AC-F43BEF056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2EDF228-06DA-4647-909A-066818361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E97D8-041A-4FFE-AE04-4349FED739F2}" type="datetimeFigureOut">
              <a:rPr lang="he-IL" smtClean="0"/>
              <a:t>י"ט/אב/תש"ף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A242707-5E88-4F4E-9E1C-0FD738D2C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BAC461C-E627-4E1A-8855-135662BED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FF13-012A-4904-AD03-9EF25531F1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7014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219361A-2D8C-48F7-B185-0B79A2CB2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0B34DBBD-1DE1-4423-B4EB-FCCBDF6551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B887CD1-200C-4187-8436-951B07E24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B84ACC3-31E4-45EC-9C49-C54425B6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E97D8-041A-4FFE-AE04-4349FED739F2}" type="datetimeFigureOut">
              <a:rPr lang="he-IL" smtClean="0"/>
              <a:t>י"ט/אב/תש"ף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33F8214-FCC4-4894-9D57-93E82A75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1CE687F-7266-42BF-8F71-ADB5FEDF0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FF13-012A-4904-AD03-9EF25531F1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703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A99E1831-BAB2-4CC0-ACE6-D91CEC622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6A7005F-7A28-4D5C-A40A-F3D7DB68B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9EA2DD1-B79D-49B2-907B-C59C134C76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E97D8-041A-4FFE-AE04-4349FED739F2}" type="datetimeFigureOut">
              <a:rPr lang="he-IL" smtClean="0"/>
              <a:t>י"ט/אב/תש"ף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3480A73-CAF5-4C1A-BAE8-41D13F44E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B43B97A-EF63-4487-A10C-9E437D7BB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EFF13-012A-4904-AD03-9EF25531F1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0169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846B8A8-7828-43DB-BB35-85509E0075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Over-view of the environment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769751A3-1676-4480-B8F5-104D343E17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4662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30427BA5-5C83-44AA-A07B-54709503F8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04975"/>
              </p:ext>
            </p:extLst>
          </p:nvPr>
        </p:nvGraphicFramePr>
        <p:xfrm>
          <a:off x="519084" y="2161863"/>
          <a:ext cx="2847572" cy="2560320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406796">
                  <a:extLst>
                    <a:ext uri="{9D8B030D-6E8A-4147-A177-3AD203B41FA5}">
                      <a16:colId xmlns:a16="http://schemas.microsoft.com/office/drawing/2014/main" val="595481524"/>
                    </a:ext>
                  </a:extLst>
                </a:gridCol>
                <a:gridCol w="406796">
                  <a:extLst>
                    <a:ext uri="{9D8B030D-6E8A-4147-A177-3AD203B41FA5}">
                      <a16:colId xmlns:a16="http://schemas.microsoft.com/office/drawing/2014/main" val="920826947"/>
                    </a:ext>
                  </a:extLst>
                </a:gridCol>
                <a:gridCol w="406796">
                  <a:extLst>
                    <a:ext uri="{9D8B030D-6E8A-4147-A177-3AD203B41FA5}">
                      <a16:colId xmlns:a16="http://schemas.microsoft.com/office/drawing/2014/main" val="2904975094"/>
                    </a:ext>
                  </a:extLst>
                </a:gridCol>
                <a:gridCol w="406796">
                  <a:extLst>
                    <a:ext uri="{9D8B030D-6E8A-4147-A177-3AD203B41FA5}">
                      <a16:colId xmlns:a16="http://schemas.microsoft.com/office/drawing/2014/main" val="1467786094"/>
                    </a:ext>
                  </a:extLst>
                </a:gridCol>
                <a:gridCol w="406796">
                  <a:extLst>
                    <a:ext uri="{9D8B030D-6E8A-4147-A177-3AD203B41FA5}">
                      <a16:colId xmlns:a16="http://schemas.microsoft.com/office/drawing/2014/main" val="3132940530"/>
                    </a:ext>
                  </a:extLst>
                </a:gridCol>
                <a:gridCol w="406796">
                  <a:extLst>
                    <a:ext uri="{9D8B030D-6E8A-4147-A177-3AD203B41FA5}">
                      <a16:colId xmlns:a16="http://schemas.microsoft.com/office/drawing/2014/main" val="4287913672"/>
                    </a:ext>
                  </a:extLst>
                </a:gridCol>
                <a:gridCol w="406796">
                  <a:extLst>
                    <a:ext uri="{9D8B030D-6E8A-4147-A177-3AD203B41FA5}">
                      <a16:colId xmlns:a16="http://schemas.microsoft.com/office/drawing/2014/main" val="3463133058"/>
                    </a:ext>
                  </a:extLst>
                </a:gridCol>
              </a:tblGrid>
              <a:tr h="316895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037449"/>
                  </a:ext>
                </a:extLst>
              </a:tr>
              <a:tr h="316895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10053"/>
                  </a:ext>
                </a:extLst>
              </a:tr>
              <a:tr h="316895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215993"/>
                  </a:ext>
                </a:extLst>
              </a:tr>
              <a:tr h="316895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532697"/>
                  </a:ext>
                </a:extLst>
              </a:tr>
              <a:tr h="316895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207249"/>
                  </a:ext>
                </a:extLst>
              </a:tr>
              <a:tr h="316895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16310"/>
                  </a:ext>
                </a:extLst>
              </a:tr>
              <a:tr h="316895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995656"/>
                  </a:ext>
                </a:extLst>
              </a:tr>
            </a:tbl>
          </a:graphicData>
        </a:graphic>
      </p:graphicFrame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ACC8E525-EEAA-4F6B-8FF3-D0003A2B54C0}"/>
              </a:ext>
            </a:extLst>
          </p:cNvPr>
          <p:cNvSpPr txBox="1"/>
          <p:nvPr/>
        </p:nvSpPr>
        <p:spPr>
          <a:xfrm>
            <a:off x="579582" y="1562362"/>
            <a:ext cx="27265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/>
              <a:t>Game grid</a:t>
            </a:r>
            <a:endParaRPr lang="he-IL" dirty="0"/>
          </a:p>
        </p:txBody>
      </p:sp>
      <p:grpSp>
        <p:nvGrpSpPr>
          <p:cNvPr id="34" name="קבוצה 33">
            <a:extLst>
              <a:ext uri="{FF2B5EF4-FFF2-40B4-BE49-F238E27FC236}">
                <a16:creationId xmlns:a16="http://schemas.microsoft.com/office/drawing/2014/main" id="{972C0988-0B2C-4185-839A-EF574046612A}"/>
              </a:ext>
            </a:extLst>
          </p:cNvPr>
          <p:cNvGrpSpPr/>
          <p:nvPr/>
        </p:nvGrpSpPr>
        <p:grpSpPr>
          <a:xfrm>
            <a:off x="3416994" y="1315347"/>
            <a:ext cx="9036632" cy="4357129"/>
            <a:chOff x="3416994" y="1315347"/>
            <a:chExt cx="9036632" cy="4357129"/>
          </a:xfrm>
        </p:grpSpPr>
        <p:grpSp>
          <p:nvGrpSpPr>
            <p:cNvPr id="33" name="קבוצה 32">
              <a:extLst>
                <a:ext uri="{FF2B5EF4-FFF2-40B4-BE49-F238E27FC236}">
                  <a16:creationId xmlns:a16="http://schemas.microsoft.com/office/drawing/2014/main" id="{00A909CE-88B4-4AD6-B713-FC4BFE3DCDA5}"/>
                </a:ext>
              </a:extLst>
            </p:cNvPr>
            <p:cNvGrpSpPr/>
            <p:nvPr/>
          </p:nvGrpSpPr>
          <p:grpSpPr>
            <a:xfrm>
              <a:off x="3416994" y="1315347"/>
              <a:ext cx="7905864" cy="3962035"/>
              <a:chOff x="3416994" y="1315347"/>
              <a:chExt cx="7905864" cy="3962035"/>
            </a:xfrm>
          </p:grpSpPr>
          <p:sp>
            <p:nvSpPr>
              <p:cNvPr id="7" name="תיבת טקסט 6">
                <a:extLst>
                  <a:ext uri="{FF2B5EF4-FFF2-40B4-BE49-F238E27FC236}">
                    <a16:creationId xmlns:a16="http://schemas.microsoft.com/office/drawing/2014/main" id="{CD397332-7BB4-49A0-BE53-C60CD5430A0C}"/>
                  </a:ext>
                </a:extLst>
              </p:cNvPr>
              <p:cNvSpPr txBox="1"/>
              <p:nvPr/>
            </p:nvSpPr>
            <p:spPr>
              <a:xfrm>
                <a:off x="4451930" y="1315347"/>
                <a:ext cx="2726575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dirty="0"/>
                  <a:t>Environment</a:t>
                </a:r>
                <a:endParaRPr lang="he-IL" dirty="0"/>
              </a:p>
            </p:txBody>
          </p:sp>
          <p:graphicFrame>
            <p:nvGraphicFramePr>
              <p:cNvPr id="8" name="דיאגרמה 7">
                <a:extLst>
                  <a:ext uri="{FF2B5EF4-FFF2-40B4-BE49-F238E27FC236}">
                    <a16:creationId xmlns:a16="http://schemas.microsoft.com/office/drawing/2014/main" id="{85F052B7-4E6C-4D5E-A5AE-B454ABB39A0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14582951"/>
                  </p:ext>
                </p:extLst>
              </p:nvPr>
            </p:nvGraphicFramePr>
            <p:xfrm>
              <a:off x="3595716" y="1848998"/>
              <a:ext cx="5000567" cy="342838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cxnSp>
            <p:nvCxnSpPr>
              <p:cNvPr id="10" name="מחבר חץ ישר 9">
                <a:extLst>
                  <a:ext uri="{FF2B5EF4-FFF2-40B4-BE49-F238E27FC236}">
                    <a16:creationId xmlns:a16="http://schemas.microsoft.com/office/drawing/2014/main" id="{5C39DEAB-4842-43C5-9DF6-0769B9FA2270}"/>
                  </a:ext>
                </a:extLst>
              </p:cNvPr>
              <p:cNvCxnSpPr/>
              <p:nvPr/>
            </p:nvCxnSpPr>
            <p:spPr>
              <a:xfrm flipH="1">
                <a:off x="3462712" y="2485505"/>
                <a:ext cx="110928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תיבת טקסט 11">
                <a:extLst>
                  <a:ext uri="{FF2B5EF4-FFF2-40B4-BE49-F238E27FC236}">
                    <a16:creationId xmlns:a16="http://schemas.microsoft.com/office/drawing/2014/main" id="{2C32646E-B663-45C8-B3CF-F92920B5810A}"/>
                  </a:ext>
                </a:extLst>
              </p:cNvPr>
              <p:cNvSpPr txBox="1"/>
              <p:nvPr/>
            </p:nvSpPr>
            <p:spPr>
              <a:xfrm>
                <a:off x="3499660" y="2244436"/>
                <a:ext cx="1072340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sz="1200" dirty="0"/>
                  <a:t>Place zombie</a:t>
                </a:r>
                <a:endParaRPr lang="he-IL" sz="1200" dirty="0"/>
              </a:p>
            </p:txBody>
          </p:sp>
          <p:cxnSp>
            <p:nvCxnSpPr>
              <p:cNvPr id="13" name="מחבר חץ ישר 12">
                <a:extLst>
                  <a:ext uri="{FF2B5EF4-FFF2-40B4-BE49-F238E27FC236}">
                    <a16:creationId xmlns:a16="http://schemas.microsoft.com/office/drawing/2014/main" id="{932A1542-81C7-41FF-B815-FBE8CF4570B2}"/>
                  </a:ext>
                </a:extLst>
              </p:cNvPr>
              <p:cNvCxnSpPr/>
              <p:nvPr/>
            </p:nvCxnSpPr>
            <p:spPr>
              <a:xfrm flipH="1">
                <a:off x="3462712" y="2748991"/>
                <a:ext cx="110928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תיבת טקסט 13">
                <a:extLst>
                  <a:ext uri="{FF2B5EF4-FFF2-40B4-BE49-F238E27FC236}">
                    <a16:creationId xmlns:a16="http://schemas.microsoft.com/office/drawing/2014/main" id="{83B71939-247E-4962-8F6D-1A46B84AC689}"/>
                  </a:ext>
                </a:extLst>
              </p:cNvPr>
              <p:cNvSpPr txBox="1"/>
              <p:nvPr/>
            </p:nvSpPr>
            <p:spPr>
              <a:xfrm>
                <a:off x="3499660" y="2507922"/>
                <a:ext cx="1072340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sz="1200" dirty="0"/>
                  <a:t>Move zombie</a:t>
                </a:r>
                <a:endParaRPr lang="he-IL" sz="1200" dirty="0"/>
              </a:p>
            </p:txBody>
          </p:sp>
          <p:cxnSp>
            <p:nvCxnSpPr>
              <p:cNvPr id="15" name="מחבר חץ ישר 14">
                <a:extLst>
                  <a:ext uri="{FF2B5EF4-FFF2-40B4-BE49-F238E27FC236}">
                    <a16:creationId xmlns:a16="http://schemas.microsoft.com/office/drawing/2014/main" id="{F76614A3-5E4C-4E03-ABA4-20F6C4A907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79799" y="3983174"/>
                <a:ext cx="1212738" cy="145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תיבת טקסט 15">
                <a:extLst>
                  <a:ext uri="{FF2B5EF4-FFF2-40B4-BE49-F238E27FC236}">
                    <a16:creationId xmlns:a16="http://schemas.microsoft.com/office/drawing/2014/main" id="{4B3BD0A3-807F-4003-8AFA-9E7464A04DBE}"/>
                  </a:ext>
                </a:extLst>
              </p:cNvPr>
              <p:cNvSpPr txBox="1"/>
              <p:nvPr/>
            </p:nvSpPr>
            <p:spPr>
              <a:xfrm>
                <a:off x="3416994" y="3758247"/>
                <a:ext cx="1234898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sz="1200" dirty="0"/>
                  <a:t>Remove zombie</a:t>
                </a:r>
                <a:endParaRPr lang="he-IL" sz="1200" dirty="0"/>
              </a:p>
            </p:txBody>
          </p:sp>
          <p:cxnSp>
            <p:nvCxnSpPr>
              <p:cNvPr id="19" name="מחבר חץ ישר 18">
                <a:extLst>
                  <a:ext uri="{FF2B5EF4-FFF2-40B4-BE49-F238E27FC236}">
                    <a16:creationId xmlns:a16="http://schemas.microsoft.com/office/drawing/2014/main" id="{48632B5F-4975-4695-911F-ECEE89C998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55564" y="3366958"/>
                <a:ext cx="1212738" cy="145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תיבת טקסט 19">
                <a:extLst>
                  <a:ext uri="{FF2B5EF4-FFF2-40B4-BE49-F238E27FC236}">
                    <a16:creationId xmlns:a16="http://schemas.microsoft.com/office/drawing/2014/main" id="{A439E30D-D49D-42A6-8C2F-9C08AF4F3C56}"/>
                  </a:ext>
                </a:extLst>
              </p:cNvPr>
              <p:cNvSpPr txBox="1"/>
              <p:nvPr/>
            </p:nvSpPr>
            <p:spPr>
              <a:xfrm>
                <a:off x="3444484" y="3136125"/>
                <a:ext cx="1234898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sz="1200" dirty="0"/>
                  <a:t>Create pygame window</a:t>
                </a:r>
                <a:endParaRPr lang="he-IL" sz="1200" dirty="0"/>
              </a:p>
            </p:txBody>
          </p:sp>
          <p:sp>
            <p:nvSpPr>
              <p:cNvPr id="21" name="תיבת טקסט 20">
                <a:extLst>
                  <a:ext uri="{FF2B5EF4-FFF2-40B4-BE49-F238E27FC236}">
                    <a16:creationId xmlns:a16="http://schemas.microsoft.com/office/drawing/2014/main" id="{35202CBA-2E82-46C6-B641-23B748D67334}"/>
                  </a:ext>
                </a:extLst>
              </p:cNvPr>
              <p:cNvSpPr txBox="1"/>
              <p:nvPr/>
            </p:nvSpPr>
            <p:spPr>
              <a:xfrm>
                <a:off x="8596283" y="1321499"/>
                <a:ext cx="2726575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dirty="0"/>
                  <a:t>Environment Manager</a:t>
                </a:r>
                <a:endParaRPr lang="he-IL" dirty="0"/>
              </a:p>
            </p:txBody>
          </p:sp>
          <p:cxnSp>
            <p:nvCxnSpPr>
              <p:cNvPr id="23" name="מחבר חץ ישר 22">
                <a:extLst>
                  <a:ext uri="{FF2B5EF4-FFF2-40B4-BE49-F238E27FC236}">
                    <a16:creationId xmlns:a16="http://schemas.microsoft.com/office/drawing/2014/main" id="{F2DFF0CD-2451-45DE-9AE1-E67817667B51}"/>
                  </a:ext>
                </a:extLst>
              </p:cNvPr>
              <p:cNvCxnSpPr/>
              <p:nvPr/>
            </p:nvCxnSpPr>
            <p:spPr>
              <a:xfrm flipH="1">
                <a:off x="7585828" y="2699943"/>
                <a:ext cx="110928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תיבת טקסט 23">
                <a:extLst>
                  <a:ext uri="{FF2B5EF4-FFF2-40B4-BE49-F238E27FC236}">
                    <a16:creationId xmlns:a16="http://schemas.microsoft.com/office/drawing/2014/main" id="{3F7689A6-079C-4EB6-B74F-CE1821492D86}"/>
                  </a:ext>
                </a:extLst>
              </p:cNvPr>
              <p:cNvSpPr txBox="1"/>
              <p:nvPr/>
            </p:nvSpPr>
            <p:spPr>
              <a:xfrm>
                <a:off x="7622776" y="2458874"/>
                <a:ext cx="1072340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sz="1200" dirty="0"/>
                  <a:t>Transfer agents actions</a:t>
                </a:r>
                <a:endParaRPr lang="he-IL" sz="1200" dirty="0"/>
              </a:p>
            </p:txBody>
          </p:sp>
          <p:cxnSp>
            <p:nvCxnSpPr>
              <p:cNvPr id="29" name="מחבר חץ ישר 28">
                <a:extLst>
                  <a:ext uri="{FF2B5EF4-FFF2-40B4-BE49-F238E27FC236}">
                    <a16:creationId xmlns:a16="http://schemas.microsoft.com/office/drawing/2014/main" id="{43C99E76-5F0B-4476-B977-8CADAB6306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02915" y="3894577"/>
                <a:ext cx="1212738" cy="145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תיבת טקסט 29">
                <a:extLst>
                  <a:ext uri="{FF2B5EF4-FFF2-40B4-BE49-F238E27FC236}">
                    <a16:creationId xmlns:a16="http://schemas.microsoft.com/office/drawing/2014/main" id="{1F2284B4-835B-4454-8616-19FAC4F35C19}"/>
                  </a:ext>
                </a:extLst>
              </p:cNvPr>
              <p:cNvSpPr txBox="1"/>
              <p:nvPr/>
            </p:nvSpPr>
            <p:spPr>
              <a:xfrm>
                <a:off x="7540110" y="3669650"/>
                <a:ext cx="1345732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sz="1200" dirty="0"/>
                  <a:t>Match screen to network</a:t>
                </a:r>
                <a:endParaRPr lang="he-IL" sz="1200" dirty="0"/>
              </a:p>
            </p:txBody>
          </p:sp>
        </p:grpSp>
        <p:graphicFrame>
          <p:nvGraphicFramePr>
            <p:cNvPr id="31" name="דיאגרמה 30">
              <a:extLst>
                <a:ext uri="{FF2B5EF4-FFF2-40B4-BE49-F238E27FC236}">
                  <a16:creationId xmlns:a16="http://schemas.microsoft.com/office/drawing/2014/main" id="{C4865246-0DA2-408A-9688-39D9BCA04DA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879371150"/>
                </p:ext>
              </p:extLst>
            </p:nvPr>
          </p:nvGraphicFramePr>
          <p:xfrm>
            <a:off x="7931040" y="1500013"/>
            <a:ext cx="4522586" cy="417246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415667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קבוצה 32">
            <a:extLst>
              <a:ext uri="{FF2B5EF4-FFF2-40B4-BE49-F238E27FC236}">
                <a16:creationId xmlns:a16="http://schemas.microsoft.com/office/drawing/2014/main" id="{F92DAD85-9FA2-484A-9B0A-A1FC158D836A}"/>
              </a:ext>
            </a:extLst>
          </p:cNvPr>
          <p:cNvGrpSpPr/>
          <p:nvPr/>
        </p:nvGrpSpPr>
        <p:grpSpPr>
          <a:xfrm>
            <a:off x="3458845" y="2107882"/>
            <a:ext cx="5274310" cy="2642235"/>
            <a:chOff x="3458845" y="2107882"/>
            <a:chExt cx="5274310" cy="2642235"/>
          </a:xfrm>
        </p:grpSpPr>
        <p:pic>
          <p:nvPicPr>
            <p:cNvPr id="4" name="תמונה 3">
              <a:extLst>
                <a:ext uri="{FF2B5EF4-FFF2-40B4-BE49-F238E27FC236}">
                  <a16:creationId xmlns:a16="http://schemas.microsoft.com/office/drawing/2014/main" id="{F074E8EB-F02C-4053-8C04-52D7E96B7E5E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3458845" y="2107882"/>
              <a:ext cx="5274310" cy="2642235"/>
            </a:xfrm>
            <a:prstGeom prst="rect">
              <a:avLst/>
            </a:prstGeom>
          </p:spPr>
        </p:pic>
        <p:sp>
          <p:nvSpPr>
            <p:cNvPr id="5" name="תיבת טקסט 2">
              <a:extLst>
                <a:ext uri="{FF2B5EF4-FFF2-40B4-BE49-F238E27FC236}">
                  <a16:creationId xmlns:a16="http://schemas.microsoft.com/office/drawing/2014/main" id="{400D9117-CA6E-49D0-AD70-B32E425D98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801417" y="3265804"/>
              <a:ext cx="422910" cy="326390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r" rtl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7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תיבת טקסט 2">
              <a:extLst>
                <a:ext uri="{FF2B5EF4-FFF2-40B4-BE49-F238E27FC236}">
                  <a16:creationId xmlns:a16="http://schemas.microsoft.com/office/drawing/2014/main" id="{2079D5FA-A394-4277-A9FE-78976E0847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6859097" y="3265804"/>
              <a:ext cx="422910" cy="326390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r" rtl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8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תיבת טקסט 2">
              <a:extLst>
                <a:ext uri="{FF2B5EF4-FFF2-40B4-BE49-F238E27FC236}">
                  <a16:creationId xmlns:a16="http://schemas.microsoft.com/office/drawing/2014/main" id="{21733F5F-B29F-4025-829D-CEF3E4AE8C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743737" y="3265804"/>
              <a:ext cx="422910" cy="326390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r" rtl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6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תיבת טקסט 2">
              <a:extLst>
                <a:ext uri="{FF2B5EF4-FFF2-40B4-BE49-F238E27FC236}">
                  <a16:creationId xmlns:a16="http://schemas.microsoft.com/office/drawing/2014/main" id="{D039B971-76CC-494B-99AA-A0616E5C17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686057" y="3265804"/>
              <a:ext cx="422910" cy="326390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r" rtl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5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תיבת טקסט 2">
              <a:extLst>
                <a:ext uri="{FF2B5EF4-FFF2-40B4-BE49-F238E27FC236}">
                  <a16:creationId xmlns:a16="http://schemas.microsoft.com/office/drawing/2014/main" id="{C4E85EBA-0D8F-49D8-9A3C-37C4F80B09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7916777" y="3265804"/>
              <a:ext cx="422910" cy="326390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r" rtl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9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תיבת טקסט 2">
              <a:extLst>
                <a:ext uri="{FF2B5EF4-FFF2-40B4-BE49-F238E27FC236}">
                  <a16:creationId xmlns:a16="http://schemas.microsoft.com/office/drawing/2014/main" id="{743151B1-AF74-43F1-AB49-7C96ED852A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686057" y="2360453"/>
              <a:ext cx="422910" cy="326390"/>
            </a:xfrm>
            <a:prstGeom prst="rect">
              <a:avLst/>
            </a:prstGeom>
            <a:solidFill>
              <a:srgbClr val="ED1C24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r" rtl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0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תיבת טקסט 2">
              <a:extLst>
                <a:ext uri="{FF2B5EF4-FFF2-40B4-BE49-F238E27FC236}">
                  <a16:creationId xmlns:a16="http://schemas.microsoft.com/office/drawing/2014/main" id="{A0B070F5-361C-412D-AE84-171046AEE5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746217" y="2360453"/>
              <a:ext cx="422910" cy="326390"/>
            </a:xfrm>
            <a:prstGeom prst="rect">
              <a:avLst/>
            </a:prstGeom>
            <a:solidFill>
              <a:srgbClr val="ED1C24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r" rtl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תיבת טקסט 2">
              <a:extLst>
                <a:ext uri="{FF2B5EF4-FFF2-40B4-BE49-F238E27FC236}">
                  <a16:creationId xmlns:a16="http://schemas.microsoft.com/office/drawing/2014/main" id="{CD7EB3FC-9043-4E12-82AE-37A61D406C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805860" y="2360453"/>
              <a:ext cx="422910" cy="326390"/>
            </a:xfrm>
            <a:prstGeom prst="rect">
              <a:avLst/>
            </a:prstGeom>
            <a:solidFill>
              <a:srgbClr val="ED1C24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r" rtl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2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תיבת טקסט 2">
              <a:extLst>
                <a:ext uri="{FF2B5EF4-FFF2-40B4-BE49-F238E27FC236}">
                  <a16:creationId xmlns:a16="http://schemas.microsoft.com/office/drawing/2014/main" id="{4AD9B83A-DC7D-44D8-8FC4-8009D14DCB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6859097" y="2360453"/>
              <a:ext cx="422910" cy="326390"/>
            </a:xfrm>
            <a:prstGeom prst="rect">
              <a:avLst/>
            </a:prstGeom>
            <a:solidFill>
              <a:srgbClr val="ED1C24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r" rtl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3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תיבת טקסט 2">
              <a:extLst>
                <a:ext uri="{FF2B5EF4-FFF2-40B4-BE49-F238E27FC236}">
                  <a16:creationId xmlns:a16="http://schemas.microsoft.com/office/drawing/2014/main" id="{E0BDDDD5-25B7-4835-A680-962138E530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7916777" y="2360453"/>
              <a:ext cx="422910" cy="326390"/>
            </a:xfrm>
            <a:prstGeom prst="rect">
              <a:avLst/>
            </a:prstGeom>
            <a:solidFill>
              <a:srgbClr val="ED1C24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r" rtl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4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תיבת טקסט 2">
              <a:extLst>
                <a:ext uri="{FF2B5EF4-FFF2-40B4-BE49-F238E27FC236}">
                  <a16:creationId xmlns:a16="http://schemas.microsoft.com/office/drawing/2014/main" id="{BAD68D2B-3159-4761-8378-594AC823DA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738443" y="4137903"/>
              <a:ext cx="422910" cy="326390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r" rtl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10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תיבת טקסט 2">
              <a:extLst>
                <a:ext uri="{FF2B5EF4-FFF2-40B4-BE49-F238E27FC236}">
                  <a16:creationId xmlns:a16="http://schemas.microsoft.com/office/drawing/2014/main" id="{F7A36E2D-E39F-47D5-A011-0CD3A680D2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798057" y="4137903"/>
              <a:ext cx="422910" cy="326390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r" rtl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11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תיבת טקסט 2">
              <a:extLst>
                <a:ext uri="{FF2B5EF4-FFF2-40B4-BE49-F238E27FC236}">
                  <a16:creationId xmlns:a16="http://schemas.microsoft.com/office/drawing/2014/main" id="{3D373231-7FFF-4AA9-827F-12C9E910B2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6917286" y="4138261"/>
              <a:ext cx="422910" cy="326390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r" rtl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13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תיבת טקסט 2">
              <a:extLst>
                <a:ext uri="{FF2B5EF4-FFF2-40B4-BE49-F238E27FC236}">
                  <a16:creationId xmlns:a16="http://schemas.microsoft.com/office/drawing/2014/main" id="{820C045B-6698-42E0-A82C-19AA05D337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7975773" y="4137903"/>
              <a:ext cx="422910" cy="326390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r" rtl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14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תיבת טקסט 2">
              <a:extLst>
                <a:ext uri="{FF2B5EF4-FFF2-40B4-BE49-F238E27FC236}">
                  <a16:creationId xmlns:a16="http://schemas.microsoft.com/office/drawing/2014/main" id="{F97D7EED-1E48-4D1D-91DA-CA9681524B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856544" y="4136069"/>
              <a:ext cx="422910" cy="326390"/>
            </a:xfrm>
            <a:prstGeom prst="rect">
              <a:avLst/>
            </a:prstGeom>
            <a:solidFill>
              <a:srgbClr val="1FB44B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r" rtl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12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34441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2029</TotalTime>
  <Words>60</Words>
  <Application>Microsoft Office PowerPoint</Application>
  <PresentationFormat>מסך רחב</PresentationFormat>
  <Paragraphs>37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ערכת נושא Office</vt:lpstr>
      <vt:lpstr>Over-view of the environment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Over-view of the environment</dc:title>
  <dc:creator>Eliav Shalelashvili</dc:creator>
  <cp:lastModifiedBy>Eliav Shalelashvili</cp:lastModifiedBy>
  <cp:revision>6</cp:revision>
  <dcterms:created xsi:type="dcterms:W3CDTF">2020-08-07T13:19:36Z</dcterms:created>
  <dcterms:modified xsi:type="dcterms:W3CDTF">2020-08-09T19:11:34Z</dcterms:modified>
</cp:coreProperties>
</file>