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1B41-4D4C-4D0C-944A-FA5E3F92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66D71-33A1-47DF-BA9C-D4B754471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1262C-1F4F-468E-8D18-1E8638EB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DB61-5528-4C92-862E-7DADF862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07F4-DAF8-4E04-9A0D-D300276A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884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810A-39C8-400E-AFBE-11C807C3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18AD8-CB1C-4704-A2D3-634D4B340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F638-2C8D-4B5D-8D78-A45182AC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71970-EE6D-4F8A-B99B-CF8094DA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2914-E673-440D-8955-0B409AA1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2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49D0C-2F20-4B71-9E42-9C1716963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2D011-420B-4DA3-9AF0-9803EA986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62EBE-0FE5-4296-A4AA-DEC494BE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ABF28-277B-4341-9DBF-066BDEF3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3322-50CF-4213-AC29-16467DF9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546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F620-A9E0-4EBD-B0BE-E67BF26D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4979-A093-4C8C-B986-7E3AA66F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BC29-07D5-4C27-8EAB-A67E8CAF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43D7F-A1A9-4A6F-B200-6EA0A647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3156-5019-4581-89F1-0F726E28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042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BEDE-BC0A-413A-9FF8-F27F952A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3A9AA-B36B-4D22-8354-0A525712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073E-E7A8-4397-8431-11EC0C0C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630E-E77C-4369-967B-D30C47DB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C28A-8DD5-463E-B99D-1F398968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741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CC9F-F226-4D6B-9C9B-84934D58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FF10-E248-4C94-81C8-0F52C25AC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C0BC4-910F-4F89-AFB3-8B145606E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8CB95-9BD3-4C01-BA54-55658A03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7F810-CEAA-40D7-ABA2-8A1A1A2D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F3519-DAD5-4206-95AD-03FAF1DA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810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AF2E-0244-45B5-A573-1329BE42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4328C-0125-493C-AD89-2706BAE7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98D5E-3C9C-49BD-A3D1-D948D54E4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20B91-C5AF-4045-AD9F-E9D14DD4C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4EF4A-9D4F-4201-9A68-97CE79E09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76CC8-9EC9-455A-85E5-EC415322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CBDF1-1AAD-42A8-8ED2-B7BFA25D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41E1A-F512-456F-BA1A-0A81ACA3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512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369D-DF46-47E9-97F3-3A5069D2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BDB87-4B24-49E7-8CF6-80A92BC3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706EF-C66E-4D10-87DC-381B1DAA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CFDF8-E3B9-43F1-8764-7F303A6A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53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70BBA-6BB2-4D99-83D8-68CE4E13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84DFE-3AE3-4A57-AB9A-B11A6FE9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B5BCF-349F-47EB-AC08-1BAA2AB1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505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953E-2FBF-49B3-8939-9294BD42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C870-5EA6-4BC0-B230-4FC4C909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6C54F-B2D6-4534-8FD1-2E3A20E2F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B2DAE-E427-4559-BA3D-C4F0BEB0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BF328-C4D1-4419-8B24-AACE57FB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35567-1301-46AE-B0AF-38566B4A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029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16C7-8620-4349-9386-4BBEC1B1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407C2-1747-45C5-A3BB-951DCFB67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83DC-FF68-430B-9F21-8160873E7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83C46-53DC-467C-8727-E3BB80E2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C06D8-B87C-435F-8DEC-6F0DCD0B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D4F7-DD6F-4C79-BD8F-6CEB152E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91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98477-C718-4159-A7D5-FD6B5315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66284-4E7D-4B60-8F30-39FE15817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733BC-42EE-47F0-9D6C-B0FB6F0D5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1020-A755-4E25-8AE7-0714D8187208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ABE4-9919-466A-990B-335E71E99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6BC6-BED2-489C-AE27-89A131AB7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616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EC8B-354D-4EB9-BE8F-65BC7E4EF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5F3D9-93B8-4839-8219-3A1EC8921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69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Eliav Shalelashvili</dc:creator>
  <cp:lastModifiedBy>Eliav Shalelashvili</cp:lastModifiedBy>
  <cp:revision>1</cp:revision>
  <dcterms:created xsi:type="dcterms:W3CDTF">2020-10-06T13:05:20Z</dcterms:created>
  <dcterms:modified xsi:type="dcterms:W3CDTF">2020-10-06T13:05:44Z</dcterms:modified>
</cp:coreProperties>
</file>